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</p:sldIdLst>
  <p:sldSz cx="9144000" cy="5143500" type="screen16x9"/>
  <p:notesSz cx="6858000" cy="9144000"/>
  <p:embeddedFontLst>
    <p:embeddedFont>
      <p:font typeface="Chau Philomene One" panose="020B0604020202020204" charset="0"/>
      <p:regular r:id="rId39"/>
      <p: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  <p:embeddedFont>
      <p:font typeface="Staatliches" pitchFamily="2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D8EC95-4D93-4225-87EA-CDCD27BDDB83}">
  <a:tblStyle styleId="{88D8EC95-4D93-4225-87EA-CDCD27BDDB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25c1a16d4f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8" name="Google Shape;3418;g25c1a16d4f1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g25840dcd4d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9" name="Google Shape;3789;g25840dcd4d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25b4e91f187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25b4e91f187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g25840dcd4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2" name="Google Shape;3802;g25840dcd4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259baa1095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9" name="Google Shape;3809;g259baa1095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25c1a16d4f1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2" name="Google Shape;3852;g25c1a16d4f1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25c5d9e6b0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7" name="Google Shape;3857;g25c5d9e6b0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25c5d9e6b0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3" name="Google Shape;3863;g25c5d9e6b0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25d5f887291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25d5f887291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g25c5d9e6b0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9" name="Google Shape;3889;g25c5d9e6b0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25c5d9e6b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25c5d9e6b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25b4e91f18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25b4e91f18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g25dafa7082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1" name="Google Shape;3931;g25dafa7082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g25840dcd4d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Google Shape;3961;g25840dcd4d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25d5f88729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8" name="Google Shape;3968;g25d5f88729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After the preprocessing steps, the data is ready for the model to train on.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deployed 4 models, namely..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Hyperparameters tuning were carried on all 4 models for evaluation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Lastly the Ensemble Voting Classifier was deployed with 4 previously trained models to make prediction on the dataset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g25c5d9e6b0e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8" name="Google Shape;3988;g25c5d9e6b0e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g25840dcd4d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4" name="Google Shape;3994;g25840dcd4d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259baa1095c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Google Shape;4001;g259baa1095c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259baa1095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9" name="Google Shape;4049;g259baa1095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" name="Google Shape;4084;g25d5f887291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5" name="Google Shape;4085;g25d5f887291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25840dcd4d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Google Shape;4113;g25840dcd4d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25d5f887291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25d5f887291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25840dcd4d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25840dcd4d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2380a7cc79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2380a7cc79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g2380a7cc7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5" name="Google Shape;4165;g2380a7cc7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25c5d9e6b0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25c5d9e6b0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g25c1a16d4f1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2" name="Google Shape;4212;g25c1a16d4f1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g25c5d9e6b0e_0_1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4" name="Google Shape;4224;g25c5d9e6b0e_0_1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g25c1a16d4f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3" name="Google Shape;4243;g25c1a16d4f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g25c1a16d4f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0" name="Google Shape;4350;g25c1a16d4f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g25b4e91f18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2" name="Google Shape;3482;g25b4e91f18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g25b4e91f1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0" name="Google Shape;3590;g25b4e91f18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25c1a16d4f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25c1a16d4f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258e1e74f9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7" name="Google Shape;3777;g258e1e74f9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g258e1e74f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0" name="Google Shape;3630;g258e1e74f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5c1a16d4f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1" name="Google Shape;3671;g25c1a16d4f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50"/>
            <a:ext cx="9143889" cy="5143431"/>
          </a:xfrm>
          <a:custGeom>
            <a:avLst/>
            <a:gdLst/>
            <a:ahLst/>
            <a:cxnLst/>
            <a:rect l="l" t="t" r="r" b="b"/>
            <a:pathLst>
              <a:path w="285323" h="160494" extrusionOk="0">
                <a:moveTo>
                  <a:pt x="1" y="1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150337"/>
                </a:lnTo>
                <a:cubicBezTo>
                  <a:pt x="283183" y="150222"/>
                  <a:pt x="281072" y="149966"/>
                  <a:pt x="278960" y="149623"/>
                </a:cubicBezTo>
                <a:cubicBezTo>
                  <a:pt x="262355" y="146970"/>
                  <a:pt x="248117" y="138353"/>
                  <a:pt x="232767" y="132418"/>
                </a:cubicBezTo>
                <a:cubicBezTo>
                  <a:pt x="216317" y="126065"/>
                  <a:pt x="198210" y="122761"/>
                  <a:pt x="180119" y="122761"/>
                </a:cubicBezTo>
                <a:cubicBezTo>
                  <a:pt x="177656" y="122761"/>
                  <a:pt x="175193" y="122823"/>
                  <a:pt x="172735" y="122946"/>
                </a:cubicBezTo>
                <a:cubicBezTo>
                  <a:pt x="159439" y="123630"/>
                  <a:pt x="146343" y="126084"/>
                  <a:pt x="133018" y="126484"/>
                </a:cubicBezTo>
                <a:cubicBezTo>
                  <a:pt x="131912" y="126517"/>
                  <a:pt x="130800" y="126534"/>
                  <a:pt x="129685" y="126534"/>
                </a:cubicBezTo>
                <a:cubicBezTo>
                  <a:pt x="117406" y="126534"/>
                  <a:pt x="104787" y="124418"/>
                  <a:pt x="95213" y="118010"/>
                </a:cubicBezTo>
                <a:cubicBezTo>
                  <a:pt x="82259" y="109393"/>
                  <a:pt x="77323" y="94727"/>
                  <a:pt x="75725" y="80861"/>
                </a:cubicBezTo>
                <a:cubicBezTo>
                  <a:pt x="74099" y="66994"/>
                  <a:pt x="75012" y="52757"/>
                  <a:pt x="70418" y="39375"/>
                </a:cubicBezTo>
                <a:cubicBezTo>
                  <a:pt x="65169" y="24025"/>
                  <a:pt x="52472" y="10529"/>
                  <a:pt x="35780" y="2997"/>
                </a:cubicBezTo>
                <a:cubicBezTo>
                  <a:pt x="33241" y="1855"/>
                  <a:pt x="30616" y="857"/>
                  <a:pt x="279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229275" y="0"/>
            <a:ext cx="3914625" cy="3259125"/>
          </a:xfrm>
          <a:custGeom>
            <a:avLst/>
            <a:gdLst/>
            <a:ahLst/>
            <a:cxnLst/>
            <a:rect l="l" t="t" r="r" b="b"/>
            <a:pathLst>
              <a:path w="156585" h="130365" extrusionOk="0">
                <a:moveTo>
                  <a:pt x="0" y="1"/>
                </a:moveTo>
                <a:cubicBezTo>
                  <a:pt x="114" y="2084"/>
                  <a:pt x="400" y="4138"/>
                  <a:pt x="913" y="6135"/>
                </a:cubicBezTo>
                <a:cubicBezTo>
                  <a:pt x="3082" y="15066"/>
                  <a:pt x="8503" y="22855"/>
                  <a:pt x="14808" y="29503"/>
                </a:cubicBezTo>
                <a:cubicBezTo>
                  <a:pt x="28475" y="43883"/>
                  <a:pt x="46964" y="53641"/>
                  <a:pt x="66537" y="56865"/>
                </a:cubicBezTo>
                <a:cubicBezTo>
                  <a:pt x="78036" y="58748"/>
                  <a:pt x="89848" y="58435"/>
                  <a:pt x="101232" y="60860"/>
                </a:cubicBezTo>
                <a:cubicBezTo>
                  <a:pt x="112645" y="63257"/>
                  <a:pt x="124172" y="69134"/>
                  <a:pt x="129337" y="79577"/>
                </a:cubicBezTo>
                <a:cubicBezTo>
                  <a:pt x="134244" y="89506"/>
                  <a:pt x="132504" y="101547"/>
                  <a:pt x="136498" y="111875"/>
                </a:cubicBezTo>
                <a:cubicBezTo>
                  <a:pt x="139779" y="120349"/>
                  <a:pt x="147026" y="127197"/>
                  <a:pt x="155643" y="130079"/>
                </a:cubicBezTo>
                <a:cubicBezTo>
                  <a:pt x="155957" y="130193"/>
                  <a:pt x="156271" y="130278"/>
                  <a:pt x="156585" y="130364"/>
                </a:cubicBezTo>
                <a:lnTo>
                  <a:pt x="15658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1790575"/>
            <a:ext cx="77178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17950" y="2857325"/>
            <a:ext cx="6308100" cy="4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348490" y="-807035"/>
            <a:ext cx="9842055" cy="6234888"/>
            <a:chOff x="-348490" y="-807035"/>
            <a:chExt cx="9842055" cy="6234888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6952068" y="-807035"/>
              <a:ext cx="2541496" cy="1980630"/>
              <a:chOff x="-23089850" y="-2483675"/>
              <a:chExt cx="2096425" cy="180237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-23089850" y="-2483675"/>
                <a:ext cx="2096425" cy="1802375"/>
              </a:xfrm>
              <a:custGeom>
                <a:avLst/>
                <a:gdLst/>
                <a:ahLst/>
                <a:cxnLst/>
                <a:rect l="l" t="t" r="r" b="b"/>
                <a:pathLst>
                  <a:path w="83857" h="72095" extrusionOk="0">
                    <a:moveTo>
                      <a:pt x="34418" y="1"/>
                    </a:moveTo>
                    <a:cubicBezTo>
                      <a:pt x="32982" y="1"/>
                      <a:pt x="31541" y="65"/>
                      <a:pt x="30102" y="193"/>
                    </a:cubicBezTo>
                    <a:cubicBezTo>
                      <a:pt x="20544" y="1020"/>
                      <a:pt x="10814" y="4444"/>
                      <a:pt x="6249" y="13460"/>
                    </a:cubicBezTo>
                    <a:cubicBezTo>
                      <a:pt x="1" y="25872"/>
                      <a:pt x="3596" y="41079"/>
                      <a:pt x="10700" y="52264"/>
                    </a:cubicBezTo>
                    <a:cubicBezTo>
                      <a:pt x="18918" y="65189"/>
                      <a:pt x="34839" y="69982"/>
                      <a:pt x="49276" y="71637"/>
                    </a:cubicBezTo>
                    <a:cubicBezTo>
                      <a:pt x="51794" y="71921"/>
                      <a:pt x="54369" y="72094"/>
                      <a:pt x="56949" y="72094"/>
                    </a:cubicBezTo>
                    <a:cubicBezTo>
                      <a:pt x="62674" y="72094"/>
                      <a:pt x="68422" y="71240"/>
                      <a:pt x="73614" y="68841"/>
                    </a:cubicBezTo>
                    <a:cubicBezTo>
                      <a:pt x="76781" y="67357"/>
                      <a:pt x="79777" y="64961"/>
                      <a:pt x="81574" y="61908"/>
                    </a:cubicBezTo>
                    <a:cubicBezTo>
                      <a:pt x="83457" y="58684"/>
                      <a:pt x="83857" y="54860"/>
                      <a:pt x="83771" y="51180"/>
                    </a:cubicBezTo>
                    <a:cubicBezTo>
                      <a:pt x="83543" y="42306"/>
                      <a:pt x="79891" y="33376"/>
                      <a:pt x="75725" y="25672"/>
                    </a:cubicBezTo>
                    <a:cubicBezTo>
                      <a:pt x="71445" y="17740"/>
                      <a:pt x="65511" y="11120"/>
                      <a:pt x="57750" y="6384"/>
                    </a:cubicBezTo>
                    <a:cubicBezTo>
                      <a:pt x="50686" y="2088"/>
                      <a:pt x="42610" y="1"/>
                      <a:pt x="34418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-22494050" y="-2128975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892" y="0"/>
                    </a:moveTo>
                    <a:cubicBezTo>
                      <a:pt x="506" y="0"/>
                      <a:pt x="0" y="281"/>
                      <a:pt x="336" y="528"/>
                    </a:cubicBezTo>
                    <a:cubicBezTo>
                      <a:pt x="397" y="567"/>
                      <a:pt x="484" y="584"/>
                      <a:pt x="579" y="584"/>
                    </a:cubicBezTo>
                    <a:cubicBezTo>
                      <a:pt x="968" y="584"/>
                      <a:pt x="1506" y="300"/>
                      <a:pt x="1163" y="71"/>
                    </a:cubicBezTo>
                    <a:cubicBezTo>
                      <a:pt x="1095" y="22"/>
                      <a:pt x="998" y="0"/>
                      <a:pt x="89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22554875" y="-2138175"/>
                <a:ext cx="31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22" extrusionOk="0">
                    <a:moveTo>
                      <a:pt x="718" y="0"/>
                    </a:moveTo>
                    <a:cubicBezTo>
                      <a:pt x="579" y="0"/>
                      <a:pt x="435" y="36"/>
                      <a:pt x="315" y="97"/>
                    </a:cubicBezTo>
                    <a:cubicBezTo>
                      <a:pt x="172" y="182"/>
                      <a:pt x="1" y="382"/>
                      <a:pt x="201" y="525"/>
                    </a:cubicBezTo>
                    <a:cubicBezTo>
                      <a:pt x="295" y="592"/>
                      <a:pt x="415" y="621"/>
                      <a:pt x="539" y="621"/>
                    </a:cubicBezTo>
                    <a:cubicBezTo>
                      <a:pt x="678" y="621"/>
                      <a:pt x="822" y="585"/>
                      <a:pt x="942" y="525"/>
                    </a:cubicBezTo>
                    <a:cubicBezTo>
                      <a:pt x="1085" y="439"/>
                      <a:pt x="1256" y="239"/>
                      <a:pt x="1057" y="97"/>
                    </a:cubicBezTo>
                    <a:cubicBezTo>
                      <a:pt x="962" y="29"/>
                      <a:pt x="842" y="0"/>
                      <a:pt x="71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-22564150" y="-2065875"/>
                <a:ext cx="3435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716" extrusionOk="0">
                    <a:moveTo>
                      <a:pt x="962" y="0"/>
                    </a:moveTo>
                    <a:cubicBezTo>
                      <a:pt x="869" y="0"/>
                      <a:pt x="771" y="12"/>
                      <a:pt x="686" y="29"/>
                    </a:cubicBezTo>
                    <a:cubicBezTo>
                      <a:pt x="572" y="29"/>
                      <a:pt x="429" y="86"/>
                      <a:pt x="343" y="115"/>
                    </a:cubicBezTo>
                    <a:cubicBezTo>
                      <a:pt x="201" y="201"/>
                      <a:pt x="1" y="457"/>
                      <a:pt x="229" y="600"/>
                    </a:cubicBezTo>
                    <a:cubicBezTo>
                      <a:pt x="345" y="677"/>
                      <a:pt x="490" y="715"/>
                      <a:pt x="637" y="715"/>
                    </a:cubicBezTo>
                    <a:cubicBezTo>
                      <a:pt x="925" y="715"/>
                      <a:pt x="1219" y="569"/>
                      <a:pt x="1313" y="286"/>
                    </a:cubicBezTo>
                    <a:cubicBezTo>
                      <a:pt x="1373" y="66"/>
                      <a:pt x="1181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22611225" y="-1978850"/>
                <a:ext cx="3427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18" extrusionOk="0">
                    <a:moveTo>
                      <a:pt x="771" y="1"/>
                    </a:moveTo>
                    <a:cubicBezTo>
                      <a:pt x="714" y="1"/>
                      <a:pt x="657" y="1"/>
                      <a:pt x="600" y="29"/>
                    </a:cubicBezTo>
                    <a:lnTo>
                      <a:pt x="572" y="29"/>
                    </a:lnTo>
                    <a:cubicBezTo>
                      <a:pt x="514" y="29"/>
                      <a:pt x="486" y="58"/>
                      <a:pt x="457" y="58"/>
                    </a:cubicBezTo>
                    <a:cubicBezTo>
                      <a:pt x="400" y="58"/>
                      <a:pt x="372" y="86"/>
                      <a:pt x="315" y="115"/>
                    </a:cubicBezTo>
                    <a:lnTo>
                      <a:pt x="286" y="115"/>
                    </a:lnTo>
                    <a:cubicBezTo>
                      <a:pt x="258" y="143"/>
                      <a:pt x="229" y="143"/>
                      <a:pt x="201" y="172"/>
                    </a:cubicBezTo>
                    <a:cubicBezTo>
                      <a:pt x="201" y="172"/>
                      <a:pt x="172" y="200"/>
                      <a:pt x="144" y="200"/>
                    </a:cubicBezTo>
                    <a:cubicBezTo>
                      <a:pt x="86" y="257"/>
                      <a:pt x="58" y="315"/>
                      <a:pt x="29" y="372"/>
                    </a:cubicBezTo>
                    <a:cubicBezTo>
                      <a:pt x="29" y="372"/>
                      <a:pt x="29" y="400"/>
                      <a:pt x="29" y="400"/>
                    </a:cubicBezTo>
                    <a:cubicBezTo>
                      <a:pt x="29" y="429"/>
                      <a:pt x="1" y="457"/>
                      <a:pt x="29" y="486"/>
                    </a:cubicBezTo>
                    <a:cubicBezTo>
                      <a:pt x="29" y="514"/>
                      <a:pt x="29" y="543"/>
                      <a:pt x="29" y="571"/>
                    </a:cubicBezTo>
                    <a:cubicBezTo>
                      <a:pt x="58" y="628"/>
                      <a:pt x="86" y="657"/>
                      <a:pt x="115" y="714"/>
                    </a:cubicBezTo>
                    <a:cubicBezTo>
                      <a:pt x="237" y="791"/>
                      <a:pt x="385" y="818"/>
                      <a:pt x="534" y="818"/>
                    </a:cubicBezTo>
                    <a:cubicBezTo>
                      <a:pt x="664" y="818"/>
                      <a:pt x="795" y="798"/>
                      <a:pt x="914" y="771"/>
                    </a:cubicBezTo>
                    <a:cubicBezTo>
                      <a:pt x="1057" y="714"/>
                      <a:pt x="1171" y="628"/>
                      <a:pt x="1256" y="514"/>
                    </a:cubicBezTo>
                    <a:cubicBezTo>
                      <a:pt x="1313" y="457"/>
                      <a:pt x="1370" y="257"/>
                      <a:pt x="1285" y="200"/>
                    </a:cubicBezTo>
                    <a:cubicBezTo>
                      <a:pt x="1085" y="86"/>
                      <a:pt x="1028" y="1"/>
                      <a:pt x="77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22633925" y="-2035075"/>
                <a:ext cx="262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420" extrusionOk="0">
                    <a:moveTo>
                      <a:pt x="630" y="0"/>
                    </a:moveTo>
                    <a:cubicBezTo>
                      <a:pt x="356" y="0"/>
                      <a:pt x="0" y="210"/>
                      <a:pt x="224" y="367"/>
                    </a:cubicBezTo>
                    <a:cubicBezTo>
                      <a:pt x="273" y="403"/>
                      <a:pt x="342" y="419"/>
                      <a:pt x="417" y="419"/>
                    </a:cubicBezTo>
                    <a:cubicBezTo>
                      <a:pt x="691" y="419"/>
                      <a:pt x="1047" y="210"/>
                      <a:pt x="823" y="53"/>
                    </a:cubicBezTo>
                    <a:cubicBezTo>
                      <a:pt x="774" y="16"/>
                      <a:pt x="705" y="0"/>
                      <a:pt x="63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22631450" y="-2088850"/>
                <a:ext cx="31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513" extrusionOk="0">
                    <a:moveTo>
                      <a:pt x="739" y="1"/>
                    </a:moveTo>
                    <a:cubicBezTo>
                      <a:pt x="411" y="1"/>
                      <a:pt x="1" y="241"/>
                      <a:pt x="268" y="463"/>
                    </a:cubicBezTo>
                    <a:cubicBezTo>
                      <a:pt x="319" y="497"/>
                      <a:pt x="391" y="512"/>
                      <a:pt x="472" y="512"/>
                    </a:cubicBezTo>
                    <a:cubicBezTo>
                      <a:pt x="797" y="512"/>
                      <a:pt x="1255" y="270"/>
                      <a:pt x="981" y="64"/>
                    </a:cubicBezTo>
                    <a:cubicBezTo>
                      <a:pt x="918" y="20"/>
                      <a:pt x="832" y="1"/>
                      <a:pt x="7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-22482400" y="-2055075"/>
                <a:ext cx="3867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0" extrusionOk="0">
                    <a:moveTo>
                      <a:pt x="921" y="0"/>
                    </a:moveTo>
                    <a:cubicBezTo>
                      <a:pt x="522" y="0"/>
                      <a:pt x="0" y="295"/>
                      <a:pt x="355" y="539"/>
                    </a:cubicBezTo>
                    <a:cubicBezTo>
                      <a:pt x="422" y="588"/>
                      <a:pt x="521" y="610"/>
                      <a:pt x="629" y="610"/>
                    </a:cubicBezTo>
                    <a:cubicBezTo>
                      <a:pt x="1022" y="610"/>
                      <a:pt x="1546" y="328"/>
                      <a:pt x="1211" y="82"/>
                    </a:cubicBezTo>
                    <a:cubicBezTo>
                      <a:pt x="1140" y="25"/>
                      <a:pt x="1036" y="0"/>
                      <a:pt x="9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-22514200" y="-1994350"/>
                <a:ext cx="292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31" extrusionOk="0">
                    <a:moveTo>
                      <a:pt x="624" y="0"/>
                    </a:moveTo>
                    <a:cubicBezTo>
                      <a:pt x="571" y="0"/>
                      <a:pt x="514" y="7"/>
                      <a:pt x="457" y="22"/>
                    </a:cubicBezTo>
                    <a:cubicBezTo>
                      <a:pt x="343" y="79"/>
                      <a:pt x="0" y="164"/>
                      <a:pt x="29" y="421"/>
                    </a:cubicBezTo>
                    <a:cubicBezTo>
                      <a:pt x="65" y="582"/>
                      <a:pt x="246" y="631"/>
                      <a:pt x="426" y="631"/>
                    </a:cubicBezTo>
                    <a:cubicBezTo>
                      <a:pt x="533" y="631"/>
                      <a:pt x="639" y="613"/>
                      <a:pt x="714" y="592"/>
                    </a:cubicBezTo>
                    <a:cubicBezTo>
                      <a:pt x="885" y="535"/>
                      <a:pt x="1170" y="278"/>
                      <a:pt x="913" y="107"/>
                    </a:cubicBezTo>
                    <a:cubicBezTo>
                      <a:pt x="856" y="79"/>
                      <a:pt x="799" y="50"/>
                      <a:pt x="742" y="22"/>
                    </a:cubicBezTo>
                    <a:lnTo>
                      <a:pt x="742" y="22"/>
                    </a:lnTo>
                    <a:cubicBezTo>
                      <a:pt x="785" y="36"/>
                      <a:pt x="813" y="43"/>
                      <a:pt x="821" y="43"/>
                    </a:cubicBezTo>
                    <a:cubicBezTo>
                      <a:pt x="828" y="43"/>
                      <a:pt x="813" y="36"/>
                      <a:pt x="771" y="22"/>
                    </a:cubicBezTo>
                    <a:cubicBezTo>
                      <a:pt x="728" y="7"/>
                      <a:pt x="678" y="0"/>
                      <a:pt x="6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22447875" y="-1952325"/>
                <a:ext cx="271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651" extrusionOk="0">
                    <a:moveTo>
                      <a:pt x="642" y="1"/>
                    </a:moveTo>
                    <a:cubicBezTo>
                      <a:pt x="542" y="1"/>
                      <a:pt x="443" y="31"/>
                      <a:pt x="343" y="81"/>
                    </a:cubicBezTo>
                    <a:lnTo>
                      <a:pt x="315" y="81"/>
                    </a:lnTo>
                    <a:cubicBezTo>
                      <a:pt x="143" y="110"/>
                      <a:pt x="1" y="195"/>
                      <a:pt x="29" y="338"/>
                    </a:cubicBezTo>
                    <a:cubicBezTo>
                      <a:pt x="12" y="573"/>
                      <a:pt x="214" y="650"/>
                      <a:pt x="423" y="650"/>
                    </a:cubicBezTo>
                    <a:cubicBezTo>
                      <a:pt x="568" y="650"/>
                      <a:pt x="718" y="613"/>
                      <a:pt x="800" y="566"/>
                    </a:cubicBezTo>
                    <a:cubicBezTo>
                      <a:pt x="885" y="509"/>
                      <a:pt x="942" y="452"/>
                      <a:pt x="999" y="366"/>
                    </a:cubicBezTo>
                    <a:cubicBezTo>
                      <a:pt x="1085" y="224"/>
                      <a:pt x="1028" y="110"/>
                      <a:pt x="857" y="52"/>
                    </a:cubicBezTo>
                    <a:cubicBezTo>
                      <a:pt x="785" y="17"/>
                      <a:pt x="713" y="1"/>
                      <a:pt x="6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-22440725" y="-1950850"/>
                <a:ext cx="12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" extrusionOk="0">
                    <a:moveTo>
                      <a:pt x="46" y="1"/>
                    </a:moveTo>
                    <a:cubicBezTo>
                      <a:pt x="43" y="1"/>
                      <a:pt x="29" y="8"/>
                      <a:pt x="0" y="22"/>
                    </a:cubicBezTo>
                    <a:lnTo>
                      <a:pt x="29" y="22"/>
                    </a:lnTo>
                    <a:cubicBezTo>
                      <a:pt x="43" y="8"/>
                      <a:pt x="50" y="1"/>
                      <a:pt x="4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-22392225" y="-2044000"/>
                <a:ext cx="649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1342" extrusionOk="0">
                    <a:moveTo>
                      <a:pt x="1501" y="1"/>
                    </a:moveTo>
                    <a:cubicBezTo>
                      <a:pt x="1201" y="1"/>
                      <a:pt x="894" y="83"/>
                      <a:pt x="656" y="210"/>
                    </a:cubicBezTo>
                    <a:cubicBezTo>
                      <a:pt x="314" y="381"/>
                      <a:pt x="0" y="838"/>
                      <a:pt x="428" y="1152"/>
                    </a:cubicBezTo>
                    <a:cubicBezTo>
                      <a:pt x="626" y="1283"/>
                      <a:pt x="871" y="1342"/>
                      <a:pt x="1121" y="1342"/>
                    </a:cubicBezTo>
                    <a:cubicBezTo>
                      <a:pt x="1413" y="1342"/>
                      <a:pt x="1710" y="1261"/>
                      <a:pt x="1940" y="1123"/>
                    </a:cubicBezTo>
                    <a:cubicBezTo>
                      <a:pt x="2254" y="952"/>
                      <a:pt x="2597" y="495"/>
                      <a:pt x="2169" y="181"/>
                    </a:cubicBezTo>
                    <a:cubicBezTo>
                      <a:pt x="1978" y="54"/>
                      <a:pt x="1742" y="1"/>
                      <a:pt x="150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22334450" y="-2134225"/>
                <a:ext cx="378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4" extrusionOk="0">
                    <a:moveTo>
                      <a:pt x="946" y="0"/>
                    </a:moveTo>
                    <a:cubicBezTo>
                      <a:pt x="782" y="0"/>
                      <a:pt x="612" y="47"/>
                      <a:pt x="485" y="110"/>
                    </a:cubicBezTo>
                    <a:cubicBezTo>
                      <a:pt x="457" y="110"/>
                      <a:pt x="428" y="138"/>
                      <a:pt x="428" y="138"/>
                    </a:cubicBezTo>
                    <a:cubicBezTo>
                      <a:pt x="0" y="338"/>
                      <a:pt x="114" y="766"/>
                      <a:pt x="514" y="823"/>
                    </a:cubicBezTo>
                    <a:cubicBezTo>
                      <a:pt x="568" y="830"/>
                      <a:pt x="623" y="833"/>
                      <a:pt x="679" y="833"/>
                    </a:cubicBezTo>
                    <a:cubicBezTo>
                      <a:pt x="860" y="833"/>
                      <a:pt x="1046" y="796"/>
                      <a:pt x="1199" y="709"/>
                    </a:cubicBezTo>
                    <a:cubicBezTo>
                      <a:pt x="1284" y="652"/>
                      <a:pt x="1513" y="481"/>
                      <a:pt x="1455" y="310"/>
                    </a:cubicBezTo>
                    <a:cubicBezTo>
                      <a:pt x="1455" y="310"/>
                      <a:pt x="1455" y="281"/>
                      <a:pt x="1427" y="281"/>
                    </a:cubicBezTo>
                    <a:cubicBezTo>
                      <a:pt x="1347" y="74"/>
                      <a:pt x="1152" y="0"/>
                      <a:pt x="9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22318750" y="-2181625"/>
                <a:ext cx="304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586" extrusionOk="0">
                    <a:moveTo>
                      <a:pt x="756" y="1"/>
                    </a:moveTo>
                    <a:cubicBezTo>
                      <a:pt x="593" y="1"/>
                      <a:pt x="421" y="60"/>
                      <a:pt x="314" y="151"/>
                    </a:cubicBezTo>
                    <a:cubicBezTo>
                      <a:pt x="1" y="412"/>
                      <a:pt x="428" y="578"/>
                      <a:pt x="678" y="582"/>
                    </a:cubicBezTo>
                    <a:lnTo>
                      <a:pt x="678" y="582"/>
                    </a:lnTo>
                    <a:cubicBezTo>
                      <a:pt x="699" y="585"/>
                      <a:pt x="722" y="586"/>
                      <a:pt x="747" y="586"/>
                    </a:cubicBezTo>
                    <a:cubicBezTo>
                      <a:pt x="938" y="586"/>
                      <a:pt x="1218" y="512"/>
                      <a:pt x="1170" y="294"/>
                    </a:cubicBezTo>
                    <a:cubicBezTo>
                      <a:pt x="1170" y="237"/>
                      <a:pt x="1141" y="180"/>
                      <a:pt x="1113" y="151"/>
                    </a:cubicBezTo>
                    <a:cubicBezTo>
                      <a:pt x="1033" y="45"/>
                      <a:pt x="898" y="1"/>
                      <a:pt x="75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22407925" y="-2183175"/>
                <a:ext cx="23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571" extrusionOk="0">
                    <a:moveTo>
                      <a:pt x="700" y="0"/>
                    </a:moveTo>
                    <a:cubicBezTo>
                      <a:pt x="618" y="0"/>
                      <a:pt x="532" y="19"/>
                      <a:pt x="486" y="42"/>
                    </a:cubicBezTo>
                    <a:cubicBezTo>
                      <a:pt x="457" y="71"/>
                      <a:pt x="457" y="71"/>
                      <a:pt x="457" y="71"/>
                    </a:cubicBezTo>
                    <a:cubicBezTo>
                      <a:pt x="257" y="99"/>
                      <a:pt x="1" y="156"/>
                      <a:pt x="29" y="384"/>
                    </a:cubicBezTo>
                    <a:cubicBezTo>
                      <a:pt x="45" y="524"/>
                      <a:pt x="186" y="571"/>
                      <a:pt x="336" y="571"/>
                    </a:cubicBezTo>
                    <a:cubicBezTo>
                      <a:pt x="461" y="571"/>
                      <a:pt x="592" y="538"/>
                      <a:pt x="657" y="499"/>
                    </a:cubicBezTo>
                    <a:cubicBezTo>
                      <a:pt x="799" y="413"/>
                      <a:pt x="885" y="327"/>
                      <a:pt x="914" y="156"/>
                    </a:cubicBezTo>
                    <a:cubicBezTo>
                      <a:pt x="930" y="38"/>
                      <a:pt x="818" y="0"/>
                      <a:pt x="7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-22282375" y="-2071375"/>
                <a:ext cx="471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61" extrusionOk="0">
                    <a:moveTo>
                      <a:pt x="1089" y="0"/>
                    </a:moveTo>
                    <a:cubicBezTo>
                      <a:pt x="844" y="0"/>
                      <a:pt x="573" y="70"/>
                      <a:pt x="400" y="221"/>
                    </a:cubicBezTo>
                    <a:lnTo>
                      <a:pt x="314" y="335"/>
                    </a:lnTo>
                    <a:cubicBezTo>
                      <a:pt x="0" y="620"/>
                      <a:pt x="171" y="963"/>
                      <a:pt x="599" y="1048"/>
                    </a:cubicBezTo>
                    <a:cubicBezTo>
                      <a:pt x="655" y="1056"/>
                      <a:pt x="714" y="1060"/>
                      <a:pt x="773" y="1060"/>
                    </a:cubicBezTo>
                    <a:cubicBezTo>
                      <a:pt x="1137" y="1060"/>
                      <a:pt x="1540" y="907"/>
                      <a:pt x="1712" y="563"/>
                    </a:cubicBezTo>
                    <a:lnTo>
                      <a:pt x="1741" y="478"/>
                    </a:lnTo>
                    <a:cubicBezTo>
                      <a:pt x="1883" y="221"/>
                      <a:pt x="1484" y="50"/>
                      <a:pt x="1313" y="21"/>
                    </a:cubicBezTo>
                    <a:cubicBezTo>
                      <a:pt x="1243" y="7"/>
                      <a:pt x="1168" y="0"/>
                      <a:pt x="10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22216750" y="-2125700"/>
                <a:ext cx="342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06" extrusionOk="0">
                    <a:moveTo>
                      <a:pt x="757" y="0"/>
                    </a:moveTo>
                    <a:cubicBezTo>
                      <a:pt x="647" y="0"/>
                      <a:pt x="538" y="23"/>
                      <a:pt x="428" y="54"/>
                    </a:cubicBezTo>
                    <a:cubicBezTo>
                      <a:pt x="285" y="111"/>
                      <a:pt x="0" y="254"/>
                      <a:pt x="57" y="454"/>
                    </a:cubicBezTo>
                    <a:cubicBezTo>
                      <a:pt x="86" y="511"/>
                      <a:pt x="86" y="568"/>
                      <a:pt x="114" y="625"/>
                    </a:cubicBezTo>
                    <a:cubicBezTo>
                      <a:pt x="226" y="759"/>
                      <a:pt x="426" y="806"/>
                      <a:pt x="603" y="806"/>
                    </a:cubicBezTo>
                    <a:cubicBezTo>
                      <a:pt x="652" y="806"/>
                      <a:pt x="699" y="802"/>
                      <a:pt x="742" y="796"/>
                    </a:cubicBezTo>
                    <a:cubicBezTo>
                      <a:pt x="913" y="767"/>
                      <a:pt x="1370" y="596"/>
                      <a:pt x="1284" y="311"/>
                    </a:cubicBezTo>
                    <a:cubicBezTo>
                      <a:pt x="1256" y="168"/>
                      <a:pt x="1170" y="111"/>
                      <a:pt x="1027" y="54"/>
                    </a:cubicBezTo>
                    <a:cubicBezTo>
                      <a:pt x="937" y="16"/>
                      <a:pt x="847" y="0"/>
                      <a:pt x="7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22214525" y="-2242175"/>
                <a:ext cx="24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732" extrusionOk="0">
                    <a:moveTo>
                      <a:pt x="543" y="0"/>
                    </a:moveTo>
                    <a:cubicBezTo>
                      <a:pt x="328" y="0"/>
                      <a:pt x="0" y="94"/>
                      <a:pt x="25" y="319"/>
                    </a:cubicBezTo>
                    <a:cubicBezTo>
                      <a:pt x="25" y="348"/>
                      <a:pt x="25" y="376"/>
                      <a:pt x="25" y="376"/>
                    </a:cubicBezTo>
                    <a:cubicBezTo>
                      <a:pt x="25" y="462"/>
                      <a:pt x="139" y="547"/>
                      <a:pt x="196" y="576"/>
                    </a:cubicBezTo>
                    <a:cubicBezTo>
                      <a:pt x="311" y="605"/>
                      <a:pt x="425" y="605"/>
                      <a:pt x="510" y="690"/>
                    </a:cubicBezTo>
                    <a:cubicBezTo>
                      <a:pt x="539" y="719"/>
                      <a:pt x="580" y="731"/>
                      <a:pt x="624" y="731"/>
                    </a:cubicBezTo>
                    <a:cubicBezTo>
                      <a:pt x="713" y="731"/>
                      <a:pt x="815" y="681"/>
                      <a:pt x="853" y="605"/>
                    </a:cubicBezTo>
                    <a:cubicBezTo>
                      <a:pt x="910" y="462"/>
                      <a:pt x="995" y="405"/>
                      <a:pt x="967" y="234"/>
                    </a:cubicBezTo>
                    <a:cubicBezTo>
                      <a:pt x="967" y="91"/>
                      <a:pt x="796" y="34"/>
                      <a:pt x="710" y="34"/>
                    </a:cubicBezTo>
                    <a:lnTo>
                      <a:pt x="624" y="5"/>
                    </a:lnTo>
                    <a:cubicBezTo>
                      <a:pt x="600" y="2"/>
                      <a:pt x="573" y="0"/>
                      <a:pt x="5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2366575" y="-2286975"/>
                <a:ext cx="342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633" extrusionOk="0">
                    <a:moveTo>
                      <a:pt x="809" y="1"/>
                    </a:moveTo>
                    <a:cubicBezTo>
                      <a:pt x="490" y="1"/>
                      <a:pt x="1" y="223"/>
                      <a:pt x="287" y="485"/>
                    </a:cubicBezTo>
                    <a:cubicBezTo>
                      <a:pt x="402" y="588"/>
                      <a:pt x="565" y="633"/>
                      <a:pt x="731" y="633"/>
                    </a:cubicBezTo>
                    <a:cubicBezTo>
                      <a:pt x="934" y="633"/>
                      <a:pt x="1144" y="566"/>
                      <a:pt x="1285" y="456"/>
                    </a:cubicBezTo>
                    <a:cubicBezTo>
                      <a:pt x="1371" y="399"/>
                      <a:pt x="1371" y="314"/>
                      <a:pt x="1285" y="257"/>
                    </a:cubicBezTo>
                    <a:cubicBezTo>
                      <a:pt x="1200" y="171"/>
                      <a:pt x="1086" y="85"/>
                      <a:pt x="972" y="28"/>
                    </a:cubicBezTo>
                    <a:cubicBezTo>
                      <a:pt x="929" y="9"/>
                      <a:pt x="872" y="1"/>
                      <a:pt x="80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2551300" y="-2246075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574" y="0"/>
                    </a:moveTo>
                    <a:cubicBezTo>
                      <a:pt x="494" y="0"/>
                      <a:pt x="411" y="21"/>
                      <a:pt x="371" y="47"/>
                    </a:cubicBezTo>
                    <a:cubicBezTo>
                      <a:pt x="343" y="47"/>
                      <a:pt x="343" y="47"/>
                      <a:pt x="314" y="76"/>
                    </a:cubicBezTo>
                    <a:cubicBezTo>
                      <a:pt x="229" y="104"/>
                      <a:pt x="172" y="133"/>
                      <a:pt x="115" y="190"/>
                    </a:cubicBezTo>
                    <a:cubicBezTo>
                      <a:pt x="1" y="333"/>
                      <a:pt x="143" y="447"/>
                      <a:pt x="286" y="475"/>
                    </a:cubicBezTo>
                    <a:cubicBezTo>
                      <a:pt x="314" y="480"/>
                      <a:pt x="344" y="482"/>
                      <a:pt x="373" y="482"/>
                    </a:cubicBezTo>
                    <a:cubicBezTo>
                      <a:pt x="521" y="482"/>
                      <a:pt x="676" y="423"/>
                      <a:pt x="771" y="304"/>
                    </a:cubicBezTo>
                    <a:cubicBezTo>
                      <a:pt x="799" y="275"/>
                      <a:pt x="799" y="190"/>
                      <a:pt x="771" y="133"/>
                    </a:cubicBezTo>
                    <a:lnTo>
                      <a:pt x="771" y="104"/>
                    </a:lnTo>
                    <a:cubicBezTo>
                      <a:pt x="756" y="28"/>
                      <a:pt x="666" y="0"/>
                      <a:pt x="5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2474250" y="-2231000"/>
                <a:ext cx="363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986" extrusionOk="0">
                    <a:moveTo>
                      <a:pt x="1227" y="728"/>
                    </a:moveTo>
                    <a:cubicBezTo>
                      <a:pt x="1210" y="745"/>
                      <a:pt x="1194" y="761"/>
                      <a:pt x="1172" y="777"/>
                    </a:cubicBezTo>
                    <a:lnTo>
                      <a:pt x="1172" y="777"/>
                    </a:lnTo>
                    <a:cubicBezTo>
                      <a:pt x="1192" y="762"/>
                      <a:pt x="1210" y="745"/>
                      <a:pt x="1227" y="728"/>
                    </a:cubicBezTo>
                    <a:close/>
                    <a:moveTo>
                      <a:pt x="760" y="0"/>
                    </a:moveTo>
                    <a:cubicBezTo>
                      <a:pt x="456" y="0"/>
                      <a:pt x="110" y="149"/>
                      <a:pt x="29" y="414"/>
                    </a:cubicBezTo>
                    <a:cubicBezTo>
                      <a:pt x="0" y="500"/>
                      <a:pt x="0" y="557"/>
                      <a:pt x="29" y="643"/>
                    </a:cubicBezTo>
                    <a:cubicBezTo>
                      <a:pt x="86" y="785"/>
                      <a:pt x="200" y="871"/>
                      <a:pt x="371" y="928"/>
                    </a:cubicBezTo>
                    <a:cubicBezTo>
                      <a:pt x="443" y="968"/>
                      <a:pt x="527" y="986"/>
                      <a:pt x="614" y="986"/>
                    </a:cubicBezTo>
                    <a:cubicBezTo>
                      <a:pt x="798" y="986"/>
                      <a:pt x="997" y="908"/>
                      <a:pt x="1142" y="801"/>
                    </a:cubicBezTo>
                    <a:lnTo>
                      <a:pt x="1142" y="801"/>
                    </a:lnTo>
                    <a:cubicBezTo>
                      <a:pt x="1281" y="734"/>
                      <a:pt x="1451" y="574"/>
                      <a:pt x="1398" y="414"/>
                    </a:cubicBezTo>
                    <a:cubicBezTo>
                      <a:pt x="1341" y="215"/>
                      <a:pt x="1255" y="158"/>
                      <a:pt x="1084" y="72"/>
                    </a:cubicBezTo>
                    <a:cubicBezTo>
                      <a:pt x="995" y="23"/>
                      <a:pt x="881" y="0"/>
                      <a:pt x="7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2455725" y="-2342000"/>
                <a:ext cx="4567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131" extrusionOk="0">
                    <a:moveTo>
                      <a:pt x="1204" y="1"/>
                    </a:moveTo>
                    <a:cubicBezTo>
                      <a:pt x="1047" y="1"/>
                      <a:pt x="889" y="29"/>
                      <a:pt x="771" y="61"/>
                    </a:cubicBezTo>
                    <a:cubicBezTo>
                      <a:pt x="514" y="118"/>
                      <a:pt x="315" y="232"/>
                      <a:pt x="172" y="460"/>
                    </a:cubicBezTo>
                    <a:cubicBezTo>
                      <a:pt x="1" y="803"/>
                      <a:pt x="258" y="1031"/>
                      <a:pt x="600" y="1117"/>
                    </a:cubicBezTo>
                    <a:cubicBezTo>
                      <a:pt x="653" y="1125"/>
                      <a:pt x="717" y="1130"/>
                      <a:pt x="787" y="1130"/>
                    </a:cubicBezTo>
                    <a:cubicBezTo>
                      <a:pt x="1172" y="1130"/>
                      <a:pt x="1750" y="989"/>
                      <a:pt x="1798" y="603"/>
                    </a:cubicBezTo>
                    <a:cubicBezTo>
                      <a:pt x="1798" y="517"/>
                      <a:pt x="1827" y="432"/>
                      <a:pt x="1798" y="346"/>
                    </a:cubicBezTo>
                    <a:cubicBezTo>
                      <a:pt x="1727" y="79"/>
                      <a:pt x="1466" y="1"/>
                      <a:pt x="120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22652525" y="-2213550"/>
                <a:ext cx="359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720" extrusionOk="0">
                    <a:moveTo>
                      <a:pt x="812" y="0"/>
                    </a:moveTo>
                    <a:cubicBezTo>
                      <a:pt x="797" y="0"/>
                      <a:pt x="783" y="1"/>
                      <a:pt x="768" y="2"/>
                    </a:cubicBezTo>
                    <a:lnTo>
                      <a:pt x="683" y="2"/>
                    </a:lnTo>
                    <a:cubicBezTo>
                      <a:pt x="455" y="2"/>
                      <a:pt x="198" y="59"/>
                      <a:pt x="84" y="315"/>
                    </a:cubicBezTo>
                    <a:cubicBezTo>
                      <a:pt x="84" y="315"/>
                      <a:pt x="84" y="344"/>
                      <a:pt x="84" y="373"/>
                    </a:cubicBezTo>
                    <a:cubicBezTo>
                      <a:pt x="1" y="638"/>
                      <a:pt x="255" y="720"/>
                      <a:pt x="527" y="720"/>
                    </a:cubicBezTo>
                    <a:cubicBezTo>
                      <a:pt x="724" y="720"/>
                      <a:pt x="929" y="677"/>
                      <a:pt x="1025" y="629"/>
                    </a:cubicBezTo>
                    <a:cubicBezTo>
                      <a:pt x="1439" y="381"/>
                      <a:pt x="1213" y="0"/>
                      <a:pt x="8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22608750" y="-2294975"/>
                <a:ext cx="21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17" extrusionOk="0">
                    <a:moveTo>
                      <a:pt x="507" y="1"/>
                    </a:moveTo>
                    <a:cubicBezTo>
                      <a:pt x="308" y="1"/>
                      <a:pt x="45" y="91"/>
                      <a:pt x="45" y="291"/>
                    </a:cubicBezTo>
                    <a:lnTo>
                      <a:pt x="45" y="320"/>
                    </a:lnTo>
                    <a:cubicBezTo>
                      <a:pt x="0" y="468"/>
                      <a:pt x="117" y="516"/>
                      <a:pt x="256" y="516"/>
                    </a:cubicBezTo>
                    <a:cubicBezTo>
                      <a:pt x="385" y="516"/>
                      <a:pt x="532" y="475"/>
                      <a:pt x="587" y="434"/>
                    </a:cubicBezTo>
                    <a:cubicBezTo>
                      <a:pt x="615" y="405"/>
                      <a:pt x="615" y="405"/>
                      <a:pt x="644" y="377"/>
                    </a:cubicBezTo>
                    <a:cubicBezTo>
                      <a:pt x="843" y="263"/>
                      <a:pt x="815" y="63"/>
                      <a:pt x="587" y="6"/>
                    </a:cubicBezTo>
                    <a:cubicBezTo>
                      <a:pt x="562" y="2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21737425" y="-910100"/>
                <a:ext cx="65650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4" extrusionOk="0">
                    <a:moveTo>
                      <a:pt x="1527" y="1"/>
                    </a:moveTo>
                    <a:cubicBezTo>
                      <a:pt x="1295" y="1"/>
                      <a:pt x="1062" y="42"/>
                      <a:pt x="857" y="106"/>
                    </a:cubicBezTo>
                    <a:cubicBezTo>
                      <a:pt x="857" y="106"/>
                      <a:pt x="857" y="134"/>
                      <a:pt x="857" y="134"/>
                    </a:cubicBezTo>
                    <a:cubicBezTo>
                      <a:pt x="600" y="220"/>
                      <a:pt x="343" y="363"/>
                      <a:pt x="172" y="591"/>
                    </a:cubicBezTo>
                    <a:cubicBezTo>
                      <a:pt x="1" y="819"/>
                      <a:pt x="29" y="1162"/>
                      <a:pt x="286" y="1333"/>
                    </a:cubicBezTo>
                    <a:cubicBezTo>
                      <a:pt x="532" y="1478"/>
                      <a:pt x="848" y="1553"/>
                      <a:pt x="1167" y="1553"/>
                    </a:cubicBezTo>
                    <a:cubicBezTo>
                      <a:pt x="1663" y="1553"/>
                      <a:pt x="2166" y="1372"/>
                      <a:pt x="2426" y="990"/>
                    </a:cubicBezTo>
                    <a:cubicBezTo>
                      <a:pt x="2626" y="734"/>
                      <a:pt x="2569" y="420"/>
                      <a:pt x="2312" y="220"/>
                    </a:cubicBezTo>
                    <a:cubicBezTo>
                      <a:pt x="2092" y="63"/>
                      <a:pt x="1811" y="1"/>
                      <a:pt x="15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21824725" y="-884625"/>
                <a:ext cx="473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864" extrusionOk="0">
                    <a:moveTo>
                      <a:pt x="1148" y="0"/>
                    </a:moveTo>
                    <a:cubicBezTo>
                      <a:pt x="887" y="0"/>
                      <a:pt x="611" y="101"/>
                      <a:pt x="468" y="228"/>
                    </a:cubicBezTo>
                    <a:lnTo>
                      <a:pt x="440" y="257"/>
                    </a:lnTo>
                    <a:cubicBezTo>
                      <a:pt x="0" y="619"/>
                      <a:pt x="545" y="864"/>
                      <a:pt x="928" y="864"/>
                    </a:cubicBezTo>
                    <a:cubicBezTo>
                      <a:pt x="967" y="864"/>
                      <a:pt x="1004" y="861"/>
                      <a:pt x="1039" y="856"/>
                    </a:cubicBezTo>
                    <a:lnTo>
                      <a:pt x="1068" y="856"/>
                    </a:lnTo>
                    <a:cubicBezTo>
                      <a:pt x="1324" y="827"/>
                      <a:pt x="1895" y="571"/>
                      <a:pt x="1667" y="228"/>
                    </a:cubicBezTo>
                    <a:cubicBezTo>
                      <a:pt x="1553" y="64"/>
                      <a:pt x="1355" y="0"/>
                      <a:pt x="11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21791625" y="-812875"/>
                <a:ext cx="223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495" extrusionOk="0">
                    <a:moveTo>
                      <a:pt x="462" y="0"/>
                    </a:moveTo>
                    <a:cubicBezTo>
                      <a:pt x="331" y="0"/>
                      <a:pt x="197" y="47"/>
                      <a:pt x="143" y="154"/>
                    </a:cubicBezTo>
                    <a:cubicBezTo>
                      <a:pt x="57" y="211"/>
                      <a:pt x="0" y="268"/>
                      <a:pt x="0" y="326"/>
                    </a:cubicBezTo>
                    <a:cubicBezTo>
                      <a:pt x="0" y="354"/>
                      <a:pt x="29" y="354"/>
                      <a:pt x="29" y="354"/>
                    </a:cubicBezTo>
                    <a:cubicBezTo>
                      <a:pt x="29" y="411"/>
                      <a:pt x="86" y="468"/>
                      <a:pt x="114" y="468"/>
                    </a:cubicBezTo>
                    <a:cubicBezTo>
                      <a:pt x="184" y="485"/>
                      <a:pt x="250" y="495"/>
                      <a:pt x="314" y="495"/>
                    </a:cubicBezTo>
                    <a:cubicBezTo>
                      <a:pt x="461" y="495"/>
                      <a:pt x="594" y="445"/>
                      <a:pt x="714" y="326"/>
                    </a:cubicBezTo>
                    <a:cubicBezTo>
                      <a:pt x="892" y="130"/>
                      <a:pt x="681" y="0"/>
                      <a:pt x="4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21857250" y="-944575"/>
                <a:ext cx="321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5" extrusionOk="0">
                    <a:moveTo>
                      <a:pt x="735" y="0"/>
                    </a:moveTo>
                    <a:cubicBezTo>
                      <a:pt x="550" y="0"/>
                      <a:pt x="369" y="70"/>
                      <a:pt x="200" y="201"/>
                    </a:cubicBezTo>
                    <a:cubicBezTo>
                      <a:pt x="86" y="287"/>
                      <a:pt x="0" y="458"/>
                      <a:pt x="86" y="572"/>
                    </a:cubicBezTo>
                    <a:cubicBezTo>
                      <a:pt x="143" y="629"/>
                      <a:pt x="200" y="715"/>
                      <a:pt x="286" y="772"/>
                    </a:cubicBezTo>
                    <a:cubicBezTo>
                      <a:pt x="343" y="829"/>
                      <a:pt x="514" y="829"/>
                      <a:pt x="571" y="914"/>
                    </a:cubicBezTo>
                    <a:cubicBezTo>
                      <a:pt x="607" y="962"/>
                      <a:pt x="682" y="985"/>
                      <a:pt x="760" y="985"/>
                    </a:cubicBezTo>
                    <a:cubicBezTo>
                      <a:pt x="869" y="985"/>
                      <a:pt x="982" y="940"/>
                      <a:pt x="999" y="857"/>
                    </a:cubicBezTo>
                    <a:cubicBezTo>
                      <a:pt x="1028" y="772"/>
                      <a:pt x="1056" y="743"/>
                      <a:pt x="1113" y="686"/>
                    </a:cubicBezTo>
                    <a:cubicBezTo>
                      <a:pt x="1199" y="600"/>
                      <a:pt x="1227" y="515"/>
                      <a:pt x="1256" y="401"/>
                    </a:cubicBezTo>
                    <a:cubicBezTo>
                      <a:pt x="1284" y="230"/>
                      <a:pt x="1170" y="115"/>
                      <a:pt x="1028" y="58"/>
                    </a:cubicBezTo>
                    <a:cubicBezTo>
                      <a:pt x="930" y="19"/>
                      <a:pt x="832" y="0"/>
                      <a:pt x="73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21743125" y="-1068075"/>
                <a:ext cx="421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921" extrusionOk="0">
                    <a:moveTo>
                      <a:pt x="1124" y="1"/>
                    </a:moveTo>
                    <a:cubicBezTo>
                      <a:pt x="1011" y="1"/>
                      <a:pt x="897" y="23"/>
                      <a:pt x="799" y="62"/>
                    </a:cubicBezTo>
                    <a:cubicBezTo>
                      <a:pt x="771" y="91"/>
                      <a:pt x="742" y="91"/>
                      <a:pt x="714" y="91"/>
                    </a:cubicBezTo>
                    <a:cubicBezTo>
                      <a:pt x="371" y="233"/>
                      <a:pt x="1" y="661"/>
                      <a:pt x="514" y="861"/>
                    </a:cubicBezTo>
                    <a:cubicBezTo>
                      <a:pt x="620" y="896"/>
                      <a:pt x="737" y="921"/>
                      <a:pt x="851" y="921"/>
                    </a:cubicBezTo>
                    <a:cubicBezTo>
                      <a:pt x="921" y="921"/>
                      <a:pt x="991" y="911"/>
                      <a:pt x="1056" y="890"/>
                    </a:cubicBezTo>
                    <a:cubicBezTo>
                      <a:pt x="1085" y="890"/>
                      <a:pt x="1142" y="890"/>
                      <a:pt x="1199" y="861"/>
                    </a:cubicBezTo>
                    <a:lnTo>
                      <a:pt x="1227" y="861"/>
                    </a:lnTo>
                    <a:cubicBezTo>
                      <a:pt x="1256" y="833"/>
                      <a:pt x="1285" y="833"/>
                      <a:pt x="1313" y="833"/>
                    </a:cubicBezTo>
                    <a:cubicBezTo>
                      <a:pt x="1456" y="747"/>
                      <a:pt x="1598" y="661"/>
                      <a:pt x="1655" y="547"/>
                    </a:cubicBezTo>
                    <a:cubicBezTo>
                      <a:pt x="1655" y="519"/>
                      <a:pt x="1684" y="490"/>
                      <a:pt x="1684" y="462"/>
                    </a:cubicBezTo>
                    <a:cubicBezTo>
                      <a:pt x="1684" y="433"/>
                      <a:pt x="1684" y="405"/>
                      <a:pt x="1655" y="376"/>
                    </a:cubicBezTo>
                    <a:lnTo>
                      <a:pt x="1627" y="291"/>
                    </a:lnTo>
                    <a:cubicBezTo>
                      <a:pt x="1552" y="84"/>
                      <a:pt x="1341" y="1"/>
                      <a:pt x="112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21634700" y="-1100875"/>
                <a:ext cx="3282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01" extrusionOk="0">
                    <a:moveTo>
                      <a:pt x="736" y="1"/>
                    </a:moveTo>
                    <a:cubicBezTo>
                      <a:pt x="591" y="1"/>
                      <a:pt x="447" y="44"/>
                      <a:pt x="343" y="119"/>
                    </a:cubicBezTo>
                    <a:cubicBezTo>
                      <a:pt x="172" y="204"/>
                      <a:pt x="0" y="433"/>
                      <a:pt x="200" y="604"/>
                    </a:cubicBezTo>
                    <a:cubicBezTo>
                      <a:pt x="308" y="671"/>
                      <a:pt x="441" y="700"/>
                      <a:pt x="573" y="700"/>
                    </a:cubicBezTo>
                    <a:cubicBezTo>
                      <a:pt x="720" y="700"/>
                      <a:pt x="865" y="664"/>
                      <a:pt x="971" y="604"/>
                    </a:cubicBezTo>
                    <a:cubicBezTo>
                      <a:pt x="1142" y="490"/>
                      <a:pt x="1313" y="262"/>
                      <a:pt x="1113" y="119"/>
                    </a:cubicBezTo>
                    <a:cubicBezTo>
                      <a:pt x="1004" y="37"/>
                      <a:pt x="869" y="1"/>
                      <a:pt x="7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21620925" y="-1022575"/>
                <a:ext cx="297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760" extrusionOk="0">
                    <a:moveTo>
                      <a:pt x="676" y="0"/>
                    </a:moveTo>
                    <a:cubicBezTo>
                      <a:pt x="650" y="0"/>
                      <a:pt x="621" y="4"/>
                      <a:pt x="591" y="11"/>
                    </a:cubicBezTo>
                    <a:cubicBezTo>
                      <a:pt x="362" y="40"/>
                      <a:pt x="77" y="182"/>
                      <a:pt x="49" y="439"/>
                    </a:cubicBezTo>
                    <a:cubicBezTo>
                      <a:pt x="0" y="682"/>
                      <a:pt x="283" y="760"/>
                      <a:pt x="473" y="760"/>
                    </a:cubicBezTo>
                    <a:cubicBezTo>
                      <a:pt x="506" y="760"/>
                      <a:pt x="537" y="757"/>
                      <a:pt x="562" y="753"/>
                    </a:cubicBezTo>
                    <a:cubicBezTo>
                      <a:pt x="705" y="725"/>
                      <a:pt x="1190" y="525"/>
                      <a:pt x="990" y="297"/>
                    </a:cubicBezTo>
                    <a:cubicBezTo>
                      <a:pt x="933" y="240"/>
                      <a:pt x="933" y="125"/>
                      <a:pt x="848" y="68"/>
                    </a:cubicBezTo>
                    <a:cubicBezTo>
                      <a:pt x="806" y="27"/>
                      <a:pt x="749" y="0"/>
                      <a:pt x="6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21546900" y="-965375"/>
                <a:ext cx="306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42" extrusionOk="0">
                    <a:moveTo>
                      <a:pt x="708" y="0"/>
                    </a:moveTo>
                    <a:cubicBezTo>
                      <a:pt x="567" y="0"/>
                      <a:pt x="417" y="51"/>
                      <a:pt x="369" y="148"/>
                    </a:cubicBezTo>
                    <a:cubicBezTo>
                      <a:pt x="255" y="320"/>
                      <a:pt x="112" y="377"/>
                      <a:pt x="55" y="576"/>
                    </a:cubicBezTo>
                    <a:cubicBezTo>
                      <a:pt x="1" y="820"/>
                      <a:pt x="254" y="941"/>
                      <a:pt x="539" y="941"/>
                    </a:cubicBezTo>
                    <a:cubicBezTo>
                      <a:pt x="855" y="941"/>
                      <a:pt x="1210" y="791"/>
                      <a:pt x="1225" y="491"/>
                    </a:cubicBezTo>
                    <a:cubicBezTo>
                      <a:pt x="1225" y="263"/>
                      <a:pt x="1082" y="234"/>
                      <a:pt x="968" y="91"/>
                    </a:cubicBezTo>
                    <a:cubicBezTo>
                      <a:pt x="919" y="30"/>
                      <a:pt x="816" y="0"/>
                      <a:pt x="7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21561950" y="-870125"/>
                <a:ext cx="185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75" extrusionOk="0">
                    <a:moveTo>
                      <a:pt x="504" y="1"/>
                    </a:moveTo>
                    <a:cubicBezTo>
                      <a:pt x="431" y="1"/>
                      <a:pt x="354" y="21"/>
                      <a:pt x="315" y="48"/>
                    </a:cubicBezTo>
                    <a:cubicBezTo>
                      <a:pt x="229" y="76"/>
                      <a:pt x="29" y="162"/>
                      <a:pt x="29" y="304"/>
                    </a:cubicBezTo>
                    <a:lnTo>
                      <a:pt x="1" y="304"/>
                    </a:lnTo>
                    <a:cubicBezTo>
                      <a:pt x="1" y="333"/>
                      <a:pt x="1" y="333"/>
                      <a:pt x="1" y="333"/>
                    </a:cubicBezTo>
                    <a:lnTo>
                      <a:pt x="1" y="362"/>
                    </a:lnTo>
                    <a:lnTo>
                      <a:pt x="29" y="362"/>
                    </a:lnTo>
                    <a:cubicBezTo>
                      <a:pt x="41" y="446"/>
                      <a:pt x="115" y="475"/>
                      <a:pt x="207" y="475"/>
                    </a:cubicBezTo>
                    <a:cubicBezTo>
                      <a:pt x="332" y="475"/>
                      <a:pt x="489" y="423"/>
                      <a:pt x="571" y="390"/>
                    </a:cubicBezTo>
                    <a:cubicBezTo>
                      <a:pt x="657" y="333"/>
                      <a:pt x="743" y="247"/>
                      <a:pt x="686" y="133"/>
                    </a:cubicBezTo>
                    <a:cubicBezTo>
                      <a:pt x="686" y="133"/>
                      <a:pt x="686" y="105"/>
                      <a:pt x="686" y="105"/>
                    </a:cubicBezTo>
                    <a:cubicBezTo>
                      <a:pt x="670" y="28"/>
                      <a:pt x="589" y="1"/>
                      <a:pt x="50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21666800" y="-965800"/>
                <a:ext cx="342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712" extrusionOk="0">
                    <a:moveTo>
                      <a:pt x="784" y="0"/>
                    </a:moveTo>
                    <a:cubicBezTo>
                      <a:pt x="628" y="0"/>
                      <a:pt x="468" y="46"/>
                      <a:pt x="343" y="108"/>
                    </a:cubicBezTo>
                    <a:cubicBezTo>
                      <a:pt x="172" y="223"/>
                      <a:pt x="0" y="451"/>
                      <a:pt x="229" y="593"/>
                    </a:cubicBezTo>
                    <a:cubicBezTo>
                      <a:pt x="338" y="675"/>
                      <a:pt x="473" y="711"/>
                      <a:pt x="606" y="711"/>
                    </a:cubicBezTo>
                    <a:cubicBezTo>
                      <a:pt x="751" y="711"/>
                      <a:pt x="895" y="668"/>
                      <a:pt x="999" y="593"/>
                    </a:cubicBezTo>
                    <a:cubicBezTo>
                      <a:pt x="1199" y="508"/>
                      <a:pt x="1370" y="251"/>
                      <a:pt x="1142" y="108"/>
                    </a:cubicBezTo>
                    <a:cubicBezTo>
                      <a:pt x="1039" y="31"/>
                      <a:pt x="912" y="0"/>
                      <a:pt x="78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21794150" y="-992325"/>
                <a:ext cx="75150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183" extrusionOk="0">
                    <a:moveTo>
                      <a:pt x="1785" y="1"/>
                    </a:moveTo>
                    <a:cubicBezTo>
                      <a:pt x="1013" y="1"/>
                      <a:pt x="1" y="563"/>
                      <a:pt x="672" y="1055"/>
                    </a:cubicBezTo>
                    <a:cubicBezTo>
                      <a:pt x="802" y="1144"/>
                      <a:pt x="986" y="1182"/>
                      <a:pt x="1188" y="1182"/>
                    </a:cubicBezTo>
                    <a:cubicBezTo>
                      <a:pt x="1962" y="1182"/>
                      <a:pt x="3006" y="617"/>
                      <a:pt x="2327" y="142"/>
                    </a:cubicBezTo>
                    <a:cubicBezTo>
                      <a:pt x="2191" y="44"/>
                      <a:pt x="1997" y="1"/>
                      <a:pt x="17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21678925" y="-810450"/>
                <a:ext cx="2997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714" extrusionOk="0">
                    <a:moveTo>
                      <a:pt x="885" y="0"/>
                    </a:moveTo>
                    <a:cubicBezTo>
                      <a:pt x="714" y="0"/>
                      <a:pt x="514" y="29"/>
                      <a:pt x="371" y="114"/>
                    </a:cubicBezTo>
                    <a:cubicBezTo>
                      <a:pt x="343" y="143"/>
                      <a:pt x="314" y="143"/>
                      <a:pt x="286" y="17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115" y="343"/>
                      <a:pt x="0" y="542"/>
                      <a:pt x="229" y="714"/>
                    </a:cubicBezTo>
                    <a:cubicBezTo>
                      <a:pt x="314" y="514"/>
                      <a:pt x="371" y="371"/>
                      <a:pt x="428" y="257"/>
                    </a:cubicBezTo>
                    <a:cubicBezTo>
                      <a:pt x="685" y="200"/>
                      <a:pt x="942" y="114"/>
                      <a:pt x="1199" y="57"/>
                    </a:cubicBezTo>
                    <a:cubicBezTo>
                      <a:pt x="1085" y="0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21474200" y="-931925"/>
                <a:ext cx="378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922" extrusionOk="0">
                    <a:moveTo>
                      <a:pt x="851" y="1"/>
                    </a:moveTo>
                    <a:cubicBezTo>
                      <a:pt x="631" y="1"/>
                      <a:pt x="395" y="58"/>
                      <a:pt x="257" y="180"/>
                    </a:cubicBezTo>
                    <a:cubicBezTo>
                      <a:pt x="171" y="237"/>
                      <a:pt x="86" y="323"/>
                      <a:pt x="86" y="408"/>
                    </a:cubicBezTo>
                    <a:cubicBezTo>
                      <a:pt x="86" y="437"/>
                      <a:pt x="86" y="465"/>
                      <a:pt x="86" y="494"/>
                    </a:cubicBezTo>
                    <a:cubicBezTo>
                      <a:pt x="0" y="808"/>
                      <a:pt x="428" y="922"/>
                      <a:pt x="656" y="922"/>
                    </a:cubicBezTo>
                    <a:lnTo>
                      <a:pt x="685" y="922"/>
                    </a:lnTo>
                    <a:cubicBezTo>
                      <a:pt x="913" y="922"/>
                      <a:pt x="1455" y="808"/>
                      <a:pt x="1484" y="494"/>
                    </a:cubicBezTo>
                    <a:cubicBezTo>
                      <a:pt x="1512" y="323"/>
                      <a:pt x="1455" y="237"/>
                      <a:pt x="1313" y="123"/>
                    </a:cubicBezTo>
                    <a:cubicBezTo>
                      <a:pt x="1220" y="44"/>
                      <a:pt x="1041" y="1"/>
                      <a:pt x="8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21431400" y="-1039075"/>
                <a:ext cx="349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90" extrusionOk="0">
                    <a:moveTo>
                      <a:pt x="753" y="1"/>
                    </a:moveTo>
                    <a:cubicBezTo>
                      <a:pt x="475" y="1"/>
                      <a:pt x="176" y="124"/>
                      <a:pt x="57" y="386"/>
                    </a:cubicBezTo>
                    <a:cubicBezTo>
                      <a:pt x="57" y="414"/>
                      <a:pt x="29" y="443"/>
                      <a:pt x="29" y="443"/>
                    </a:cubicBezTo>
                    <a:cubicBezTo>
                      <a:pt x="0" y="529"/>
                      <a:pt x="57" y="671"/>
                      <a:pt x="114" y="700"/>
                    </a:cubicBezTo>
                    <a:cubicBezTo>
                      <a:pt x="171" y="785"/>
                      <a:pt x="200" y="871"/>
                      <a:pt x="314" y="928"/>
                    </a:cubicBezTo>
                    <a:cubicBezTo>
                      <a:pt x="367" y="968"/>
                      <a:pt x="451" y="989"/>
                      <a:pt x="537" y="989"/>
                    </a:cubicBezTo>
                    <a:cubicBezTo>
                      <a:pt x="636" y="989"/>
                      <a:pt x="738" y="961"/>
                      <a:pt x="799" y="900"/>
                    </a:cubicBezTo>
                    <a:cubicBezTo>
                      <a:pt x="856" y="814"/>
                      <a:pt x="913" y="757"/>
                      <a:pt x="970" y="700"/>
                    </a:cubicBezTo>
                    <a:cubicBezTo>
                      <a:pt x="1056" y="643"/>
                      <a:pt x="1141" y="586"/>
                      <a:pt x="1198" y="500"/>
                    </a:cubicBezTo>
                    <a:cubicBezTo>
                      <a:pt x="1398" y="272"/>
                      <a:pt x="1113" y="72"/>
                      <a:pt x="913" y="15"/>
                    </a:cubicBezTo>
                    <a:cubicBezTo>
                      <a:pt x="862" y="6"/>
                      <a:pt x="808" y="1"/>
                      <a:pt x="7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21381975" y="-864850"/>
                <a:ext cx="3975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954" extrusionOk="0">
                    <a:moveTo>
                      <a:pt x="844" y="1"/>
                    </a:moveTo>
                    <a:cubicBezTo>
                      <a:pt x="727" y="1"/>
                      <a:pt x="605" y="22"/>
                      <a:pt x="477" y="65"/>
                    </a:cubicBezTo>
                    <a:cubicBezTo>
                      <a:pt x="334" y="122"/>
                      <a:pt x="49" y="236"/>
                      <a:pt x="49" y="436"/>
                    </a:cubicBezTo>
                    <a:cubicBezTo>
                      <a:pt x="49" y="464"/>
                      <a:pt x="20" y="464"/>
                      <a:pt x="20" y="493"/>
                    </a:cubicBezTo>
                    <a:cubicBezTo>
                      <a:pt x="1" y="842"/>
                      <a:pt x="324" y="954"/>
                      <a:pt x="650" y="954"/>
                    </a:cubicBezTo>
                    <a:cubicBezTo>
                      <a:pt x="803" y="954"/>
                      <a:pt x="957" y="929"/>
                      <a:pt x="1076" y="892"/>
                    </a:cubicBezTo>
                    <a:cubicBezTo>
                      <a:pt x="1247" y="835"/>
                      <a:pt x="1476" y="693"/>
                      <a:pt x="1533" y="493"/>
                    </a:cubicBezTo>
                    <a:cubicBezTo>
                      <a:pt x="1590" y="293"/>
                      <a:pt x="1447" y="122"/>
                      <a:pt x="1276" y="65"/>
                    </a:cubicBezTo>
                    <a:lnTo>
                      <a:pt x="1190" y="65"/>
                    </a:lnTo>
                    <a:cubicBezTo>
                      <a:pt x="1076" y="22"/>
                      <a:pt x="962" y="1"/>
                      <a:pt x="8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-22609800" y="-1275525"/>
                <a:ext cx="285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647" extrusionOk="0">
                    <a:moveTo>
                      <a:pt x="572" y="0"/>
                    </a:moveTo>
                    <a:cubicBezTo>
                      <a:pt x="543" y="0"/>
                      <a:pt x="457" y="0"/>
                      <a:pt x="372" y="29"/>
                    </a:cubicBezTo>
                    <a:cubicBezTo>
                      <a:pt x="258" y="57"/>
                      <a:pt x="172" y="114"/>
                      <a:pt x="87" y="172"/>
                    </a:cubicBezTo>
                    <a:cubicBezTo>
                      <a:pt x="58" y="200"/>
                      <a:pt x="29" y="229"/>
                      <a:pt x="29" y="257"/>
                    </a:cubicBezTo>
                    <a:cubicBezTo>
                      <a:pt x="29" y="257"/>
                      <a:pt x="29" y="286"/>
                      <a:pt x="29" y="286"/>
                    </a:cubicBezTo>
                    <a:cubicBezTo>
                      <a:pt x="29" y="314"/>
                      <a:pt x="1" y="314"/>
                      <a:pt x="1" y="343"/>
                    </a:cubicBezTo>
                    <a:cubicBezTo>
                      <a:pt x="1" y="371"/>
                      <a:pt x="29" y="428"/>
                      <a:pt x="29" y="457"/>
                    </a:cubicBezTo>
                    <a:cubicBezTo>
                      <a:pt x="58" y="485"/>
                      <a:pt x="58" y="514"/>
                      <a:pt x="87" y="542"/>
                    </a:cubicBezTo>
                    <a:cubicBezTo>
                      <a:pt x="132" y="619"/>
                      <a:pt x="228" y="646"/>
                      <a:pt x="324" y="646"/>
                    </a:cubicBezTo>
                    <a:cubicBezTo>
                      <a:pt x="407" y="646"/>
                      <a:pt x="490" y="626"/>
                      <a:pt x="543" y="600"/>
                    </a:cubicBezTo>
                    <a:cubicBezTo>
                      <a:pt x="600" y="600"/>
                      <a:pt x="629" y="571"/>
                      <a:pt x="686" y="571"/>
                    </a:cubicBezTo>
                    <a:cubicBezTo>
                      <a:pt x="1000" y="457"/>
                      <a:pt x="1142" y="86"/>
                      <a:pt x="7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-22544350" y="-1358875"/>
                <a:ext cx="34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822" extrusionOk="0">
                    <a:moveTo>
                      <a:pt x="975" y="1"/>
                    </a:moveTo>
                    <a:cubicBezTo>
                      <a:pt x="806" y="1"/>
                      <a:pt x="622" y="44"/>
                      <a:pt x="521" y="82"/>
                    </a:cubicBezTo>
                    <a:cubicBezTo>
                      <a:pt x="322" y="196"/>
                      <a:pt x="151" y="396"/>
                      <a:pt x="65" y="595"/>
                    </a:cubicBezTo>
                    <a:cubicBezTo>
                      <a:pt x="1" y="772"/>
                      <a:pt x="162" y="822"/>
                      <a:pt x="336" y="822"/>
                    </a:cubicBezTo>
                    <a:cubicBezTo>
                      <a:pt x="471" y="822"/>
                      <a:pt x="614" y="791"/>
                      <a:pt x="664" y="766"/>
                    </a:cubicBezTo>
                    <a:cubicBezTo>
                      <a:pt x="778" y="709"/>
                      <a:pt x="892" y="709"/>
                      <a:pt x="978" y="681"/>
                    </a:cubicBezTo>
                    <a:cubicBezTo>
                      <a:pt x="1121" y="624"/>
                      <a:pt x="1320" y="538"/>
                      <a:pt x="1349" y="367"/>
                    </a:cubicBezTo>
                    <a:cubicBezTo>
                      <a:pt x="1349" y="367"/>
                      <a:pt x="1349" y="338"/>
                      <a:pt x="1349" y="310"/>
                    </a:cubicBezTo>
                    <a:cubicBezTo>
                      <a:pt x="1381" y="71"/>
                      <a:pt x="1189" y="1"/>
                      <a:pt x="9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-22471300" y="-1289475"/>
                <a:ext cx="277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33" extrusionOk="0">
                    <a:moveTo>
                      <a:pt x="558" y="1"/>
                    </a:moveTo>
                    <a:cubicBezTo>
                      <a:pt x="465" y="1"/>
                      <a:pt x="374" y="38"/>
                      <a:pt x="310" y="102"/>
                    </a:cubicBezTo>
                    <a:cubicBezTo>
                      <a:pt x="224" y="159"/>
                      <a:pt x="110" y="216"/>
                      <a:pt x="82" y="359"/>
                    </a:cubicBezTo>
                    <a:cubicBezTo>
                      <a:pt x="1" y="569"/>
                      <a:pt x="204" y="632"/>
                      <a:pt x="427" y="632"/>
                    </a:cubicBezTo>
                    <a:cubicBezTo>
                      <a:pt x="597" y="632"/>
                      <a:pt x="778" y="595"/>
                      <a:pt x="852" y="558"/>
                    </a:cubicBezTo>
                    <a:cubicBezTo>
                      <a:pt x="966" y="501"/>
                      <a:pt x="1109" y="330"/>
                      <a:pt x="1023" y="187"/>
                    </a:cubicBezTo>
                    <a:cubicBezTo>
                      <a:pt x="966" y="102"/>
                      <a:pt x="852" y="73"/>
                      <a:pt x="767" y="73"/>
                    </a:cubicBezTo>
                    <a:cubicBezTo>
                      <a:pt x="704" y="23"/>
                      <a:pt x="630" y="1"/>
                      <a:pt x="55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22390800" y="-1382950"/>
                <a:ext cx="311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719" extrusionOk="0">
                    <a:moveTo>
                      <a:pt x="781" y="0"/>
                    </a:moveTo>
                    <a:cubicBezTo>
                      <a:pt x="674" y="0"/>
                      <a:pt x="567" y="19"/>
                      <a:pt x="485" y="46"/>
                    </a:cubicBezTo>
                    <a:cubicBezTo>
                      <a:pt x="114" y="189"/>
                      <a:pt x="0" y="588"/>
                      <a:pt x="457" y="674"/>
                    </a:cubicBezTo>
                    <a:lnTo>
                      <a:pt x="428" y="674"/>
                    </a:lnTo>
                    <a:cubicBezTo>
                      <a:pt x="488" y="704"/>
                      <a:pt x="564" y="718"/>
                      <a:pt x="645" y="718"/>
                    </a:cubicBezTo>
                    <a:cubicBezTo>
                      <a:pt x="873" y="718"/>
                      <a:pt x="1143" y="606"/>
                      <a:pt x="1227" y="417"/>
                    </a:cubicBezTo>
                    <a:cubicBezTo>
                      <a:pt x="1227" y="388"/>
                      <a:pt x="1227" y="360"/>
                      <a:pt x="1227" y="360"/>
                    </a:cubicBezTo>
                    <a:cubicBezTo>
                      <a:pt x="1247" y="87"/>
                      <a:pt x="1013" y="0"/>
                      <a:pt x="78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21992075" y="-1510200"/>
                <a:ext cx="456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0" extrusionOk="0">
                    <a:moveTo>
                      <a:pt x="914" y="0"/>
                    </a:moveTo>
                    <a:cubicBezTo>
                      <a:pt x="543" y="0"/>
                      <a:pt x="29" y="200"/>
                      <a:pt x="29" y="628"/>
                    </a:cubicBezTo>
                    <a:cubicBezTo>
                      <a:pt x="29" y="628"/>
                      <a:pt x="29" y="657"/>
                      <a:pt x="1" y="657"/>
                    </a:cubicBezTo>
                    <a:cubicBezTo>
                      <a:pt x="29" y="771"/>
                      <a:pt x="86" y="828"/>
                      <a:pt x="172" y="885"/>
                    </a:cubicBezTo>
                    <a:cubicBezTo>
                      <a:pt x="229" y="942"/>
                      <a:pt x="315" y="970"/>
                      <a:pt x="372" y="999"/>
                    </a:cubicBezTo>
                    <a:cubicBezTo>
                      <a:pt x="494" y="1055"/>
                      <a:pt x="629" y="1080"/>
                      <a:pt x="766" y="1080"/>
                    </a:cubicBezTo>
                    <a:cubicBezTo>
                      <a:pt x="980" y="1080"/>
                      <a:pt x="1196" y="1018"/>
                      <a:pt x="1370" y="913"/>
                    </a:cubicBezTo>
                    <a:cubicBezTo>
                      <a:pt x="1570" y="828"/>
                      <a:pt x="1827" y="542"/>
                      <a:pt x="1656" y="314"/>
                    </a:cubicBezTo>
                    <a:cubicBezTo>
                      <a:pt x="1456" y="86"/>
                      <a:pt x="1228" y="29"/>
                      <a:pt x="9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-22064275" y="-1551750"/>
                <a:ext cx="191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79" extrusionOk="0">
                    <a:moveTo>
                      <a:pt x="502" y="1"/>
                    </a:moveTo>
                    <a:cubicBezTo>
                      <a:pt x="329" y="1"/>
                      <a:pt x="1" y="71"/>
                      <a:pt x="121" y="264"/>
                    </a:cubicBezTo>
                    <a:cubicBezTo>
                      <a:pt x="207" y="378"/>
                      <a:pt x="292" y="321"/>
                      <a:pt x="407" y="350"/>
                    </a:cubicBezTo>
                    <a:cubicBezTo>
                      <a:pt x="426" y="356"/>
                      <a:pt x="455" y="360"/>
                      <a:pt x="488" y="360"/>
                    </a:cubicBezTo>
                    <a:cubicBezTo>
                      <a:pt x="603" y="360"/>
                      <a:pt x="765" y="318"/>
                      <a:pt x="720" y="207"/>
                    </a:cubicBezTo>
                    <a:cubicBezTo>
                      <a:pt x="720" y="207"/>
                      <a:pt x="720" y="179"/>
                      <a:pt x="720" y="179"/>
                    </a:cubicBezTo>
                    <a:cubicBezTo>
                      <a:pt x="720" y="93"/>
                      <a:pt x="692" y="36"/>
                      <a:pt x="606" y="7"/>
                    </a:cubicBezTo>
                    <a:lnTo>
                      <a:pt x="578" y="7"/>
                    </a:lnTo>
                    <a:cubicBezTo>
                      <a:pt x="560" y="3"/>
                      <a:pt x="534" y="1"/>
                      <a:pt x="50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-22019875" y="-1620975"/>
                <a:ext cx="3210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765" extrusionOk="0">
                    <a:moveTo>
                      <a:pt x="805" y="0"/>
                    </a:moveTo>
                    <a:cubicBezTo>
                      <a:pt x="693" y="0"/>
                      <a:pt x="585" y="17"/>
                      <a:pt x="514" y="37"/>
                    </a:cubicBezTo>
                    <a:cubicBezTo>
                      <a:pt x="228" y="151"/>
                      <a:pt x="0" y="465"/>
                      <a:pt x="342" y="637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9" y="741"/>
                      <a:pt x="568" y="764"/>
                      <a:pt x="630" y="764"/>
                    </a:cubicBezTo>
                    <a:cubicBezTo>
                      <a:pt x="717" y="764"/>
                      <a:pt x="811" y="720"/>
                      <a:pt x="827" y="637"/>
                    </a:cubicBezTo>
                    <a:cubicBezTo>
                      <a:pt x="999" y="608"/>
                      <a:pt x="1284" y="494"/>
                      <a:pt x="1255" y="266"/>
                    </a:cubicBezTo>
                    <a:cubicBezTo>
                      <a:pt x="1255" y="266"/>
                      <a:pt x="1255" y="266"/>
                      <a:pt x="1255" y="237"/>
                    </a:cubicBezTo>
                    <a:cubicBezTo>
                      <a:pt x="1219" y="54"/>
                      <a:pt x="1006" y="0"/>
                      <a:pt x="8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-21978525" y="-1562375"/>
                <a:ext cx="250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16" extrusionOk="0">
                    <a:moveTo>
                      <a:pt x="710" y="1"/>
                    </a:moveTo>
                    <a:cubicBezTo>
                      <a:pt x="587" y="1"/>
                      <a:pt x="455" y="34"/>
                      <a:pt x="400" y="62"/>
                    </a:cubicBezTo>
                    <a:cubicBezTo>
                      <a:pt x="315" y="90"/>
                      <a:pt x="229" y="119"/>
                      <a:pt x="144" y="176"/>
                    </a:cubicBezTo>
                    <a:cubicBezTo>
                      <a:pt x="1" y="318"/>
                      <a:pt x="29" y="518"/>
                      <a:pt x="201" y="575"/>
                    </a:cubicBezTo>
                    <a:cubicBezTo>
                      <a:pt x="274" y="603"/>
                      <a:pt x="353" y="615"/>
                      <a:pt x="432" y="615"/>
                    </a:cubicBezTo>
                    <a:cubicBezTo>
                      <a:pt x="600" y="615"/>
                      <a:pt x="769" y="558"/>
                      <a:pt x="885" y="461"/>
                    </a:cubicBezTo>
                    <a:cubicBezTo>
                      <a:pt x="942" y="432"/>
                      <a:pt x="1000" y="347"/>
                      <a:pt x="971" y="261"/>
                    </a:cubicBezTo>
                    <a:cubicBezTo>
                      <a:pt x="971" y="233"/>
                      <a:pt x="971" y="233"/>
                      <a:pt x="971" y="233"/>
                    </a:cubicBezTo>
                    <a:lnTo>
                      <a:pt x="971" y="176"/>
                    </a:lnTo>
                    <a:cubicBezTo>
                      <a:pt x="971" y="41"/>
                      <a:pt x="846" y="1"/>
                      <a:pt x="7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-22801525" y="-1695700"/>
                <a:ext cx="60550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959" extrusionOk="0">
                    <a:moveTo>
                      <a:pt x="1436" y="1"/>
                    </a:moveTo>
                    <a:cubicBezTo>
                      <a:pt x="812" y="1"/>
                      <a:pt x="1" y="456"/>
                      <a:pt x="537" y="858"/>
                    </a:cubicBezTo>
                    <a:cubicBezTo>
                      <a:pt x="642" y="928"/>
                      <a:pt x="790" y="959"/>
                      <a:pt x="952" y="959"/>
                    </a:cubicBezTo>
                    <a:cubicBezTo>
                      <a:pt x="1579" y="959"/>
                      <a:pt x="2422" y="501"/>
                      <a:pt x="1878" y="116"/>
                    </a:cubicBezTo>
                    <a:cubicBezTo>
                      <a:pt x="1767" y="36"/>
                      <a:pt x="1608" y="1"/>
                      <a:pt x="14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-22717500" y="-1722775"/>
                <a:ext cx="485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025" extrusionOk="0">
                    <a:moveTo>
                      <a:pt x="1103" y="1"/>
                    </a:moveTo>
                    <a:cubicBezTo>
                      <a:pt x="864" y="1"/>
                      <a:pt x="614" y="72"/>
                      <a:pt x="457" y="172"/>
                    </a:cubicBezTo>
                    <a:lnTo>
                      <a:pt x="429" y="172"/>
                    </a:lnTo>
                    <a:cubicBezTo>
                      <a:pt x="229" y="286"/>
                      <a:pt x="1" y="514"/>
                      <a:pt x="143" y="771"/>
                    </a:cubicBezTo>
                    <a:cubicBezTo>
                      <a:pt x="268" y="958"/>
                      <a:pt x="514" y="1024"/>
                      <a:pt x="748" y="1024"/>
                    </a:cubicBezTo>
                    <a:cubicBezTo>
                      <a:pt x="836" y="1024"/>
                      <a:pt x="922" y="1015"/>
                      <a:pt x="999" y="999"/>
                    </a:cubicBezTo>
                    <a:cubicBezTo>
                      <a:pt x="1285" y="942"/>
                      <a:pt x="1941" y="657"/>
                      <a:pt x="1684" y="258"/>
                    </a:cubicBezTo>
                    <a:cubicBezTo>
                      <a:pt x="1570" y="72"/>
                      <a:pt x="1342" y="1"/>
                      <a:pt x="110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-22716850" y="-1662700"/>
                <a:ext cx="3932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999" extrusionOk="0">
                    <a:moveTo>
                      <a:pt x="1049" y="0"/>
                    </a:moveTo>
                    <a:cubicBezTo>
                      <a:pt x="838" y="0"/>
                      <a:pt x="606" y="109"/>
                      <a:pt x="517" y="251"/>
                    </a:cubicBezTo>
                    <a:cubicBezTo>
                      <a:pt x="403" y="337"/>
                      <a:pt x="288" y="394"/>
                      <a:pt x="203" y="537"/>
                    </a:cubicBezTo>
                    <a:cubicBezTo>
                      <a:pt x="1" y="891"/>
                      <a:pt x="426" y="998"/>
                      <a:pt x="724" y="998"/>
                    </a:cubicBezTo>
                    <a:cubicBezTo>
                      <a:pt x="762" y="998"/>
                      <a:pt x="798" y="996"/>
                      <a:pt x="831" y="993"/>
                    </a:cubicBezTo>
                    <a:lnTo>
                      <a:pt x="916" y="993"/>
                    </a:lnTo>
                    <a:cubicBezTo>
                      <a:pt x="1116" y="965"/>
                      <a:pt x="1458" y="822"/>
                      <a:pt x="1515" y="594"/>
                    </a:cubicBezTo>
                    <a:cubicBezTo>
                      <a:pt x="1572" y="394"/>
                      <a:pt x="1487" y="308"/>
                      <a:pt x="1373" y="137"/>
                    </a:cubicBezTo>
                    <a:cubicBezTo>
                      <a:pt x="1297" y="40"/>
                      <a:pt x="1177" y="0"/>
                      <a:pt x="104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22813525" y="-1542525"/>
                <a:ext cx="17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75" extrusionOk="0">
                    <a:moveTo>
                      <a:pt x="400" y="1"/>
                    </a:moveTo>
                    <a:cubicBezTo>
                      <a:pt x="225" y="1"/>
                      <a:pt x="0" y="128"/>
                      <a:pt x="132" y="238"/>
                    </a:cubicBezTo>
                    <a:cubicBezTo>
                      <a:pt x="172" y="264"/>
                      <a:pt x="224" y="275"/>
                      <a:pt x="280" y="275"/>
                    </a:cubicBezTo>
                    <a:cubicBezTo>
                      <a:pt x="467" y="275"/>
                      <a:pt x="686" y="148"/>
                      <a:pt x="532" y="38"/>
                    </a:cubicBezTo>
                    <a:cubicBezTo>
                      <a:pt x="499" y="12"/>
                      <a:pt x="452" y="1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22246000" y="-887925"/>
                <a:ext cx="421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038" extrusionOk="0">
                    <a:moveTo>
                      <a:pt x="1032" y="0"/>
                    </a:moveTo>
                    <a:cubicBezTo>
                      <a:pt x="777" y="0"/>
                      <a:pt x="519" y="87"/>
                      <a:pt x="314" y="246"/>
                    </a:cubicBezTo>
                    <a:cubicBezTo>
                      <a:pt x="200" y="332"/>
                      <a:pt x="143" y="417"/>
                      <a:pt x="86" y="560"/>
                    </a:cubicBezTo>
                    <a:cubicBezTo>
                      <a:pt x="0" y="817"/>
                      <a:pt x="343" y="988"/>
                      <a:pt x="542" y="1016"/>
                    </a:cubicBezTo>
                    <a:cubicBezTo>
                      <a:pt x="610" y="1030"/>
                      <a:pt x="682" y="1037"/>
                      <a:pt x="756" y="1037"/>
                    </a:cubicBezTo>
                    <a:cubicBezTo>
                      <a:pt x="995" y="1037"/>
                      <a:pt x="1253" y="963"/>
                      <a:pt x="1427" y="788"/>
                    </a:cubicBezTo>
                    <a:cubicBezTo>
                      <a:pt x="1570" y="674"/>
                      <a:pt x="1684" y="560"/>
                      <a:pt x="1655" y="360"/>
                    </a:cubicBezTo>
                    <a:cubicBezTo>
                      <a:pt x="1627" y="160"/>
                      <a:pt x="1398" y="46"/>
                      <a:pt x="1227" y="18"/>
                    </a:cubicBezTo>
                    <a:cubicBezTo>
                      <a:pt x="1163" y="6"/>
                      <a:pt x="1098" y="0"/>
                      <a:pt x="10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-22367975" y="-915300"/>
                <a:ext cx="264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08" extrusionOk="0">
                    <a:moveTo>
                      <a:pt x="771" y="0"/>
                    </a:moveTo>
                    <a:cubicBezTo>
                      <a:pt x="628" y="0"/>
                      <a:pt x="485" y="29"/>
                      <a:pt x="371" y="114"/>
                    </a:cubicBezTo>
                    <a:cubicBezTo>
                      <a:pt x="172" y="200"/>
                      <a:pt x="0" y="428"/>
                      <a:pt x="229" y="599"/>
                    </a:cubicBezTo>
                    <a:cubicBezTo>
                      <a:pt x="332" y="677"/>
                      <a:pt x="452" y="707"/>
                      <a:pt x="574" y="707"/>
                    </a:cubicBezTo>
                    <a:cubicBezTo>
                      <a:pt x="723" y="707"/>
                      <a:pt x="874" y="662"/>
                      <a:pt x="999" y="599"/>
                    </a:cubicBezTo>
                    <a:cubicBezTo>
                      <a:pt x="1028" y="428"/>
                      <a:pt x="1028" y="228"/>
                      <a:pt x="1056" y="57"/>
                    </a:cubicBezTo>
                    <a:cubicBezTo>
                      <a:pt x="970" y="29"/>
                      <a:pt x="885" y="0"/>
                      <a:pt x="77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-22253850" y="-1015875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0" y="0"/>
                      <a:pt x="0" y="0"/>
                      <a:pt x="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-22265725" y="-1030275"/>
                <a:ext cx="276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86" extrusionOk="0">
                    <a:moveTo>
                      <a:pt x="684" y="0"/>
                    </a:moveTo>
                    <a:cubicBezTo>
                      <a:pt x="458" y="0"/>
                      <a:pt x="1" y="100"/>
                      <a:pt x="76" y="376"/>
                    </a:cubicBezTo>
                    <a:cubicBezTo>
                      <a:pt x="76" y="376"/>
                      <a:pt x="76" y="405"/>
                      <a:pt x="76" y="405"/>
                    </a:cubicBezTo>
                    <a:cubicBezTo>
                      <a:pt x="98" y="539"/>
                      <a:pt x="226" y="586"/>
                      <a:pt x="363" y="586"/>
                    </a:cubicBezTo>
                    <a:cubicBezTo>
                      <a:pt x="400" y="586"/>
                      <a:pt x="439" y="582"/>
                      <a:pt x="475" y="576"/>
                    </a:cubicBezTo>
                    <a:lnTo>
                      <a:pt x="647" y="576"/>
                    </a:lnTo>
                    <a:cubicBezTo>
                      <a:pt x="818" y="548"/>
                      <a:pt x="1018" y="462"/>
                      <a:pt x="1075" y="291"/>
                    </a:cubicBezTo>
                    <a:cubicBezTo>
                      <a:pt x="1103" y="120"/>
                      <a:pt x="932" y="34"/>
                      <a:pt x="818" y="5"/>
                    </a:cubicBezTo>
                    <a:lnTo>
                      <a:pt x="761" y="5"/>
                    </a:lnTo>
                    <a:cubicBezTo>
                      <a:pt x="741" y="2"/>
                      <a:pt x="714" y="0"/>
                      <a:pt x="68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-22252125" y="-945650"/>
                <a:ext cx="301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50" extrusionOk="0">
                    <a:moveTo>
                      <a:pt x="835" y="1"/>
                    </a:moveTo>
                    <a:cubicBezTo>
                      <a:pt x="472" y="1"/>
                      <a:pt x="0" y="265"/>
                      <a:pt x="302" y="529"/>
                    </a:cubicBezTo>
                    <a:cubicBezTo>
                      <a:pt x="302" y="558"/>
                      <a:pt x="302" y="558"/>
                      <a:pt x="331" y="558"/>
                    </a:cubicBezTo>
                    <a:cubicBezTo>
                      <a:pt x="393" y="620"/>
                      <a:pt x="503" y="649"/>
                      <a:pt x="623" y="649"/>
                    </a:cubicBezTo>
                    <a:cubicBezTo>
                      <a:pt x="888" y="649"/>
                      <a:pt x="1207" y="508"/>
                      <a:pt x="1187" y="273"/>
                    </a:cubicBezTo>
                    <a:lnTo>
                      <a:pt x="1187" y="244"/>
                    </a:lnTo>
                    <a:cubicBezTo>
                      <a:pt x="1177" y="70"/>
                      <a:pt x="1020" y="1"/>
                      <a:pt x="8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22158275" y="-933325"/>
                <a:ext cx="364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37" extrusionOk="0">
                    <a:moveTo>
                      <a:pt x="793" y="0"/>
                    </a:moveTo>
                    <a:cubicBezTo>
                      <a:pt x="447" y="0"/>
                      <a:pt x="56" y="140"/>
                      <a:pt x="1" y="436"/>
                    </a:cubicBezTo>
                    <a:cubicBezTo>
                      <a:pt x="1" y="436"/>
                      <a:pt x="1" y="464"/>
                      <a:pt x="1" y="464"/>
                    </a:cubicBezTo>
                    <a:cubicBezTo>
                      <a:pt x="1" y="578"/>
                      <a:pt x="29" y="664"/>
                      <a:pt x="86" y="721"/>
                    </a:cubicBezTo>
                    <a:cubicBezTo>
                      <a:pt x="224" y="859"/>
                      <a:pt x="472" y="936"/>
                      <a:pt x="718" y="936"/>
                    </a:cubicBezTo>
                    <a:cubicBezTo>
                      <a:pt x="1034" y="936"/>
                      <a:pt x="1347" y="810"/>
                      <a:pt x="1427" y="521"/>
                    </a:cubicBezTo>
                    <a:cubicBezTo>
                      <a:pt x="1456" y="350"/>
                      <a:pt x="1399" y="236"/>
                      <a:pt x="1256" y="122"/>
                    </a:cubicBezTo>
                    <a:cubicBezTo>
                      <a:pt x="1156" y="41"/>
                      <a:pt x="981" y="0"/>
                      <a:pt x="79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22156125" y="-915300"/>
                <a:ext cx="14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0" y="0"/>
                    </a:moveTo>
                    <a:cubicBezTo>
                      <a:pt x="0" y="17"/>
                      <a:pt x="11" y="24"/>
                      <a:pt x="25" y="33"/>
                    </a:cubicBezTo>
                    <a:lnTo>
                      <a:pt x="25" y="33"/>
                    </a:lnTo>
                    <a:cubicBezTo>
                      <a:pt x="19" y="23"/>
                      <a:pt x="12" y="12"/>
                      <a:pt x="0" y="0"/>
                    </a:cubicBezTo>
                    <a:close/>
                    <a:moveTo>
                      <a:pt x="25" y="33"/>
                    </a:moveTo>
                    <a:cubicBezTo>
                      <a:pt x="34" y="47"/>
                      <a:pt x="40" y="57"/>
                      <a:pt x="57" y="57"/>
                    </a:cubicBezTo>
                    <a:cubicBezTo>
                      <a:pt x="46" y="46"/>
                      <a:pt x="34" y="39"/>
                      <a:pt x="25" y="33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1447100" y="-1505775"/>
                <a:ext cx="3212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74" extrusionOk="0">
                    <a:moveTo>
                      <a:pt x="739" y="1"/>
                    </a:moveTo>
                    <a:cubicBezTo>
                      <a:pt x="590" y="1"/>
                      <a:pt x="439" y="46"/>
                      <a:pt x="314" y="109"/>
                    </a:cubicBezTo>
                    <a:cubicBezTo>
                      <a:pt x="143" y="194"/>
                      <a:pt x="0" y="422"/>
                      <a:pt x="200" y="565"/>
                    </a:cubicBezTo>
                    <a:cubicBezTo>
                      <a:pt x="290" y="642"/>
                      <a:pt x="410" y="673"/>
                      <a:pt x="534" y="673"/>
                    </a:cubicBezTo>
                    <a:cubicBezTo>
                      <a:pt x="686" y="673"/>
                      <a:pt x="845" y="628"/>
                      <a:pt x="971" y="565"/>
                    </a:cubicBezTo>
                    <a:cubicBezTo>
                      <a:pt x="1142" y="480"/>
                      <a:pt x="1284" y="251"/>
                      <a:pt x="1085" y="109"/>
                    </a:cubicBezTo>
                    <a:cubicBezTo>
                      <a:pt x="982" y="31"/>
                      <a:pt x="861" y="1"/>
                      <a:pt x="7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21526275" y="-1563700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0"/>
                    </a:moveTo>
                    <a:cubicBezTo>
                      <a:pt x="400" y="29"/>
                      <a:pt x="114" y="172"/>
                      <a:pt x="57" y="371"/>
                    </a:cubicBezTo>
                    <a:cubicBezTo>
                      <a:pt x="0" y="657"/>
                      <a:pt x="343" y="742"/>
                      <a:pt x="542" y="742"/>
                    </a:cubicBezTo>
                    <a:cubicBezTo>
                      <a:pt x="771" y="742"/>
                      <a:pt x="1199" y="685"/>
                      <a:pt x="1284" y="428"/>
                    </a:cubicBezTo>
                    <a:cubicBezTo>
                      <a:pt x="1056" y="286"/>
                      <a:pt x="828" y="143"/>
                      <a:pt x="6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1426625" y="-1673675"/>
                <a:ext cx="4445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985" extrusionOk="0">
                    <a:moveTo>
                      <a:pt x="982" y="0"/>
                    </a:moveTo>
                    <a:cubicBezTo>
                      <a:pt x="599" y="0"/>
                      <a:pt x="156" y="143"/>
                      <a:pt x="94" y="490"/>
                    </a:cubicBezTo>
                    <a:lnTo>
                      <a:pt x="66" y="519"/>
                    </a:lnTo>
                    <a:cubicBezTo>
                      <a:pt x="1" y="877"/>
                      <a:pt x="306" y="984"/>
                      <a:pt x="634" y="984"/>
                    </a:cubicBezTo>
                    <a:cubicBezTo>
                      <a:pt x="881" y="984"/>
                      <a:pt x="1141" y="923"/>
                      <a:pt x="1264" y="861"/>
                    </a:cubicBezTo>
                    <a:cubicBezTo>
                      <a:pt x="1293" y="861"/>
                      <a:pt x="1321" y="833"/>
                      <a:pt x="1321" y="833"/>
                    </a:cubicBezTo>
                    <a:cubicBezTo>
                      <a:pt x="1692" y="662"/>
                      <a:pt x="1778" y="234"/>
                      <a:pt x="1378" y="63"/>
                    </a:cubicBezTo>
                    <a:cubicBezTo>
                      <a:pt x="1274" y="22"/>
                      <a:pt x="1132" y="0"/>
                      <a:pt x="98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1425700" y="-1582875"/>
                <a:ext cx="264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675" extrusionOk="0">
                    <a:moveTo>
                      <a:pt x="726" y="0"/>
                    </a:moveTo>
                    <a:cubicBezTo>
                      <a:pt x="595" y="0"/>
                      <a:pt x="454" y="42"/>
                      <a:pt x="371" y="83"/>
                    </a:cubicBezTo>
                    <a:cubicBezTo>
                      <a:pt x="343" y="83"/>
                      <a:pt x="314" y="111"/>
                      <a:pt x="257" y="140"/>
                    </a:cubicBezTo>
                    <a:cubicBezTo>
                      <a:pt x="143" y="197"/>
                      <a:pt x="0" y="339"/>
                      <a:pt x="86" y="511"/>
                    </a:cubicBezTo>
                    <a:lnTo>
                      <a:pt x="115" y="511"/>
                    </a:lnTo>
                    <a:cubicBezTo>
                      <a:pt x="171" y="624"/>
                      <a:pt x="322" y="674"/>
                      <a:pt x="487" y="674"/>
                    </a:cubicBezTo>
                    <a:cubicBezTo>
                      <a:pt x="738" y="674"/>
                      <a:pt x="1022" y="557"/>
                      <a:pt x="1056" y="368"/>
                    </a:cubicBezTo>
                    <a:cubicBezTo>
                      <a:pt x="1056" y="311"/>
                      <a:pt x="1028" y="225"/>
                      <a:pt x="1028" y="197"/>
                    </a:cubicBezTo>
                    <a:cubicBezTo>
                      <a:pt x="998" y="48"/>
                      <a:pt x="868" y="0"/>
                      <a:pt x="72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-21314425" y="-1522525"/>
                <a:ext cx="356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744" extrusionOk="0">
                    <a:moveTo>
                      <a:pt x="830" y="0"/>
                    </a:moveTo>
                    <a:cubicBezTo>
                      <a:pt x="665" y="0"/>
                      <a:pt x="497" y="44"/>
                      <a:pt x="371" y="122"/>
                    </a:cubicBezTo>
                    <a:cubicBezTo>
                      <a:pt x="172" y="208"/>
                      <a:pt x="0" y="465"/>
                      <a:pt x="229" y="636"/>
                    </a:cubicBezTo>
                    <a:cubicBezTo>
                      <a:pt x="332" y="713"/>
                      <a:pt x="464" y="744"/>
                      <a:pt x="599" y="744"/>
                    </a:cubicBezTo>
                    <a:cubicBezTo>
                      <a:pt x="763" y="744"/>
                      <a:pt x="931" y="699"/>
                      <a:pt x="1056" y="636"/>
                    </a:cubicBezTo>
                    <a:cubicBezTo>
                      <a:pt x="1256" y="522"/>
                      <a:pt x="1427" y="265"/>
                      <a:pt x="1199" y="94"/>
                    </a:cubicBezTo>
                    <a:cubicBezTo>
                      <a:pt x="1096" y="30"/>
                      <a:pt x="964" y="0"/>
                      <a:pt x="83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-21275200" y="-1667850"/>
                <a:ext cx="406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97" extrusionOk="0">
                    <a:moveTo>
                      <a:pt x="885" y="1"/>
                    </a:moveTo>
                    <a:cubicBezTo>
                      <a:pt x="600" y="1"/>
                      <a:pt x="172" y="115"/>
                      <a:pt x="86" y="429"/>
                    </a:cubicBezTo>
                    <a:cubicBezTo>
                      <a:pt x="1" y="714"/>
                      <a:pt x="315" y="828"/>
                      <a:pt x="571" y="828"/>
                    </a:cubicBezTo>
                    <a:cubicBezTo>
                      <a:pt x="634" y="870"/>
                      <a:pt x="697" y="896"/>
                      <a:pt x="759" y="896"/>
                    </a:cubicBezTo>
                    <a:cubicBezTo>
                      <a:pt x="782" y="896"/>
                      <a:pt x="805" y="893"/>
                      <a:pt x="828" y="885"/>
                    </a:cubicBezTo>
                    <a:cubicBezTo>
                      <a:pt x="1028" y="828"/>
                      <a:pt x="1256" y="714"/>
                      <a:pt x="1370" y="543"/>
                    </a:cubicBezTo>
                    <a:cubicBezTo>
                      <a:pt x="1627" y="172"/>
                      <a:pt x="1142" y="1"/>
                      <a:pt x="8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21307325" y="-1767625"/>
                <a:ext cx="36725" cy="240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962" extrusionOk="0">
                    <a:moveTo>
                      <a:pt x="849" y="1"/>
                    </a:moveTo>
                    <a:cubicBezTo>
                      <a:pt x="455" y="1"/>
                      <a:pt x="0" y="198"/>
                      <a:pt x="201" y="539"/>
                    </a:cubicBezTo>
                    <a:cubicBezTo>
                      <a:pt x="287" y="682"/>
                      <a:pt x="430" y="739"/>
                      <a:pt x="515" y="853"/>
                    </a:cubicBezTo>
                    <a:cubicBezTo>
                      <a:pt x="563" y="924"/>
                      <a:pt x="684" y="961"/>
                      <a:pt x="812" y="961"/>
                    </a:cubicBezTo>
                    <a:cubicBezTo>
                      <a:pt x="992" y="961"/>
                      <a:pt x="1183" y="889"/>
                      <a:pt x="1200" y="739"/>
                    </a:cubicBezTo>
                    <a:cubicBezTo>
                      <a:pt x="1229" y="682"/>
                      <a:pt x="1257" y="511"/>
                      <a:pt x="1286" y="454"/>
                    </a:cubicBezTo>
                    <a:cubicBezTo>
                      <a:pt x="1468" y="141"/>
                      <a:pt x="1180" y="1"/>
                      <a:pt x="8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1211700" y="-1612825"/>
                <a:ext cx="366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95" extrusionOk="0">
                    <a:moveTo>
                      <a:pt x="661" y="0"/>
                    </a:moveTo>
                    <a:cubicBezTo>
                      <a:pt x="439" y="0"/>
                      <a:pt x="211" y="85"/>
                      <a:pt x="86" y="282"/>
                    </a:cubicBezTo>
                    <a:cubicBezTo>
                      <a:pt x="0" y="425"/>
                      <a:pt x="86" y="539"/>
                      <a:pt x="228" y="596"/>
                    </a:cubicBezTo>
                    <a:cubicBezTo>
                      <a:pt x="257" y="624"/>
                      <a:pt x="314" y="624"/>
                      <a:pt x="342" y="624"/>
                    </a:cubicBezTo>
                    <a:cubicBezTo>
                      <a:pt x="418" y="673"/>
                      <a:pt x="510" y="694"/>
                      <a:pt x="604" y="694"/>
                    </a:cubicBezTo>
                    <a:cubicBezTo>
                      <a:pt x="1007" y="694"/>
                      <a:pt x="1466" y="313"/>
                      <a:pt x="1027" y="82"/>
                    </a:cubicBezTo>
                    <a:cubicBezTo>
                      <a:pt x="921" y="29"/>
                      <a:pt x="792" y="0"/>
                      <a:pt x="6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1314425" y="-1447700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736" y="0"/>
                    </a:moveTo>
                    <a:cubicBezTo>
                      <a:pt x="593" y="0"/>
                      <a:pt x="448" y="37"/>
                      <a:pt x="343" y="97"/>
                    </a:cubicBezTo>
                    <a:cubicBezTo>
                      <a:pt x="172" y="182"/>
                      <a:pt x="0" y="411"/>
                      <a:pt x="229" y="553"/>
                    </a:cubicBezTo>
                    <a:cubicBezTo>
                      <a:pt x="319" y="631"/>
                      <a:pt x="432" y="661"/>
                      <a:pt x="551" y="661"/>
                    </a:cubicBezTo>
                    <a:cubicBezTo>
                      <a:pt x="694" y="661"/>
                      <a:pt x="845" y="616"/>
                      <a:pt x="971" y="553"/>
                    </a:cubicBezTo>
                    <a:cubicBezTo>
                      <a:pt x="1142" y="468"/>
                      <a:pt x="1284" y="239"/>
                      <a:pt x="1085" y="97"/>
                    </a:cubicBezTo>
                    <a:cubicBezTo>
                      <a:pt x="990" y="29"/>
                      <a:pt x="864" y="0"/>
                      <a:pt x="73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-21197450" y="-1458125"/>
                <a:ext cx="3070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13" extrusionOk="0">
                    <a:moveTo>
                      <a:pt x="885" y="0"/>
                    </a:moveTo>
                    <a:cubicBezTo>
                      <a:pt x="714" y="0"/>
                      <a:pt x="543" y="29"/>
                      <a:pt x="400" y="114"/>
                    </a:cubicBezTo>
                    <a:cubicBezTo>
                      <a:pt x="172" y="228"/>
                      <a:pt x="1" y="514"/>
                      <a:pt x="257" y="685"/>
                    </a:cubicBezTo>
                    <a:cubicBezTo>
                      <a:pt x="383" y="776"/>
                      <a:pt x="518" y="813"/>
                      <a:pt x="652" y="813"/>
                    </a:cubicBezTo>
                    <a:cubicBezTo>
                      <a:pt x="854" y="813"/>
                      <a:pt x="1056" y="731"/>
                      <a:pt x="1228" y="628"/>
                    </a:cubicBezTo>
                    <a:cubicBezTo>
                      <a:pt x="1199" y="428"/>
                      <a:pt x="1199" y="257"/>
                      <a:pt x="1199" y="57"/>
                    </a:cubicBezTo>
                    <a:cubicBezTo>
                      <a:pt x="1085" y="0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-21471250" y="-1711525"/>
                <a:ext cx="191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464" extrusionOk="0">
                    <a:moveTo>
                      <a:pt x="430" y="0"/>
                    </a:moveTo>
                    <a:cubicBezTo>
                      <a:pt x="262" y="0"/>
                      <a:pt x="1" y="71"/>
                      <a:pt x="25" y="264"/>
                    </a:cubicBezTo>
                    <a:cubicBezTo>
                      <a:pt x="25" y="264"/>
                      <a:pt x="25" y="293"/>
                      <a:pt x="25" y="293"/>
                    </a:cubicBezTo>
                    <a:cubicBezTo>
                      <a:pt x="11" y="421"/>
                      <a:pt x="103" y="464"/>
                      <a:pt x="210" y="464"/>
                    </a:cubicBezTo>
                    <a:cubicBezTo>
                      <a:pt x="317" y="464"/>
                      <a:pt x="439" y="421"/>
                      <a:pt x="481" y="378"/>
                    </a:cubicBezTo>
                    <a:cubicBezTo>
                      <a:pt x="510" y="378"/>
                      <a:pt x="538" y="350"/>
                      <a:pt x="567" y="350"/>
                    </a:cubicBezTo>
                    <a:cubicBezTo>
                      <a:pt x="767" y="236"/>
                      <a:pt x="710" y="36"/>
                      <a:pt x="510" y="7"/>
                    </a:cubicBezTo>
                    <a:cubicBezTo>
                      <a:pt x="488" y="3"/>
                      <a:pt x="460" y="0"/>
                      <a:pt x="43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-21429975" y="-1897100"/>
                <a:ext cx="264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616" extrusionOk="0">
                    <a:moveTo>
                      <a:pt x="588" y="1"/>
                    </a:moveTo>
                    <a:cubicBezTo>
                      <a:pt x="511" y="1"/>
                      <a:pt x="435" y="15"/>
                      <a:pt x="371" y="40"/>
                    </a:cubicBezTo>
                    <a:cubicBezTo>
                      <a:pt x="228" y="69"/>
                      <a:pt x="0" y="240"/>
                      <a:pt x="114" y="411"/>
                    </a:cubicBezTo>
                    <a:cubicBezTo>
                      <a:pt x="216" y="513"/>
                      <a:pt x="318" y="616"/>
                      <a:pt x="482" y="616"/>
                    </a:cubicBezTo>
                    <a:cubicBezTo>
                      <a:pt x="501" y="616"/>
                      <a:pt x="521" y="614"/>
                      <a:pt x="542" y="611"/>
                    </a:cubicBezTo>
                    <a:cubicBezTo>
                      <a:pt x="542" y="583"/>
                      <a:pt x="571" y="583"/>
                      <a:pt x="599" y="583"/>
                    </a:cubicBezTo>
                    <a:cubicBezTo>
                      <a:pt x="713" y="554"/>
                      <a:pt x="1056" y="440"/>
                      <a:pt x="999" y="269"/>
                    </a:cubicBezTo>
                    <a:cubicBezTo>
                      <a:pt x="970" y="183"/>
                      <a:pt x="942" y="126"/>
                      <a:pt x="856" y="69"/>
                    </a:cubicBezTo>
                    <a:cubicBezTo>
                      <a:pt x="778" y="22"/>
                      <a:pt x="682" y="1"/>
                      <a:pt x="58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-21391475" y="-1737750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1177" y="0"/>
                    </a:moveTo>
                    <a:cubicBezTo>
                      <a:pt x="677" y="0"/>
                      <a:pt x="0" y="370"/>
                      <a:pt x="429" y="685"/>
                    </a:cubicBezTo>
                    <a:cubicBezTo>
                      <a:pt x="519" y="745"/>
                      <a:pt x="642" y="771"/>
                      <a:pt x="776" y="771"/>
                    </a:cubicBezTo>
                    <a:cubicBezTo>
                      <a:pt x="1283" y="771"/>
                      <a:pt x="1942" y="402"/>
                      <a:pt x="1513" y="86"/>
                    </a:cubicBezTo>
                    <a:cubicBezTo>
                      <a:pt x="1429" y="26"/>
                      <a:pt x="1309" y="0"/>
                      <a:pt x="11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-21361775" y="-1683675"/>
                <a:ext cx="209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24" extrusionOk="0">
                    <a:moveTo>
                      <a:pt x="517" y="1"/>
                    </a:moveTo>
                    <a:cubicBezTo>
                      <a:pt x="336" y="1"/>
                      <a:pt x="0" y="91"/>
                      <a:pt x="125" y="291"/>
                    </a:cubicBezTo>
                    <a:lnTo>
                      <a:pt x="154" y="320"/>
                    </a:lnTo>
                    <a:cubicBezTo>
                      <a:pt x="123" y="396"/>
                      <a:pt x="208" y="424"/>
                      <a:pt x="301" y="424"/>
                    </a:cubicBezTo>
                    <a:cubicBezTo>
                      <a:pt x="382" y="424"/>
                      <a:pt x="470" y="403"/>
                      <a:pt x="496" y="377"/>
                    </a:cubicBezTo>
                    <a:lnTo>
                      <a:pt x="553" y="377"/>
                    </a:lnTo>
                    <a:cubicBezTo>
                      <a:pt x="782" y="291"/>
                      <a:pt x="839" y="63"/>
                      <a:pt x="582" y="6"/>
                    </a:cubicBezTo>
                    <a:cubicBezTo>
                      <a:pt x="564" y="2"/>
                      <a:pt x="542" y="1"/>
                      <a:pt x="51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-21790925" y="-2032150"/>
                <a:ext cx="292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84" extrusionOk="0">
                    <a:moveTo>
                      <a:pt x="606" y="0"/>
                    </a:moveTo>
                    <a:cubicBezTo>
                      <a:pt x="419" y="0"/>
                      <a:pt x="201" y="70"/>
                      <a:pt x="115" y="221"/>
                    </a:cubicBezTo>
                    <a:cubicBezTo>
                      <a:pt x="115" y="250"/>
                      <a:pt x="86" y="250"/>
                      <a:pt x="86" y="278"/>
                    </a:cubicBezTo>
                    <a:cubicBezTo>
                      <a:pt x="58" y="335"/>
                      <a:pt x="1" y="449"/>
                      <a:pt x="58" y="506"/>
                    </a:cubicBezTo>
                    <a:cubicBezTo>
                      <a:pt x="157" y="605"/>
                      <a:pt x="256" y="683"/>
                      <a:pt x="393" y="683"/>
                    </a:cubicBezTo>
                    <a:cubicBezTo>
                      <a:pt x="413" y="683"/>
                      <a:pt x="435" y="681"/>
                      <a:pt x="457" y="678"/>
                    </a:cubicBezTo>
                    <a:cubicBezTo>
                      <a:pt x="686" y="621"/>
                      <a:pt x="857" y="563"/>
                      <a:pt x="1000" y="392"/>
                    </a:cubicBezTo>
                    <a:cubicBezTo>
                      <a:pt x="1171" y="193"/>
                      <a:pt x="914" y="50"/>
                      <a:pt x="771" y="21"/>
                    </a:cubicBezTo>
                    <a:cubicBezTo>
                      <a:pt x="723" y="7"/>
                      <a:pt x="666" y="0"/>
                      <a:pt x="6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-21753100" y="-2214225"/>
                <a:ext cx="285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09" extrusionOk="0">
                    <a:moveTo>
                      <a:pt x="628" y="0"/>
                    </a:moveTo>
                    <a:cubicBezTo>
                      <a:pt x="400" y="0"/>
                      <a:pt x="143" y="86"/>
                      <a:pt x="57" y="314"/>
                    </a:cubicBezTo>
                    <a:cubicBezTo>
                      <a:pt x="57" y="314"/>
                      <a:pt x="57" y="342"/>
                      <a:pt x="57" y="342"/>
                    </a:cubicBezTo>
                    <a:cubicBezTo>
                      <a:pt x="0" y="485"/>
                      <a:pt x="114" y="599"/>
                      <a:pt x="228" y="656"/>
                    </a:cubicBezTo>
                    <a:cubicBezTo>
                      <a:pt x="228" y="628"/>
                      <a:pt x="228" y="628"/>
                      <a:pt x="228" y="628"/>
                    </a:cubicBezTo>
                    <a:cubicBezTo>
                      <a:pt x="311" y="679"/>
                      <a:pt x="442" y="709"/>
                      <a:pt x="580" y="709"/>
                    </a:cubicBezTo>
                    <a:cubicBezTo>
                      <a:pt x="823" y="709"/>
                      <a:pt x="1087" y="618"/>
                      <a:pt x="1141" y="400"/>
                    </a:cubicBezTo>
                    <a:cubicBezTo>
                      <a:pt x="1141" y="342"/>
                      <a:pt x="1141" y="314"/>
                      <a:pt x="1141" y="257"/>
                    </a:cubicBezTo>
                    <a:cubicBezTo>
                      <a:pt x="1113" y="57"/>
                      <a:pt x="828" y="0"/>
                      <a:pt x="6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-21849250" y="-2234375"/>
                <a:ext cx="2982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83" extrusionOk="0">
                    <a:moveTo>
                      <a:pt x="740" y="0"/>
                    </a:moveTo>
                    <a:cubicBezTo>
                      <a:pt x="544" y="0"/>
                      <a:pt x="343" y="67"/>
                      <a:pt x="223" y="235"/>
                    </a:cubicBezTo>
                    <a:cubicBezTo>
                      <a:pt x="165" y="293"/>
                      <a:pt x="137" y="350"/>
                      <a:pt x="108" y="407"/>
                    </a:cubicBezTo>
                    <a:cubicBezTo>
                      <a:pt x="0" y="607"/>
                      <a:pt x="209" y="683"/>
                      <a:pt x="451" y="683"/>
                    </a:cubicBezTo>
                    <a:cubicBezTo>
                      <a:pt x="656" y="683"/>
                      <a:pt x="886" y="628"/>
                      <a:pt x="964" y="549"/>
                    </a:cubicBezTo>
                    <a:cubicBezTo>
                      <a:pt x="1021" y="492"/>
                      <a:pt x="1050" y="435"/>
                      <a:pt x="1107" y="378"/>
                    </a:cubicBezTo>
                    <a:cubicBezTo>
                      <a:pt x="1193" y="178"/>
                      <a:pt x="1050" y="36"/>
                      <a:pt x="850" y="7"/>
                    </a:cubicBezTo>
                    <a:cubicBezTo>
                      <a:pt x="814" y="3"/>
                      <a:pt x="777" y="0"/>
                      <a:pt x="7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-21803750" y="-2185000"/>
                <a:ext cx="4832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758" extrusionOk="0">
                    <a:moveTo>
                      <a:pt x="1174" y="0"/>
                    </a:moveTo>
                    <a:cubicBezTo>
                      <a:pt x="675" y="0"/>
                      <a:pt x="0" y="364"/>
                      <a:pt x="428" y="657"/>
                    </a:cubicBezTo>
                    <a:cubicBezTo>
                      <a:pt x="518" y="728"/>
                      <a:pt x="649" y="758"/>
                      <a:pt x="793" y="758"/>
                    </a:cubicBezTo>
                    <a:cubicBezTo>
                      <a:pt x="1289" y="758"/>
                      <a:pt x="1933" y="396"/>
                      <a:pt x="1513" y="87"/>
                    </a:cubicBezTo>
                    <a:cubicBezTo>
                      <a:pt x="1428" y="26"/>
                      <a:pt x="1308" y="0"/>
                      <a:pt x="11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-21684625" y="-2175000"/>
                <a:ext cx="342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05" extrusionOk="0">
                    <a:moveTo>
                      <a:pt x="656" y="0"/>
                    </a:moveTo>
                    <a:cubicBezTo>
                      <a:pt x="485" y="0"/>
                      <a:pt x="29" y="115"/>
                      <a:pt x="29" y="343"/>
                    </a:cubicBezTo>
                    <a:cubicBezTo>
                      <a:pt x="29" y="371"/>
                      <a:pt x="29" y="371"/>
                      <a:pt x="29" y="400"/>
                    </a:cubicBezTo>
                    <a:cubicBezTo>
                      <a:pt x="0" y="571"/>
                      <a:pt x="86" y="657"/>
                      <a:pt x="228" y="714"/>
                    </a:cubicBezTo>
                    <a:cubicBezTo>
                      <a:pt x="257" y="742"/>
                      <a:pt x="286" y="742"/>
                      <a:pt x="314" y="742"/>
                    </a:cubicBezTo>
                    <a:cubicBezTo>
                      <a:pt x="401" y="786"/>
                      <a:pt x="497" y="804"/>
                      <a:pt x="593" y="804"/>
                    </a:cubicBezTo>
                    <a:cubicBezTo>
                      <a:pt x="748" y="804"/>
                      <a:pt x="904" y="756"/>
                      <a:pt x="1027" y="685"/>
                    </a:cubicBezTo>
                    <a:cubicBezTo>
                      <a:pt x="1170" y="628"/>
                      <a:pt x="1370" y="428"/>
                      <a:pt x="1227" y="257"/>
                    </a:cubicBezTo>
                    <a:cubicBezTo>
                      <a:pt x="1084" y="57"/>
                      <a:pt x="913" y="29"/>
                      <a:pt x="65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-21745275" y="-2287075"/>
                <a:ext cx="288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32" extrusionOk="0">
                    <a:moveTo>
                      <a:pt x="721" y="1"/>
                    </a:moveTo>
                    <a:cubicBezTo>
                      <a:pt x="613" y="1"/>
                      <a:pt x="505" y="23"/>
                      <a:pt x="429" y="61"/>
                    </a:cubicBezTo>
                    <a:cubicBezTo>
                      <a:pt x="372" y="89"/>
                      <a:pt x="315" y="89"/>
                      <a:pt x="258" y="146"/>
                    </a:cubicBezTo>
                    <a:cubicBezTo>
                      <a:pt x="1" y="346"/>
                      <a:pt x="201" y="632"/>
                      <a:pt x="686" y="632"/>
                    </a:cubicBezTo>
                    <a:cubicBezTo>
                      <a:pt x="828" y="632"/>
                      <a:pt x="1085" y="574"/>
                      <a:pt x="1114" y="403"/>
                    </a:cubicBezTo>
                    <a:cubicBezTo>
                      <a:pt x="1114" y="375"/>
                      <a:pt x="1114" y="346"/>
                      <a:pt x="1114" y="318"/>
                    </a:cubicBezTo>
                    <a:cubicBezTo>
                      <a:pt x="1152" y="89"/>
                      <a:pt x="936" y="1"/>
                      <a:pt x="7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-21852975" y="-2320350"/>
                <a:ext cx="37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29" extrusionOk="0">
                    <a:moveTo>
                      <a:pt x="761" y="1"/>
                    </a:moveTo>
                    <a:cubicBezTo>
                      <a:pt x="536" y="1"/>
                      <a:pt x="317" y="85"/>
                      <a:pt x="172" y="279"/>
                    </a:cubicBezTo>
                    <a:cubicBezTo>
                      <a:pt x="1" y="479"/>
                      <a:pt x="229" y="622"/>
                      <a:pt x="429" y="679"/>
                    </a:cubicBezTo>
                    <a:cubicBezTo>
                      <a:pt x="386" y="664"/>
                      <a:pt x="372" y="657"/>
                      <a:pt x="375" y="657"/>
                    </a:cubicBezTo>
                    <a:lnTo>
                      <a:pt x="375" y="657"/>
                    </a:lnTo>
                    <a:cubicBezTo>
                      <a:pt x="379" y="657"/>
                      <a:pt x="400" y="664"/>
                      <a:pt x="429" y="679"/>
                    </a:cubicBezTo>
                    <a:cubicBezTo>
                      <a:pt x="519" y="712"/>
                      <a:pt x="613" y="728"/>
                      <a:pt x="708" y="728"/>
                    </a:cubicBezTo>
                    <a:cubicBezTo>
                      <a:pt x="855" y="728"/>
                      <a:pt x="1004" y="691"/>
                      <a:pt x="1142" y="622"/>
                    </a:cubicBezTo>
                    <a:cubicBezTo>
                      <a:pt x="1285" y="536"/>
                      <a:pt x="1513" y="251"/>
                      <a:pt x="1256" y="136"/>
                    </a:cubicBezTo>
                    <a:cubicBezTo>
                      <a:pt x="1108" y="50"/>
                      <a:pt x="933" y="1"/>
                      <a:pt x="7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-21953750" y="-2355300"/>
                <a:ext cx="366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15" extrusionOk="0">
                    <a:moveTo>
                      <a:pt x="811" y="0"/>
                    </a:moveTo>
                    <a:cubicBezTo>
                      <a:pt x="525" y="0"/>
                      <a:pt x="1" y="162"/>
                      <a:pt x="237" y="422"/>
                    </a:cubicBezTo>
                    <a:cubicBezTo>
                      <a:pt x="344" y="550"/>
                      <a:pt x="483" y="614"/>
                      <a:pt x="654" y="614"/>
                    </a:cubicBezTo>
                    <a:cubicBezTo>
                      <a:pt x="711" y="614"/>
                      <a:pt x="772" y="607"/>
                      <a:pt x="836" y="593"/>
                    </a:cubicBezTo>
                    <a:cubicBezTo>
                      <a:pt x="979" y="593"/>
                      <a:pt x="1464" y="308"/>
                      <a:pt x="1150" y="108"/>
                    </a:cubicBezTo>
                    <a:cubicBezTo>
                      <a:pt x="1093" y="79"/>
                      <a:pt x="1036" y="51"/>
                      <a:pt x="950" y="22"/>
                    </a:cubicBezTo>
                    <a:cubicBezTo>
                      <a:pt x="920" y="7"/>
                      <a:pt x="871" y="0"/>
                      <a:pt x="81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-21734275" y="-2137000"/>
                <a:ext cx="300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73" extrusionOk="0">
                    <a:moveTo>
                      <a:pt x="742" y="1"/>
                    </a:moveTo>
                    <a:cubicBezTo>
                      <a:pt x="439" y="1"/>
                      <a:pt x="0" y="238"/>
                      <a:pt x="274" y="421"/>
                    </a:cubicBezTo>
                    <a:cubicBezTo>
                      <a:pt x="328" y="457"/>
                      <a:pt x="404" y="473"/>
                      <a:pt x="487" y="473"/>
                    </a:cubicBezTo>
                    <a:cubicBezTo>
                      <a:pt x="796" y="473"/>
                      <a:pt x="1201" y="252"/>
                      <a:pt x="931" y="50"/>
                    </a:cubicBezTo>
                    <a:cubicBezTo>
                      <a:pt x="885" y="15"/>
                      <a:pt x="818" y="1"/>
                      <a:pt x="7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-21579775" y="-2153600"/>
                <a:ext cx="37825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71" extrusionOk="0">
                    <a:moveTo>
                      <a:pt x="953" y="0"/>
                    </a:moveTo>
                    <a:cubicBezTo>
                      <a:pt x="856" y="0"/>
                      <a:pt x="757" y="15"/>
                      <a:pt x="657" y="29"/>
                    </a:cubicBezTo>
                    <a:cubicBezTo>
                      <a:pt x="457" y="29"/>
                      <a:pt x="0" y="257"/>
                      <a:pt x="172" y="542"/>
                    </a:cubicBezTo>
                    <a:cubicBezTo>
                      <a:pt x="314" y="714"/>
                      <a:pt x="514" y="771"/>
                      <a:pt x="742" y="771"/>
                    </a:cubicBezTo>
                    <a:cubicBezTo>
                      <a:pt x="971" y="742"/>
                      <a:pt x="1256" y="685"/>
                      <a:pt x="1399" y="485"/>
                    </a:cubicBezTo>
                    <a:cubicBezTo>
                      <a:pt x="1513" y="314"/>
                      <a:pt x="1399" y="143"/>
                      <a:pt x="1227" y="57"/>
                    </a:cubicBezTo>
                    <a:cubicBezTo>
                      <a:pt x="1142" y="15"/>
                      <a:pt x="1049" y="0"/>
                      <a:pt x="9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-21814200" y="-2101400"/>
                <a:ext cx="273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47" extrusionOk="0">
                    <a:moveTo>
                      <a:pt x="652" y="0"/>
                    </a:moveTo>
                    <a:cubicBezTo>
                      <a:pt x="372" y="0"/>
                      <a:pt x="0" y="215"/>
                      <a:pt x="247" y="395"/>
                    </a:cubicBezTo>
                    <a:cubicBezTo>
                      <a:pt x="296" y="431"/>
                      <a:pt x="365" y="447"/>
                      <a:pt x="441" y="447"/>
                    </a:cubicBezTo>
                    <a:cubicBezTo>
                      <a:pt x="722" y="447"/>
                      <a:pt x="1093" y="232"/>
                      <a:pt x="846" y="52"/>
                    </a:cubicBezTo>
                    <a:cubicBezTo>
                      <a:pt x="798" y="16"/>
                      <a:pt x="728" y="0"/>
                      <a:pt x="65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-21499025" y="-1291325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0"/>
                    </a:moveTo>
                    <a:cubicBezTo>
                      <a:pt x="390" y="0"/>
                      <a:pt x="0" y="121"/>
                      <a:pt x="52" y="404"/>
                    </a:cubicBezTo>
                    <a:cubicBezTo>
                      <a:pt x="80" y="575"/>
                      <a:pt x="251" y="632"/>
                      <a:pt x="451" y="632"/>
                    </a:cubicBezTo>
                    <a:lnTo>
                      <a:pt x="508" y="632"/>
                    </a:lnTo>
                    <a:cubicBezTo>
                      <a:pt x="651" y="604"/>
                      <a:pt x="793" y="575"/>
                      <a:pt x="851" y="547"/>
                    </a:cubicBezTo>
                    <a:cubicBezTo>
                      <a:pt x="908" y="490"/>
                      <a:pt x="993" y="461"/>
                      <a:pt x="1022" y="376"/>
                    </a:cubicBezTo>
                    <a:cubicBezTo>
                      <a:pt x="1079" y="319"/>
                      <a:pt x="1107" y="233"/>
                      <a:pt x="1022" y="147"/>
                    </a:cubicBezTo>
                    <a:cubicBezTo>
                      <a:pt x="987" y="78"/>
                      <a:pt x="942" y="40"/>
                      <a:pt x="880" y="40"/>
                    </a:cubicBezTo>
                    <a:cubicBezTo>
                      <a:pt x="840" y="40"/>
                      <a:pt x="793" y="56"/>
                      <a:pt x="736" y="90"/>
                    </a:cubicBezTo>
                    <a:cubicBezTo>
                      <a:pt x="651" y="62"/>
                      <a:pt x="537" y="62"/>
                      <a:pt x="423" y="62"/>
                    </a:cubicBezTo>
                    <a:cubicBezTo>
                      <a:pt x="508" y="33"/>
                      <a:pt x="594" y="33"/>
                      <a:pt x="679" y="5"/>
                    </a:cubicBezTo>
                    <a:cubicBezTo>
                      <a:pt x="660" y="2"/>
                      <a:pt x="637" y="0"/>
                      <a:pt x="61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-21550550" y="-1300425"/>
                <a:ext cx="334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4" extrusionOk="0">
                    <a:moveTo>
                      <a:pt x="985" y="1"/>
                    </a:moveTo>
                    <a:cubicBezTo>
                      <a:pt x="911" y="1"/>
                      <a:pt x="838" y="14"/>
                      <a:pt x="800" y="26"/>
                    </a:cubicBezTo>
                    <a:cubicBezTo>
                      <a:pt x="743" y="55"/>
                      <a:pt x="686" y="55"/>
                      <a:pt x="629" y="83"/>
                    </a:cubicBezTo>
                    <a:cubicBezTo>
                      <a:pt x="1" y="328"/>
                      <a:pt x="471" y="593"/>
                      <a:pt x="867" y="593"/>
                    </a:cubicBezTo>
                    <a:cubicBezTo>
                      <a:pt x="1118" y="593"/>
                      <a:pt x="1339" y="486"/>
                      <a:pt x="1228" y="197"/>
                    </a:cubicBezTo>
                    <a:cubicBezTo>
                      <a:pt x="1228" y="169"/>
                      <a:pt x="1200" y="140"/>
                      <a:pt x="1200" y="83"/>
                    </a:cubicBezTo>
                    <a:cubicBezTo>
                      <a:pt x="1168" y="20"/>
                      <a:pt x="1075" y="1"/>
                      <a:pt x="9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-22172525" y="-1207150"/>
                <a:ext cx="3925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6" extrusionOk="0">
                    <a:moveTo>
                      <a:pt x="863" y="1"/>
                    </a:moveTo>
                    <a:cubicBezTo>
                      <a:pt x="699" y="1"/>
                      <a:pt x="534" y="44"/>
                      <a:pt x="400" y="119"/>
                    </a:cubicBezTo>
                    <a:cubicBezTo>
                      <a:pt x="200" y="233"/>
                      <a:pt x="0" y="489"/>
                      <a:pt x="257" y="689"/>
                    </a:cubicBezTo>
                    <a:lnTo>
                      <a:pt x="285" y="718"/>
                    </a:lnTo>
                    <a:cubicBezTo>
                      <a:pt x="408" y="799"/>
                      <a:pt x="563" y="836"/>
                      <a:pt x="720" y="836"/>
                    </a:cubicBezTo>
                    <a:cubicBezTo>
                      <a:pt x="891" y="836"/>
                      <a:pt x="1064" y="792"/>
                      <a:pt x="1199" y="718"/>
                    </a:cubicBezTo>
                    <a:cubicBezTo>
                      <a:pt x="1398" y="604"/>
                      <a:pt x="1569" y="347"/>
                      <a:pt x="1341" y="147"/>
                    </a:cubicBezTo>
                    <a:lnTo>
                      <a:pt x="1284" y="119"/>
                    </a:lnTo>
                    <a:cubicBezTo>
                      <a:pt x="1162" y="37"/>
                      <a:pt x="1013" y="1"/>
                      <a:pt x="8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-22166125" y="-1262450"/>
                <a:ext cx="268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81" extrusionOk="0">
                    <a:moveTo>
                      <a:pt x="654" y="0"/>
                    </a:moveTo>
                    <a:cubicBezTo>
                      <a:pt x="517" y="0"/>
                      <a:pt x="376" y="41"/>
                      <a:pt x="286" y="105"/>
                    </a:cubicBezTo>
                    <a:cubicBezTo>
                      <a:pt x="201" y="162"/>
                      <a:pt x="87" y="219"/>
                      <a:pt x="58" y="362"/>
                    </a:cubicBezTo>
                    <a:cubicBezTo>
                      <a:pt x="1" y="562"/>
                      <a:pt x="258" y="647"/>
                      <a:pt x="429" y="676"/>
                    </a:cubicBezTo>
                    <a:cubicBezTo>
                      <a:pt x="450" y="679"/>
                      <a:pt x="476" y="681"/>
                      <a:pt x="505" y="681"/>
                    </a:cubicBezTo>
                    <a:cubicBezTo>
                      <a:pt x="711" y="681"/>
                      <a:pt x="1075" y="591"/>
                      <a:pt x="1000" y="390"/>
                    </a:cubicBezTo>
                    <a:cubicBezTo>
                      <a:pt x="1028" y="333"/>
                      <a:pt x="1057" y="276"/>
                      <a:pt x="1028" y="219"/>
                    </a:cubicBezTo>
                    <a:cubicBezTo>
                      <a:pt x="981" y="62"/>
                      <a:pt x="821" y="0"/>
                      <a:pt x="6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-22399375" y="-1764350"/>
                <a:ext cx="33550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5" extrusionOk="0">
                    <a:moveTo>
                      <a:pt x="780" y="1"/>
                    </a:moveTo>
                    <a:cubicBezTo>
                      <a:pt x="629" y="1"/>
                      <a:pt x="469" y="45"/>
                      <a:pt x="343" y="123"/>
                    </a:cubicBezTo>
                    <a:cubicBezTo>
                      <a:pt x="172" y="209"/>
                      <a:pt x="1" y="437"/>
                      <a:pt x="201" y="608"/>
                    </a:cubicBezTo>
                    <a:cubicBezTo>
                      <a:pt x="308" y="675"/>
                      <a:pt x="442" y="705"/>
                      <a:pt x="577" y="705"/>
                    </a:cubicBezTo>
                    <a:cubicBezTo>
                      <a:pt x="727" y="705"/>
                      <a:pt x="879" y="668"/>
                      <a:pt x="1000" y="608"/>
                    </a:cubicBezTo>
                    <a:cubicBezTo>
                      <a:pt x="1171" y="494"/>
                      <a:pt x="1342" y="266"/>
                      <a:pt x="1114" y="94"/>
                    </a:cubicBezTo>
                    <a:cubicBezTo>
                      <a:pt x="1024" y="30"/>
                      <a:pt x="905" y="1"/>
                      <a:pt x="78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-22436450" y="-1686925"/>
                <a:ext cx="3212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50" extrusionOk="0">
                    <a:moveTo>
                      <a:pt x="812" y="0"/>
                    </a:moveTo>
                    <a:cubicBezTo>
                      <a:pt x="618" y="0"/>
                      <a:pt x="402" y="77"/>
                      <a:pt x="314" y="165"/>
                    </a:cubicBezTo>
                    <a:cubicBezTo>
                      <a:pt x="0" y="421"/>
                      <a:pt x="343" y="650"/>
                      <a:pt x="599" y="650"/>
                    </a:cubicBezTo>
                    <a:cubicBezTo>
                      <a:pt x="828" y="650"/>
                      <a:pt x="1227" y="564"/>
                      <a:pt x="1256" y="307"/>
                    </a:cubicBezTo>
                    <a:cubicBezTo>
                      <a:pt x="1284" y="193"/>
                      <a:pt x="1199" y="136"/>
                      <a:pt x="1113" y="107"/>
                    </a:cubicBezTo>
                    <a:cubicBezTo>
                      <a:pt x="1047" y="30"/>
                      <a:pt x="934" y="0"/>
                      <a:pt x="8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-22349425" y="-1723850"/>
                <a:ext cx="311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677" extrusionOk="0">
                    <a:moveTo>
                      <a:pt x="762" y="0"/>
                    </a:moveTo>
                    <a:cubicBezTo>
                      <a:pt x="596" y="0"/>
                      <a:pt x="421" y="47"/>
                      <a:pt x="314" y="101"/>
                    </a:cubicBezTo>
                    <a:cubicBezTo>
                      <a:pt x="0" y="272"/>
                      <a:pt x="57" y="586"/>
                      <a:pt x="400" y="643"/>
                    </a:cubicBezTo>
                    <a:lnTo>
                      <a:pt x="485" y="671"/>
                    </a:lnTo>
                    <a:cubicBezTo>
                      <a:pt x="509" y="675"/>
                      <a:pt x="538" y="677"/>
                      <a:pt x="570" y="677"/>
                    </a:cubicBezTo>
                    <a:cubicBezTo>
                      <a:pt x="811" y="677"/>
                      <a:pt x="1245" y="577"/>
                      <a:pt x="1170" y="301"/>
                    </a:cubicBezTo>
                    <a:lnTo>
                      <a:pt x="1170" y="243"/>
                    </a:lnTo>
                    <a:cubicBezTo>
                      <a:pt x="1124" y="61"/>
                      <a:pt x="950" y="0"/>
                      <a:pt x="7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-22111900" y="-1863150"/>
                <a:ext cx="321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0" extrusionOk="0">
                    <a:moveTo>
                      <a:pt x="732" y="0"/>
                    </a:moveTo>
                    <a:cubicBezTo>
                      <a:pt x="526" y="0"/>
                      <a:pt x="309" y="77"/>
                      <a:pt x="172" y="195"/>
                    </a:cubicBezTo>
                    <a:cubicBezTo>
                      <a:pt x="0" y="337"/>
                      <a:pt x="29" y="566"/>
                      <a:pt x="257" y="680"/>
                    </a:cubicBezTo>
                    <a:lnTo>
                      <a:pt x="314" y="680"/>
                    </a:lnTo>
                    <a:cubicBezTo>
                      <a:pt x="405" y="720"/>
                      <a:pt x="511" y="739"/>
                      <a:pt x="617" y="739"/>
                    </a:cubicBezTo>
                    <a:cubicBezTo>
                      <a:pt x="812" y="739"/>
                      <a:pt x="1013" y="676"/>
                      <a:pt x="1142" y="566"/>
                    </a:cubicBezTo>
                    <a:lnTo>
                      <a:pt x="1142" y="537"/>
                    </a:lnTo>
                    <a:cubicBezTo>
                      <a:pt x="1256" y="451"/>
                      <a:pt x="1284" y="366"/>
                      <a:pt x="1227" y="223"/>
                    </a:cubicBezTo>
                    <a:cubicBezTo>
                      <a:pt x="1199" y="138"/>
                      <a:pt x="1085" y="109"/>
                      <a:pt x="999" y="109"/>
                    </a:cubicBezTo>
                    <a:cubicBezTo>
                      <a:pt x="999" y="81"/>
                      <a:pt x="999" y="52"/>
                      <a:pt x="999" y="52"/>
                    </a:cubicBezTo>
                    <a:cubicBezTo>
                      <a:pt x="918" y="16"/>
                      <a:pt x="827" y="0"/>
                      <a:pt x="7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-22081925" y="-1909975"/>
                <a:ext cx="2547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412" extrusionOk="0">
                    <a:moveTo>
                      <a:pt x="622" y="1"/>
                    </a:moveTo>
                    <a:cubicBezTo>
                      <a:pt x="354" y="1"/>
                      <a:pt x="0" y="196"/>
                      <a:pt x="228" y="356"/>
                    </a:cubicBezTo>
                    <a:cubicBezTo>
                      <a:pt x="280" y="395"/>
                      <a:pt x="353" y="411"/>
                      <a:pt x="431" y="411"/>
                    </a:cubicBezTo>
                    <a:cubicBezTo>
                      <a:pt x="695" y="411"/>
                      <a:pt x="1019" y="218"/>
                      <a:pt x="799" y="42"/>
                    </a:cubicBezTo>
                    <a:cubicBezTo>
                      <a:pt x="753" y="13"/>
                      <a:pt x="690" y="1"/>
                      <a:pt x="62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-22044850" y="-1864325"/>
                <a:ext cx="262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412" extrusionOk="0">
                    <a:moveTo>
                      <a:pt x="649" y="1"/>
                    </a:moveTo>
                    <a:cubicBezTo>
                      <a:pt x="373" y="1"/>
                      <a:pt x="1" y="196"/>
                      <a:pt x="229" y="356"/>
                    </a:cubicBezTo>
                    <a:cubicBezTo>
                      <a:pt x="281" y="395"/>
                      <a:pt x="355" y="412"/>
                      <a:pt x="435" y="412"/>
                    </a:cubicBezTo>
                    <a:cubicBezTo>
                      <a:pt x="707" y="412"/>
                      <a:pt x="1048" y="218"/>
                      <a:pt x="828" y="42"/>
                    </a:cubicBezTo>
                    <a:cubicBezTo>
                      <a:pt x="782" y="13"/>
                      <a:pt x="718" y="1"/>
                      <a:pt x="6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-21967600" y="-1902150"/>
                <a:ext cx="304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596" extrusionOk="0">
                    <a:moveTo>
                      <a:pt x="743" y="0"/>
                    </a:moveTo>
                    <a:cubicBezTo>
                      <a:pt x="468" y="0"/>
                      <a:pt x="1" y="123"/>
                      <a:pt x="192" y="385"/>
                    </a:cubicBezTo>
                    <a:cubicBezTo>
                      <a:pt x="249" y="442"/>
                      <a:pt x="277" y="471"/>
                      <a:pt x="334" y="499"/>
                    </a:cubicBezTo>
                    <a:cubicBezTo>
                      <a:pt x="415" y="567"/>
                      <a:pt x="522" y="596"/>
                      <a:pt x="629" y="596"/>
                    </a:cubicBezTo>
                    <a:cubicBezTo>
                      <a:pt x="750" y="596"/>
                      <a:pt x="872" y="559"/>
                      <a:pt x="962" y="499"/>
                    </a:cubicBezTo>
                    <a:cubicBezTo>
                      <a:pt x="1105" y="442"/>
                      <a:pt x="1219" y="242"/>
                      <a:pt x="1048" y="128"/>
                    </a:cubicBezTo>
                    <a:cubicBezTo>
                      <a:pt x="991" y="71"/>
                      <a:pt x="933" y="43"/>
                      <a:pt x="876" y="14"/>
                    </a:cubicBezTo>
                    <a:cubicBezTo>
                      <a:pt x="844" y="5"/>
                      <a:pt x="797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-21762875" y="-1779100"/>
                <a:ext cx="24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87" extrusionOk="0">
                    <a:moveTo>
                      <a:pt x="573" y="1"/>
                    </a:moveTo>
                    <a:cubicBezTo>
                      <a:pt x="322" y="1"/>
                      <a:pt x="0" y="188"/>
                      <a:pt x="220" y="342"/>
                    </a:cubicBezTo>
                    <a:cubicBezTo>
                      <a:pt x="263" y="373"/>
                      <a:pt x="327" y="387"/>
                      <a:pt x="398" y="387"/>
                    </a:cubicBezTo>
                    <a:cubicBezTo>
                      <a:pt x="650" y="387"/>
                      <a:pt x="985" y="213"/>
                      <a:pt x="762" y="57"/>
                    </a:cubicBezTo>
                    <a:cubicBezTo>
                      <a:pt x="716" y="17"/>
                      <a:pt x="648" y="1"/>
                      <a:pt x="5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-22856600" y="-1413900"/>
                <a:ext cx="225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583" extrusionOk="0">
                    <a:moveTo>
                      <a:pt x="493" y="0"/>
                    </a:moveTo>
                    <a:cubicBezTo>
                      <a:pt x="365" y="0"/>
                      <a:pt x="215" y="43"/>
                      <a:pt x="172" y="86"/>
                    </a:cubicBezTo>
                    <a:cubicBezTo>
                      <a:pt x="58" y="171"/>
                      <a:pt x="1" y="257"/>
                      <a:pt x="29" y="400"/>
                    </a:cubicBezTo>
                    <a:cubicBezTo>
                      <a:pt x="38" y="532"/>
                      <a:pt x="134" y="582"/>
                      <a:pt x="253" y="582"/>
                    </a:cubicBezTo>
                    <a:cubicBezTo>
                      <a:pt x="520" y="582"/>
                      <a:pt x="902" y="329"/>
                      <a:pt x="686" y="171"/>
                    </a:cubicBezTo>
                    <a:cubicBezTo>
                      <a:pt x="728" y="43"/>
                      <a:pt x="621" y="0"/>
                      <a:pt x="49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-22574825" y="-985225"/>
                <a:ext cx="435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9" extrusionOk="0">
                    <a:moveTo>
                      <a:pt x="995" y="1"/>
                    </a:moveTo>
                    <a:cubicBezTo>
                      <a:pt x="799" y="1"/>
                      <a:pt x="599" y="58"/>
                      <a:pt x="457" y="144"/>
                    </a:cubicBezTo>
                    <a:cubicBezTo>
                      <a:pt x="0" y="372"/>
                      <a:pt x="114" y="771"/>
                      <a:pt x="571" y="857"/>
                    </a:cubicBezTo>
                    <a:cubicBezTo>
                      <a:pt x="642" y="871"/>
                      <a:pt x="713" y="878"/>
                      <a:pt x="785" y="878"/>
                    </a:cubicBezTo>
                    <a:cubicBezTo>
                      <a:pt x="856" y="878"/>
                      <a:pt x="927" y="871"/>
                      <a:pt x="999" y="857"/>
                    </a:cubicBezTo>
                    <a:cubicBezTo>
                      <a:pt x="1341" y="828"/>
                      <a:pt x="1740" y="486"/>
                      <a:pt x="1541" y="229"/>
                    </a:cubicBezTo>
                    <a:lnTo>
                      <a:pt x="1512" y="229"/>
                    </a:lnTo>
                    <a:lnTo>
                      <a:pt x="1512" y="201"/>
                    </a:lnTo>
                    <a:cubicBezTo>
                      <a:pt x="1384" y="58"/>
                      <a:pt x="1191" y="1"/>
                      <a:pt x="99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-22573975" y="-1048325"/>
                <a:ext cx="389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624" extrusionOk="0">
                    <a:moveTo>
                      <a:pt x="920" y="1"/>
                    </a:moveTo>
                    <a:cubicBezTo>
                      <a:pt x="527" y="1"/>
                      <a:pt x="1" y="287"/>
                      <a:pt x="337" y="556"/>
                    </a:cubicBezTo>
                    <a:cubicBezTo>
                      <a:pt x="407" y="603"/>
                      <a:pt x="505" y="624"/>
                      <a:pt x="610" y="624"/>
                    </a:cubicBezTo>
                    <a:cubicBezTo>
                      <a:pt x="1018" y="624"/>
                      <a:pt x="1555" y="320"/>
                      <a:pt x="1193" y="71"/>
                    </a:cubicBezTo>
                    <a:cubicBezTo>
                      <a:pt x="1126" y="22"/>
                      <a:pt x="1028" y="1"/>
                      <a:pt x="92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-22595950" y="-1048925"/>
                <a:ext cx="158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36" extrusionOk="0">
                    <a:moveTo>
                      <a:pt x="359" y="0"/>
                    </a:moveTo>
                    <a:cubicBezTo>
                      <a:pt x="205" y="0"/>
                      <a:pt x="0" y="122"/>
                      <a:pt x="132" y="209"/>
                    </a:cubicBezTo>
                    <a:cubicBezTo>
                      <a:pt x="162" y="228"/>
                      <a:pt x="204" y="235"/>
                      <a:pt x="250" y="235"/>
                    </a:cubicBezTo>
                    <a:cubicBezTo>
                      <a:pt x="417" y="235"/>
                      <a:pt x="631" y="128"/>
                      <a:pt x="474" y="38"/>
                    </a:cubicBezTo>
                    <a:cubicBezTo>
                      <a:pt x="448" y="12"/>
                      <a:pt x="406" y="0"/>
                      <a:pt x="35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2"/>
            <p:cNvGrpSpPr/>
            <p:nvPr/>
          </p:nvGrpSpPr>
          <p:grpSpPr>
            <a:xfrm>
              <a:off x="-348490" y="3729527"/>
              <a:ext cx="1973964" cy="1698326"/>
              <a:chOff x="-28811275" y="1337925"/>
              <a:chExt cx="1631375" cy="1403575"/>
            </a:xfrm>
          </p:grpSpPr>
          <p:sp>
            <p:nvSpPr>
              <p:cNvPr id="115" name="Google Shape;115;p2"/>
              <p:cNvSpPr/>
              <p:nvPr/>
            </p:nvSpPr>
            <p:spPr>
              <a:xfrm>
                <a:off x="-28811275" y="1337925"/>
                <a:ext cx="1503200" cy="1403575"/>
              </a:xfrm>
              <a:custGeom>
                <a:avLst/>
                <a:gdLst/>
                <a:ahLst/>
                <a:cxnLst/>
                <a:rect l="l" t="t" r="r" b="b"/>
                <a:pathLst>
                  <a:path w="60128" h="56143" extrusionOk="0">
                    <a:moveTo>
                      <a:pt x="25226" y="0"/>
                    </a:moveTo>
                    <a:cubicBezTo>
                      <a:pt x="22158" y="0"/>
                      <a:pt x="18938" y="472"/>
                      <a:pt x="15608" y="1488"/>
                    </a:cubicBezTo>
                    <a:cubicBezTo>
                      <a:pt x="8960" y="3513"/>
                      <a:pt x="3368" y="7850"/>
                      <a:pt x="1684" y="14755"/>
                    </a:cubicBezTo>
                    <a:cubicBezTo>
                      <a:pt x="1" y="21660"/>
                      <a:pt x="372" y="30048"/>
                      <a:pt x="1342" y="37010"/>
                    </a:cubicBezTo>
                    <a:cubicBezTo>
                      <a:pt x="2312" y="43943"/>
                      <a:pt x="5565" y="49850"/>
                      <a:pt x="11870" y="53188"/>
                    </a:cubicBezTo>
                    <a:cubicBezTo>
                      <a:pt x="15950" y="55326"/>
                      <a:pt x="20706" y="56143"/>
                      <a:pt x="25489" y="56143"/>
                    </a:cubicBezTo>
                    <a:cubicBezTo>
                      <a:pt x="29704" y="56143"/>
                      <a:pt x="33939" y="55508"/>
                      <a:pt x="37749" y="54586"/>
                    </a:cubicBezTo>
                    <a:cubicBezTo>
                      <a:pt x="44197" y="53045"/>
                      <a:pt x="49932" y="50163"/>
                      <a:pt x="52358" y="43573"/>
                    </a:cubicBezTo>
                    <a:cubicBezTo>
                      <a:pt x="60128" y="22254"/>
                      <a:pt x="46290" y="0"/>
                      <a:pt x="2522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-27873975" y="2435075"/>
                <a:ext cx="3212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31" extrusionOk="0">
                    <a:moveTo>
                      <a:pt x="314" y="0"/>
                    </a:moveTo>
                    <a:cubicBezTo>
                      <a:pt x="286" y="29"/>
                      <a:pt x="257" y="29"/>
                      <a:pt x="229" y="29"/>
                    </a:cubicBezTo>
                    <a:cubicBezTo>
                      <a:pt x="229" y="29"/>
                      <a:pt x="229" y="57"/>
                      <a:pt x="200" y="57"/>
                    </a:cubicBezTo>
                    <a:cubicBezTo>
                      <a:pt x="172" y="57"/>
                      <a:pt x="143" y="86"/>
                      <a:pt x="114" y="115"/>
                    </a:cubicBezTo>
                    <a:cubicBezTo>
                      <a:pt x="86" y="143"/>
                      <a:pt x="57" y="143"/>
                      <a:pt x="57" y="172"/>
                    </a:cubicBezTo>
                    <a:cubicBezTo>
                      <a:pt x="29" y="229"/>
                      <a:pt x="0" y="286"/>
                      <a:pt x="0" y="343"/>
                    </a:cubicBezTo>
                    <a:cubicBezTo>
                      <a:pt x="0" y="343"/>
                      <a:pt x="0" y="371"/>
                      <a:pt x="29" y="371"/>
                    </a:cubicBezTo>
                    <a:cubicBezTo>
                      <a:pt x="29" y="400"/>
                      <a:pt x="29" y="457"/>
                      <a:pt x="29" y="485"/>
                    </a:cubicBezTo>
                    <a:cubicBezTo>
                      <a:pt x="114" y="799"/>
                      <a:pt x="371" y="1056"/>
                      <a:pt x="657" y="1170"/>
                    </a:cubicBezTo>
                    <a:cubicBezTo>
                      <a:pt x="739" y="1205"/>
                      <a:pt x="840" y="1231"/>
                      <a:pt x="937" y="1231"/>
                    </a:cubicBezTo>
                    <a:cubicBezTo>
                      <a:pt x="1076" y="1231"/>
                      <a:pt x="1205" y="1179"/>
                      <a:pt x="1256" y="1028"/>
                    </a:cubicBezTo>
                    <a:cubicBezTo>
                      <a:pt x="1284" y="942"/>
                      <a:pt x="1284" y="856"/>
                      <a:pt x="1256" y="742"/>
                    </a:cubicBezTo>
                    <a:cubicBezTo>
                      <a:pt x="1227" y="685"/>
                      <a:pt x="1199" y="657"/>
                      <a:pt x="1170" y="600"/>
                    </a:cubicBezTo>
                    <a:cubicBezTo>
                      <a:pt x="1170" y="571"/>
                      <a:pt x="1170" y="571"/>
                      <a:pt x="1170" y="571"/>
                    </a:cubicBezTo>
                    <a:cubicBezTo>
                      <a:pt x="1142" y="543"/>
                      <a:pt x="1142" y="514"/>
                      <a:pt x="1113" y="485"/>
                    </a:cubicBezTo>
                    <a:cubicBezTo>
                      <a:pt x="1085" y="457"/>
                      <a:pt x="1085" y="428"/>
                      <a:pt x="1085" y="428"/>
                    </a:cubicBezTo>
                    <a:cubicBezTo>
                      <a:pt x="1056" y="400"/>
                      <a:pt x="999" y="343"/>
                      <a:pt x="970" y="314"/>
                    </a:cubicBezTo>
                    <a:cubicBezTo>
                      <a:pt x="970" y="314"/>
                      <a:pt x="942" y="286"/>
                      <a:pt x="942" y="286"/>
                    </a:cubicBezTo>
                    <a:cubicBezTo>
                      <a:pt x="799" y="143"/>
                      <a:pt x="542" y="0"/>
                      <a:pt x="3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-27855425" y="2500925"/>
                <a:ext cx="292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95" extrusionOk="0">
                    <a:moveTo>
                      <a:pt x="321" y="1"/>
                    </a:moveTo>
                    <a:cubicBezTo>
                      <a:pt x="152" y="1"/>
                      <a:pt x="0" y="77"/>
                      <a:pt x="0" y="305"/>
                    </a:cubicBezTo>
                    <a:cubicBezTo>
                      <a:pt x="29" y="619"/>
                      <a:pt x="314" y="933"/>
                      <a:pt x="599" y="1047"/>
                    </a:cubicBezTo>
                    <a:cubicBezTo>
                      <a:pt x="675" y="1076"/>
                      <a:pt x="764" y="1095"/>
                      <a:pt x="849" y="1095"/>
                    </a:cubicBezTo>
                    <a:cubicBezTo>
                      <a:pt x="1018" y="1095"/>
                      <a:pt x="1170" y="1019"/>
                      <a:pt x="1170" y="790"/>
                    </a:cubicBezTo>
                    <a:cubicBezTo>
                      <a:pt x="1141" y="476"/>
                      <a:pt x="856" y="163"/>
                      <a:pt x="571" y="48"/>
                    </a:cubicBezTo>
                    <a:cubicBezTo>
                      <a:pt x="495" y="20"/>
                      <a:pt x="406" y="1"/>
                      <a:pt x="3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-27783400" y="2471825"/>
                <a:ext cx="269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05" extrusionOk="0">
                    <a:moveTo>
                      <a:pt x="306" y="0"/>
                    </a:moveTo>
                    <a:cubicBezTo>
                      <a:pt x="149" y="0"/>
                      <a:pt x="1" y="75"/>
                      <a:pt x="1" y="271"/>
                    </a:cubicBezTo>
                    <a:cubicBezTo>
                      <a:pt x="29" y="585"/>
                      <a:pt x="286" y="841"/>
                      <a:pt x="543" y="956"/>
                    </a:cubicBezTo>
                    <a:cubicBezTo>
                      <a:pt x="621" y="985"/>
                      <a:pt x="710" y="1004"/>
                      <a:pt x="791" y="1004"/>
                    </a:cubicBezTo>
                    <a:cubicBezTo>
                      <a:pt x="946" y="1004"/>
                      <a:pt x="1075" y="934"/>
                      <a:pt x="1057" y="727"/>
                    </a:cubicBezTo>
                    <a:cubicBezTo>
                      <a:pt x="1057" y="442"/>
                      <a:pt x="771" y="157"/>
                      <a:pt x="514" y="43"/>
                    </a:cubicBezTo>
                    <a:cubicBezTo>
                      <a:pt x="452" y="16"/>
                      <a:pt x="378" y="0"/>
                      <a:pt x="3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-27946725" y="2511000"/>
                <a:ext cx="435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531" extrusionOk="0">
                    <a:moveTo>
                      <a:pt x="543" y="0"/>
                    </a:moveTo>
                    <a:cubicBezTo>
                      <a:pt x="431" y="0"/>
                      <a:pt x="323" y="26"/>
                      <a:pt x="228" y="102"/>
                    </a:cubicBezTo>
                    <a:cubicBezTo>
                      <a:pt x="0" y="359"/>
                      <a:pt x="200" y="787"/>
                      <a:pt x="371" y="986"/>
                    </a:cubicBezTo>
                    <a:cubicBezTo>
                      <a:pt x="589" y="1258"/>
                      <a:pt x="936" y="1531"/>
                      <a:pt x="1289" y="1531"/>
                    </a:cubicBezTo>
                    <a:cubicBezTo>
                      <a:pt x="1307" y="1531"/>
                      <a:pt x="1324" y="1530"/>
                      <a:pt x="1341" y="1529"/>
                    </a:cubicBezTo>
                    <a:cubicBezTo>
                      <a:pt x="1512" y="1529"/>
                      <a:pt x="1655" y="1443"/>
                      <a:pt x="1712" y="1272"/>
                    </a:cubicBezTo>
                    <a:cubicBezTo>
                      <a:pt x="1712" y="1215"/>
                      <a:pt x="1740" y="1158"/>
                      <a:pt x="1740" y="1101"/>
                    </a:cubicBezTo>
                    <a:cubicBezTo>
                      <a:pt x="1740" y="970"/>
                      <a:pt x="1728" y="912"/>
                      <a:pt x="1712" y="912"/>
                    </a:cubicBezTo>
                    <a:cubicBezTo>
                      <a:pt x="1703" y="912"/>
                      <a:pt x="1693" y="928"/>
                      <a:pt x="1683" y="958"/>
                    </a:cubicBezTo>
                    <a:cubicBezTo>
                      <a:pt x="1626" y="501"/>
                      <a:pt x="1284" y="188"/>
                      <a:pt x="856" y="45"/>
                    </a:cubicBezTo>
                    <a:lnTo>
                      <a:pt x="856" y="45"/>
                    </a:lnTo>
                    <a:cubicBezTo>
                      <a:pt x="910" y="67"/>
                      <a:pt x="936" y="76"/>
                      <a:pt x="934" y="76"/>
                    </a:cubicBezTo>
                    <a:cubicBezTo>
                      <a:pt x="930" y="76"/>
                      <a:pt x="854" y="52"/>
                      <a:pt x="713" y="16"/>
                    </a:cubicBezTo>
                    <a:cubicBezTo>
                      <a:pt x="656" y="7"/>
                      <a:pt x="599" y="0"/>
                      <a:pt x="5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-28058950" y="2498300"/>
                <a:ext cx="3327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20" extrusionOk="0">
                    <a:moveTo>
                      <a:pt x="277" y="0"/>
                    </a:moveTo>
                    <a:cubicBezTo>
                      <a:pt x="114" y="0"/>
                      <a:pt x="1" y="93"/>
                      <a:pt x="9" y="325"/>
                    </a:cubicBezTo>
                    <a:cubicBezTo>
                      <a:pt x="29" y="723"/>
                      <a:pt x="676" y="1220"/>
                      <a:pt x="1054" y="1220"/>
                    </a:cubicBezTo>
                    <a:cubicBezTo>
                      <a:pt x="1217" y="1220"/>
                      <a:pt x="1331" y="1127"/>
                      <a:pt x="1322" y="895"/>
                    </a:cubicBezTo>
                    <a:cubicBezTo>
                      <a:pt x="1302" y="497"/>
                      <a:pt x="655" y="0"/>
                      <a:pt x="2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-28019000" y="2423075"/>
                <a:ext cx="2115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89" extrusionOk="0">
                    <a:moveTo>
                      <a:pt x="187" y="1"/>
                    </a:moveTo>
                    <a:cubicBezTo>
                      <a:pt x="77" y="1"/>
                      <a:pt x="0" y="64"/>
                      <a:pt x="9" y="224"/>
                    </a:cubicBezTo>
                    <a:cubicBezTo>
                      <a:pt x="9" y="479"/>
                      <a:pt x="416" y="789"/>
                      <a:pt x="659" y="789"/>
                    </a:cubicBezTo>
                    <a:cubicBezTo>
                      <a:pt x="769" y="789"/>
                      <a:pt x="846" y="726"/>
                      <a:pt x="837" y="566"/>
                    </a:cubicBezTo>
                    <a:cubicBezTo>
                      <a:pt x="837" y="310"/>
                      <a:pt x="430" y="1"/>
                      <a:pt x="18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-28112225" y="2366100"/>
                <a:ext cx="4140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7" extrusionOk="0">
                    <a:moveTo>
                      <a:pt x="503" y="0"/>
                    </a:moveTo>
                    <a:cubicBezTo>
                      <a:pt x="392" y="0"/>
                      <a:pt x="286" y="31"/>
                      <a:pt x="200" y="106"/>
                    </a:cubicBezTo>
                    <a:lnTo>
                      <a:pt x="172" y="134"/>
                    </a:lnTo>
                    <a:cubicBezTo>
                      <a:pt x="1" y="306"/>
                      <a:pt x="115" y="619"/>
                      <a:pt x="200" y="791"/>
                    </a:cubicBezTo>
                    <a:cubicBezTo>
                      <a:pt x="371" y="1133"/>
                      <a:pt x="714" y="1418"/>
                      <a:pt x="1085" y="1504"/>
                    </a:cubicBezTo>
                    <a:cubicBezTo>
                      <a:pt x="1126" y="1512"/>
                      <a:pt x="1167" y="1516"/>
                      <a:pt x="1207" y="1516"/>
                    </a:cubicBezTo>
                    <a:cubicBezTo>
                      <a:pt x="1447" y="1516"/>
                      <a:pt x="1655" y="1373"/>
                      <a:pt x="1655" y="1105"/>
                    </a:cubicBezTo>
                    <a:cubicBezTo>
                      <a:pt x="1627" y="705"/>
                      <a:pt x="1342" y="420"/>
                      <a:pt x="1056" y="192"/>
                    </a:cubicBezTo>
                    <a:lnTo>
                      <a:pt x="1028" y="192"/>
                    </a:lnTo>
                    <a:cubicBezTo>
                      <a:pt x="885" y="85"/>
                      <a:pt x="687" y="0"/>
                      <a:pt x="5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-28155725" y="2470875"/>
                <a:ext cx="3352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259" extrusionOk="0">
                    <a:moveTo>
                      <a:pt x="599" y="1"/>
                    </a:moveTo>
                    <a:cubicBezTo>
                      <a:pt x="560" y="1"/>
                      <a:pt x="522" y="8"/>
                      <a:pt x="485" y="24"/>
                    </a:cubicBezTo>
                    <a:cubicBezTo>
                      <a:pt x="371" y="81"/>
                      <a:pt x="285" y="138"/>
                      <a:pt x="200" y="223"/>
                    </a:cubicBezTo>
                    <a:cubicBezTo>
                      <a:pt x="0" y="452"/>
                      <a:pt x="257" y="822"/>
                      <a:pt x="428" y="994"/>
                    </a:cubicBezTo>
                    <a:cubicBezTo>
                      <a:pt x="520" y="1085"/>
                      <a:pt x="822" y="1259"/>
                      <a:pt x="1043" y="1259"/>
                    </a:cubicBezTo>
                    <a:cubicBezTo>
                      <a:pt x="1166" y="1259"/>
                      <a:pt x="1264" y="1204"/>
                      <a:pt x="1284" y="1051"/>
                    </a:cubicBezTo>
                    <a:cubicBezTo>
                      <a:pt x="1341" y="737"/>
                      <a:pt x="1227" y="509"/>
                      <a:pt x="1027" y="252"/>
                    </a:cubicBezTo>
                    <a:cubicBezTo>
                      <a:pt x="934" y="136"/>
                      <a:pt x="766" y="1"/>
                      <a:pt x="59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-27988825" y="2343050"/>
                <a:ext cx="31400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66" extrusionOk="0">
                    <a:moveTo>
                      <a:pt x="286" y="1"/>
                    </a:moveTo>
                    <a:cubicBezTo>
                      <a:pt x="229" y="1"/>
                      <a:pt x="172" y="1"/>
                      <a:pt x="143" y="58"/>
                    </a:cubicBezTo>
                    <a:cubicBezTo>
                      <a:pt x="115" y="58"/>
                      <a:pt x="115" y="86"/>
                      <a:pt x="115" y="86"/>
                    </a:cubicBezTo>
                    <a:cubicBezTo>
                      <a:pt x="1" y="286"/>
                      <a:pt x="172" y="543"/>
                      <a:pt x="343" y="657"/>
                    </a:cubicBezTo>
                    <a:cubicBezTo>
                      <a:pt x="466" y="719"/>
                      <a:pt x="575" y="766"/>
                      <a:pt x="701" y="766"/>
                    </a:cubicBezTo>
                    <a:cubicBezTo>
                      <a:pt x="749" y="766"/>
                      <a:pt x="801" y="759"/>
                      <a:pt x="857" y="743"/>
                    </a:cubicBezTo>
                    <a:cubicBezTo>
                      <a:pt x="1256" y="628"/>
                      <a:pt x="657" y="29"/>
                      <a:pt x="4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-28049450" y="2592225"/>
                <a:ext cx="4045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23" extrusionOk="0">
                    <a:moveTo>
                      <a:pt x="453" y="1"/>
                    </a:moveTo>
                    <a:cubicBezTo>
                      <a:pt x="216" y="1"/>
                      <a:pt x="0" y="115"/>
                      <a:pt x="0" y="419"/>
                    </a:cubicBezTo>
                    <a:cubicBezTo>
                      <a:pt x="29" y="876"/>
                      <a:pt x="428" y="1275"/>
                      <a:pt x="828" y="1447"/>
                    </a:cubicBezTo>
                    <a:cubicBezTo>
                      <a:pt x="932" y="1494"/>
                      <a:pt x="1056" y="1523"/>
                      <a:pt x="1173" y="1523"/>
                    </a:cubicBezTo>
                    <a:cubicBezTo>
                      <a:pt x="1408" y="1523"/>
                      <a:pt x="1617" y="1409"/>
                      <a:pt x="1598" y="1104"/>
                    </a:cubicBezTo>
                    <a:cubicBezTo>
                      <a:pt x="1598" y="648"/>
                      <a:pt x="1199" y="248"/>
                      <a:pt x="799" y="77"/>
                    </a:cubicBezTo>
                    <a:cubicBezTo>
                      <a:pt x="695" y="30"/>
                      <a:pt x="571" y="1"/>
                      <a:pt x="4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-28541150" y="1722075"/>
                <a:ext cx="31850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198" extrusionOk="0">
                    <a:moveTo>
                      <a:pt x="274" y="0"/>
                    </a:moveTo>
                    <a:cubicBezTo>
                      <a:pt x="113" y="0"/>
                      <a:pt x="1" y="94"/>
                      <a:pt x="10" y="331"/>
                    </a:cubicBezTo>
                    <a:cubicBezTo>
                      <a:pt x="30" y="709"/>
                      <a:pt x="646" y="1198"/>
                      <a:pt x="1008" y="1198"/>
                    </a:cubicBezTo>
                    <a:cubicBezTo>
                      <a:pt x="1165" y="1198"/>
                      <a:pt x="1274" y="1106"/>
                      <a:pt x="1265" y="873"/>
                    </a:cubicBezTo>
                    <a:cubicBezTo>
                      <a:pt x="1245" y="477"/>
                      <a:pt x="637" y="0"/>
                      <a:pt x="2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-28646500" y="1754500"/>
                <a:ext cx="31175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177" extrusionOk="0">
                    <a:moveTo>
                      <a:pt x="343" y="1"/>
                    </a:moveTo>
                    <a:cubicBezTo>
                      <a:pt x="166" y="1"/>
                      <a:pt x="1" y="89"/>
                      <a:pt x="1" y="318"/>
                    </a:cubicBezTo>
                    <a:cubicBezTo>
                      <a:pt x="29" y="660"/>
                      <a:pt x="343" y="974"/>
                      <a:pt x="629" y="1117"/>
                    </a:cubicBezTo>
                    <a:cubicBezTo>
                      <a:pt x="714" y="1155"/>
                      <a:pt x="813" y="1177"/>
                      <a:pt x="904" y="1177"/>
                    </a:cubicBezTo>
                    <a:cubicBezTo>
                      <a:pt x="1088" y="1177"/>
                      <a:pt x="1247" y="1088"/>
                      <a:pt x="1228" y="860"/>
                    </a:cubicBezTo>
                    <a:cubicBezTo>
                      <a:pt x="1228" y="517"/>
                      <a:pt x="914" y="175"/>
                      <a:pt x="600" y="61"/>
                    </a:cubicBezTo>
                    <a:cubicBezTo>
                      <a:pt x="524" y="23"/>
                      <a:pt x="432" y="1"/>
                      <a:pt x="3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-28661475" y="1655350"/>
                <a:ext cx="41075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341" extrusionOk="0">
                    <a:moveTo>
                      <a:pt x="529" y="1"/>
                    </a:moveTo>
                    <a:cubicBezTo>
                      <a:pt x="428" y="1"/>
                      <a:pt x="334" y="35"/>
                      <a:pt x="258" y="118"/>
                    </a:cubicBezTo>
                    <a:cubicBezTo>
                      <a:pt x="1" y="375"/>
                      <a:pt x="229" y="774"/>
                      <a:pt x="514" y="1031"/>
                    </a:cubicBezTo>
                    <a:lnTo>
                      <a:pt x="514" y="1059"/>
                    </a:lnTo>
                    <a:cubicBezTo>
                      <a:pt x="628" y="1145"/>
                      <a:pt x="771" y="1231"/>
                      <a:pt x="857" y="1288"/>
                    </a:cubicBezTo>
                    <a:cubicBezTo>
                      <a:pt x="780" y="1227"/>
                      <a:pt x="745" y="1198"/>
                      <a:pt x="750" y="1198"/>
                    </a:cubicBezTo>
                    <a:lnTo>
                      <a:pt x="750" y="1198"/>
                    </a:lnTo>
                    <a:cubicBezTo>
                      <a:pt x="755" y="1198"/>
                      <a:pt x="791" y="1219"/>
                      <a:pt x="857" y="1259"/>
                    </a:cubicBezTo>
                    <a:cubicBezTo>
                      <a:pt x="885" y="1288"/>
                      <a:pt x="885" y="1288"/>
                      <a:pt x="885" y="1288"/>
                    </a:cubicBezTo>
                    <a:cubicBezTo>
                      <a:pt x="974" y="1324"/>
                      <a:pt x="1057" y="1341"/>
                      <a:pt x="1132" y="1341"/>
                    </a:cubicBezTo>
                    <a:cubicBezTo>
                      <a:pt x="1467" y="1341"/>
                      <a:pt x="1642" y="1010"/>
                      <a:pt x="1456" y="660"/>
                    </a:cubicBezTo>
                    <a:cubicBezTo>
                      <a:pt x="1323" y="416"/>
                      <a:pt x="880" y="1"/>
                      <a:pt x="5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-28561175" y="1614450"/>
                <a:ext cx="33125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01" extrusionOk="0">
                    <a:moveTo>
                      <a:pt x="414" y="1"/>
                    </a:moveTo>
                    <a:cubicBezTo>
                      <a:pt x="101" y="1"/>
                      <a:pt x="0" y="330"/>
                      <a:pt x="154" y="613"/>
                    </a:cubicBezTo>
                    <a:lnTo>
                      <a:pt x="212" y="670"/>
                    </a:lnTo>
                    <a:cubicBezTo>
                      <a:pt x="325" y="878"/>
                      <a:pt x="716" y="1200"/>
                      <a:pt x="991" y="1200"/>
                    </a:cubicBezTo>
                    <a:cubicBezTo>
                      <a:pt x="1129" y="1200"/>
                      <a:pt x="1238" y="1118"/>
                      <a:pt x="1267" y="898"/>
                    </a:cubicBezTo>
                    <a:cubicBezTo>
                      <a:pt x="1267" y="869"/>
                      <a:pt x="1267" y="869"/>
                      <a:pt x="1267" y="841"/>
                    </a:cubicBezTo>
                    <a:cubicBezTo>
                      <a:pt x="1324" y="470"/>
                      <a:pt x="839" y="71"/>
                      <a:pt x="525" y="13"/>
                    </a:cubicBezTo>
                    <a:cubicBezTo>
                      <a:pt x="486" y="5"/>
                      <a:pt x="449" y="1"/>
                      <a:pt x="4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-28597975" y="1714925"/>
                <a:ext cx="2355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86" extrusionOk="0">
                    <a:moveTo>
                      <a:pt x="264" y="0"/>
                    </a:moveTo>
                    <a:cubicBezTo>
                      <a:pt x="178" y="0"/>
                      <a:pt x="103" y="45"/>
                      <a:pt x="57" y="160"/>
                    </a:cubicBezTo>
                    <a:cubicBezTo>
                      <a:pt x="0" y="303"/>
                      <a:pt x="57" y="445"/>
                      <a:pt x="114" y="588"/>
                    </a:cubicBezTo>
                    <a:cubicBezTo>
                      <a:pt x="202" y="720"/>
                      <a:pt x="458" y="986"/>
                      <a:pt x="662" y="986"/>
                    </a:cubicBezTo>
                    <a:cubicBezTo>
                      <a:pt x="724" y="986"/>
                      <a:pt x="781" y="962"/>
                      <a:pt x="828" y="902"/>
                    </a:cubicBezTo>
                    <a:cubicBezTo>
                      <a:pt x="942" y="788"/>
                      <a:pt x="942" y="645"/>
                      <a:pt x="885" y="503"/>
                    </a:cubicBezTo>
                    <a:cubicBezTo>
                      <a:pt x="822" y="335"/>
                      <a:pt x="500" y="0"/>
                      <a:pt x="26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-28574450" y="1836100"/>
                <a:ext cx="331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0" extrusionOk="0">
                    <a:moveTo>
                      <a:pt x="380" y="1"/>
                    </a:moveTo>
                    <a:cubicBezTo>
                      <a:pt x="246" y="1"/>
                      <a:pt x="119" y="45"/>
                      <a:pt x="86" y="192"/>
                    </a:cubicBezTo>
                    <a:cubicBezTo>
                      <a:pt x="86" y="221"/>
                      <a:pt x="86" y="278"/>
                      <a:pt x="58" y="335"/>
                    </a:cubicBezTo>
                    <a:cubicBezTo>
                      <a:pt x="1" y="677"/>
                      <a:pt x="257" y="963"/>
                      <a:pt x="514" y="1162"/>
                    </a:cubicBezTo>
                    <a:cubicBezTo>
                      <a:pt x="641" y="1262"/>
                      <a:pt x="773" y="1310"/>
                      <a:pt x="890" y="1310"/>
                    </a:cubicBezTo>
                    <a:cubicBezTo>
                      <a:pt x="1143" y="1310"/>
                      <a:pt x="1325" y="1087"/>
                      <a:pt x="1228" y="677"/>
                    </a:cubicBezTo>
                    <a:cubicBezTo>
                      <a:pt x="1171" y="392"/>
                      <a:pt x="885" y="164"/>
                      <a:pt x="657" y="49"/>
                    </a:cubicBezTo>
                    <a:cubicBezTo>
                      <a:pt x="584" y="25"/>
                      <a:pt x="480" y="1"/>
                      <a:pt x="38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-28431075" y="1786800"/>
                <a:ext cx="27225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41" extrusionOk="0">
                    <a:moveTo>
                      <a:pt x="349" y="1"/>
                    </a:moveTo>
                    <a:cubicBezTo>
                      <a:pt x="263" y="1"/>
                      <a:pt x="196" y="47"/>
                      <a:pt x="172" y="167"/>
                    </a:cubicBezTo>
                    <a:lnTo>
                      <a:pt x="172" y="195"/>
                    </a:lnTo>
                    <a:cubicBezTo>
                      <a:pt x="1" y="367"/>
                      <a:pt x="315" y="652"/>
                      <a:pt x="429" y="709"/>
                    </a:cubicBezTo>
                    <a:cubicBezTo>
                      <a:pt x="457" y="709"/>
                      <a:pt x="457" y="738"/>
                      <a:pt x="486" y="738"/>
                    </a:cubicBezTo>
                    <a:cubicBezTo>
                      <a:pt x="574" y="808"/>
                      <a:pt x="671" y="841"/>
                      <a:pt x="757" y="841"/>
                    </a:cubicBezTo>
                    <a:cubicBezTo>
                      <a:pt x="949" y="841"/>
                      <a:pt x="1089" y="680"/>
                      <a:pt x="971" y="424"/>
                    </a:cubicBezTo>
                    <a:cubicBezTo>
                      <a:pt x="909" y="301"/>
                      <a:pt x="568" y="1"/>
                      <a:pt x="3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-28392550" y="1719575"/>
                <a:ext cx="196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16" extrusionOk="0">
                    <a:moveTo>
                      <a:pt x="177" y="0"/>
                    </a:moveTo>
                    <a:cubicBezTo>
                      <a:pt x="81" y="0"/>
                      <a:pt x="9" y="50"/>
                      <a:pt x="0" y="174"/>
                    </a:cubicBezTo>
                    <a:cubicBezTo>
                      <a:pt x="0" y="231"/>
                      <a:pt x="29" y="288"/>
                      <a:pt x="29" y="374"/>
                    </a:cubicBezTo>
                    <a:cubicBezTo>
                      <a:pt x="29" y="516"/>
                      <a:pt x="229" y="716"/>
                      <a:pt x="400" y="716"/>
                    </a:cubicBezTo>
                    <a:cubicBezTo>
                      <a:pt x="543" y="687"/>
                      <a:pt x="628" y="659"/>
                      <a:pt x="685" y="545"/>
                    </a:cubicBezTo>
                    <a:cubicBezTo>
                      <a:pt x="787" y="301"/>
                      <a:pt x="412" y="0"/>
                      <a:pt x="1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-28490775" y="1760825"/>
                <a:ext cx="26000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29" extrusionOk="0">
                    <a:moveTo>
                      <a:pt x="589" y="0"/>
                    </a:moveTo>
                    <a:cubicBezTo>
                      <a:pt x="570" y="0"/>
                      <a:pt x="552" y="3"/>
                      <a:pt x="534" y="8"/>
                    </a:cubicBezTo>
                    <a:cubicBezTo>
                      <a:pt x="514" y="28"/>
                      <a:pt x="494" y="48"/>
                      <a:pt x="474" y="48"/>
                    </a:cubicBezTo>
                    <a:cubicBezTo>
                      <a:pt x="465" y="48"/>
                      <a:pt x="457" y="44"/>
                      <a:pt x="448" y="36"/>
                    </a:cubicBezTo>
                    <a:cubicBezTo>
                      <a:pt x="435" y="35"/>
                      <a:pt x="422" y="35"/>
                      <a:pt x="409" y="35"/>
                    </a:cubicBezTo>
                    <a:cubicBezTo>
                      <a:pt x="1" y="35"/>
                      <a:pt x="141" y="470"/>
                      <a:pt x="363" y="664"/>
                    </a:cubicBezTo>
                    <a:cubicBezTo>
                      <a:pt x="458" y="759"/>
                      <a:pt x="618" y="828"/>
                      <a:pt x="750" y="828"/>
                    </a:cubicBezTo>
                    <a:cubicBezTo>
                      <a:pt x="895" y="828"/>
                      <a:pt x="1007" y="745"/>
                      <a:pt x="962" y="521"/>
                    </a:cubicBezTo>
                    <a:cubicBezTo>
                      <a:pt x="934" y="493"/>
                      <a:pt x="962" y="464"/>
                      <a:pt x="962" y="436"/>
                    </a:cubicBezTo>
                    <a:cubicBezTo>
                      <a:pt x="1040" y="253"/>
                      <a:pt x="786" y="0"/>
                      <a:pt x="5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-28476725" y="1629400"/>
                <a:ext cx="2570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58" extrusionOk="0">
                    <a:moveTo>
                      <a:pt x="297" y="1"/>
                    </a:moveTo>
                    <a:cubicBezTo>
                      <a:pt x="148" y="1"/>
                      <a:pt x="1" y="76"/>
                      <a:pt x="1" y="271"/>
                    </a:cubicBezTo>
                    <a:cubicBezTo>
                      <a:pt x="29" y="557"/>
                      <a:pt x="286" y="814"/>
                      <a:pt x="514" y="928"/>
                    </a:cubicBezTo>
                    <a:cubicBezTo>
                      <a:pt x="576" y="945"/>
                      <a:pt x="649" y="957"/>
                      <a:pt x="719" y="957"/>
                    </a:cubicBezTo>
                    <a:cubicBezTo>
                      <a:pt x="878" y="957"/>
                      <a:pt x="1028" y="897"/>
                      <a:pt x="1028" y="699"/>
                    </a:cubicBezTo>
                    <a:cubicBezTo>
                      <a:pt x="999" y="414"/>
                      <a:pt x="742" y="157"/>
                      <a:pt x="486" y="43"/>
                    </a:cubicBezTo>
                    <a:cubicBezTo>
                      <a:pt x="432" y="16"/>
                      <a:pt x="364" y="1"/>
                      <a:pt x="29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-28481625" y="1473400"/>
                <a:ext cx="377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194" extrusionOk="0">
                    <a:moveTo>
                      <a:pt x="406" y="1"/>
                    </a:moveTo>
                    <a:cubicBezTo>
                      <a:pt x="218" y="1"/>
                      <a:pt x="0" y="94"/>
                      <a:pt x="25" y="320"/>
                    </a:cubicBezTo>
                    <a:lnTo>
                      <a:pt x="25" y="377"/>
                    </a:lnTo>
                    <a:cubicBezTo>
                      <a:pt x="82" y="776"/>
                      <a:pt x="396" y="1062"/>
                      <a:pt x="767" y="1176"/>
                    </a:cubicBezTo>
                    <a:lnTo>
                      <a:pt x="824" y="1176"/>
                    </a:lnTo>
                    <a:cubicBezTo>
                      <a:pt x="867" y="1188"/>
                      <a:pt x="907" y="1194"/>
                      <a:pt x="945" y="1194"/>
                    </a:cubicBezTo>
                    <a:cubicBezTo>
                      <a:pt x="1082" y="1194"/>
                      <a:pt x="1185" y="1117"/>
                      <a:pt x="1252" y="1005"/>
                    </a:cubicBezTo>
                    <a:lnTo>
                      <a:pt x="1252" y="1005"/>
                    </a:lnTo>
                    <a:cubicBezTo>
                      <a:pt x="1259" y="998"/>
                      <a:pt x="1269" y="988"/>
                      <a:pt x="1281" y="976"/>
                    </a:cubicBezTo>
                    <a:cubicBezTo>
                      <a:pt x="1509" y="662"/>
                      <a:pt x="1081" y="263"/>
                      <a:pt x="824" y="149"/>
                    </a:cubicBezTo>
                    <a:cubicBezTo>
                      <a:pt x="710" y="92"/>
                      <a:pt x="596" y="35"/>
                      <a:pt x="482" y="6"/>
                    </a:cubicBezTo>
                    <a:cubicBezTo>
                      <a:pt x="458" y="3"/>
                      <a:pt x="432" y="1"/>
                      <a:pt x="40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-28584425" y="1517375"/>
                <a:ext cx="3852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500" extrusionOk="0">
                    <a:moveTo>
                      <a:pt x="379" y="1"/>
                    </a:moveTo>
                    <a:cubicBezTo>
                      <a:pt x="283" y="1"/>
                      <a:pt x="193" y="26"/>
                      <a:pt x="143" y="102"/>
                    </a:cubicBezTo>
                    <a:cubicBezTo>
                      <a:pt x="114" y="130"/>
                      <a:pt x="114" y="159"/>
                      <a:pt x="86" y="187"/>
                    </a:cubicBezTo>
                    <a:cubicBezTo>
                      <a:pt x="0" y="301"/>
                      <a:pt x="0" y="416"/>
                      <a:pt x="0" y="530"/>
                    </a:cubicBezTo>
                    <a:cubicBezTo>
                      <a:pt x="0" y="844"/>
                      <a:pt x="228" y="1157"/>
                      <a:pt x="485" y="1300"/>
                    </a:cubicBezTo>
                    <a:cubicBezTo>
                      <a:pt x="685" y="1443"/>
                      <a:pt x="856" y="1500"/>
                      <a:pt x="1113" y="1500"/>
                    </a:cubicBezTo>
                    <a:cubicBezTo>
                      <a:pt x="1427" y="1500"/>
                      <a:pt x="1541" y="1186"/>
                      <a:pt x="1455" y="929"/>
                    </a:cubicBezTo>
                    <a:cubicBezTo>
                      <a:pt x="1398" y="815"/>
                      <a:pt x="1370" y="729"/>
                      <a:pt x="1313" y="615"/>
                    </a:cubicBezTo>
                    <a:cubicBezTo>
                      <a:pt x="1227" y="387"/>
                      <a:pt x="942" y="187"/>
                      <a:pt x="714" y="73"/>
                    </a:cubicBezTo>
                    <a:cubicBezTo>
                      <a:pt x="634" y="41"/>
                      <a:pt x="501" y="1"/>
                      <a:pt x="3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-28686225" y="1842650"/>
                <a:ext cx="4705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225" extrusionOk="0">
                    <a:moveTo>
                      <a:pt x="732" y="0"/>
                    </a:moveTo>
                    <a:cubicBezTo>
                      <a:pt x="670" y="0"/>
                      <a:pt x="613" y="14"/>
                      <a:pt x="563" y="44"/>
                    </a:cubicBezTo>
                    <a:lnTo>
                      <a:pt x="506" y="73"/>
                    </a:lnTo>
                    <a:cubicBezTo>
                      <a:pt x="1" y="385"/>
                      <a:pt x="671" y="1225"/>
                      <a:pt x="1202" y="1225"/>
                    </a:cubicBezTo>
                    <a:cubicBezTo>
                      <a:pt x="1301" y="1225"/>
                      <a:pt x="1395" y="1196"/>
                      <a:pt x="1476" y="1128"/>
                    </a:cubicBezTo>
                    <a:cubicBezTo>
                      <a:pt x="1476" y="1100"/>
                      <a:pt x="1504" y="1100"/>
                      <a:pt x="1504" y="1071"/>
                    </a:cubicBezTo>
                    <a:cubicBezTo>
                      <a:pt x="1882" y="769"/>
                      <a:pt x="1193" y="0"/>
                      <a:pt x="7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-28725175" y="1919325"/>
                <a:ext cx="1472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58" extrusionOk="0">
                    <a:moveTo>
                      <a:pt x="121" y="0"/>
                    </a:moveTo>
                    <a:cubicBezTo>
                      <a:pt x="49" y="0"/>
                      <a:pt x="1" y="41"/>
                      <a:pt x="9" y="144"/>
                    </a:cubicBezTo>
                    <a:cubicBezTo>
                      <a:pt x="9" y="323"/>
                      <a:pt x="301" y="558"/>
                      <a:pt x="467" y="558"/>
                    </a:cubicBezTo>
                    <a:cubicBezTo>
                      <a:pt x="540" y="558"/>
                      <a:pt x="589" y="513"/>
                      <a:pt x="580" y="401"/>
                    </a:cubicBezTo>
                    <a:cubicBezTo>
                      <a:pt x="580" y="222"/>
                      <a:pt x="287" y="0"/>
                      <a:pt x="1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-28042825" y="1727175"/>
                <a:ext cx="31675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172" extrusionOk="0">
                    <a:moveTo>
                      <a:pt x="386" y="0"/>
                    </a:moveTo>
                    <a:cubicBezTo>
                      <a:pt x="192" y="0"/>
                      <a:pt x="1" y="86"/>
                      <a:pt x="21" y="326"/>
                    </a:cubicBezTo>
                    <a:cubicBezTo>
                      <a:pt x="21" y="669"/>
                      <a:pt x="335" y="983"/>
                      <a:pt x="648" y="1125"/>
                    </a:cubicBezTo>
                    <a:cubicBezTo>
                      <a:pt x="732" y="1153"/>
                      <a:pt x="827" y="1172"/>
                      <a:pt x="917" y="1172"/>
                    </a:cubicBezTo>
                    <a:cubicBezTo>
                      <a:pt x="1104" y="1172"/>
                      <a:pt x="1267" y="1091"/>
                      <a:pt x="1248" y="840"/>
                    </a:cubicBezTo>
                    <a:cubicBezTo>
                      <a:pt x="1248" y="498"/>
                      <a:pt x="934" y="184"/>
                      <a:pt x="620" y="41"/>
                    </a:cubicBezTo>
                    <a:cubicBezTo>
                      <a:pt x="552" y="16"/>
                      <a:pt x="469" y="0"/>
                      <a:pt x="3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-27994525" y="1822300"/>
                <a:ext cx="321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064" extrusionOk="0">
                    <a:moveTo>
                      <a:pt x="361" y="1"/>
                    </a:moveTo>
                    <a:cubicBezTo>
                      <a:pt x="346" y="1"/>
                      <a:pt x="330" y="1"/>
                      <a:pt x="314" y="2"/>
                    </a:cubicBezTo>
                    <a:cubicBezTo>
                      <a:pt x="143" y="2"/>
                      <a:pt x="0" y="88"/>
                      <a:pt x="0" y="288"/>
                    </a:cubicBezTo>
                    <a:cubicBezTo>
                      <a:pt x="29" y="544"/>
                      <a:pt x="229" y="773"/>
                      <a:pt x="428" y="915"/>
                    </a:cubicBezTo>
                    <a:cubicBezTo>
                      <a:pt x="485" y="972"/>
                      <a:pt x="571" y="1001"/>
                      <a:pt x="657" y="1029"/>
                    </a:cubicBezTo>
                    <a:cubicBezTo>
                      <a:pt x="729" y="1051"/>
                      <a:pt x="807" y="1064"/>
                      <a:pt x="882" y="1064"/>
                    </a:cubicBezTo>
                    <a:cubicBezTo>
                      <a:pt x="1099" y="1064"/>
                      <a:pt x="1284" y="956"/>
                      <a:pt x="1199" y="659"/>
                    </a:cubicBezTo>
                    <a:cubicBezTo>
                      <a:pt x="1089" y="330"/>
                      <a:pt x="742" y="1"/>
                      <a:pt x="3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-27947450" y="1751050"/>
                <a:ext cx="192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6" extrusionOk="0">
                    <a:moveTo>
                      <a:pt x="172" y="0"/>
                    </a:moveTo>
                    <a:cubicBezTo>
                      <a:pt x="72" y="0"/>
                      <a:pt x="0" y="57"/>
                      <a:pt x="0" y="199"/>
                    </a:cubicBezTo>
                    <a:cubicBezTo>
                      <a:pt x="20" y="418"/>
                      <a:pt x="387" y="706"/>
                      <a:pt x="607" y="706"/>
                    </a:cubicBezTo>
                    <a:cubicBezTo>
                      <a:pt x="703" y="706"/>
                      <a:pt x="771" y="651"/>
                      <a:pt x="771" y="513"/>
                    </a:cubicBezTo>
                    <a:cubicBezTo>
                      <a:pt x="751" y="277"/>
                      <a:pt x="393" y="0"/>
                      <a:pt x="1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-28078475" y="1799500"/>
                <a:ext cx="347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315" extrusionOk="0">
                    <a:moveTo>
                      <a:pt x="399" y="0"/>
                    </a:moveTo>
                    <a:cubicBezTo>
                      <a:pt x="193" y="0"/>
                      <a:pt x="1" y="100"/>
                      <a:pt x="20" y="372"/>
                    </a:cubicBezTo>
                    <a:cubicBezTo>
                      <a:pt x="20" y="743"/>
                      <a:pt x="362" y="1114"/>
                      <a:pt x="705" y="1257"/>
                    </a:cubicBezTo>
                    <a:cubicBezTo>
                      <a:pt x="796" y="1293"/>
                      <a:pt x="898" y="1315"/>
                      <a:pt x="996" y="1315"/>
                    </a:cubicBezTo>
                    <a:cubicBezTo>
                      <a:pt x="1204" y="1315"/>
                      <a:pt x="1390" y="1215"/>
                      <a:pt x="1390" y="943"/>
                    </a:cubicBezTo>
                    <a:cubicBezTo>
                      <a:pt x="1361" y="572"/>
                      <a:pt x="1019" y="201"/>
                      <a:pt x="676" y="58"/>
                    </a:cubicBezTo>
                    <a:cubicBezTo>
                      <a:pt x="594" y="22"/>
                      <a:pt x="495" y="0"/>
                      <a:pt x="39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-28057300" y="1891525"/>
                <a:ext cx="294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29" extrusionOk="0">
                    <a:moveTo>
                      <a:pt x="429" y="1"/>
                    </a:moveTo>
                    <a:cubicBezTo>
                      <a:pt x="400" y="1"/>
                      <a:pt x="343" y="1"/>
                      <a:pt x="314" y="29"/>
                    </a:cubicBezTo>
                    <a:cubicBezTo>
                      <a:pt x="314" y="29"/>
                      <a:pt x="286" y="58"/>
                      <a:pt x="257" y="58"/>
                    </a:cubicBezTo>
                    <a:cubicBezTo>
                      <a:pt x="1" y="229"/>
                      <a:pt x="200" y="543"/>
                      <a:pt x="371" y="686"/>
                    </a:cubicBezTo>
                    <a:cubicBezTo>
                      <a:pt x="457" y="771"/>
                      <a:pt x="543" y="828"/>
                      <a:pt x="657" y="885"/>
                    </a:cubicBezTo>
                    <a:cubicBezTo>
                      <a:pt x="722" y="914"/>
                      <a:pt x="789" y="929"/>
                      <a:pt x="851" y="929"/>
                    </a:cubicBezTo>
                    <a:cubicBezTo>
                      <a:pt x="1035" y="929"/>
                      <a:pt x="1177" y="806"/>
                      <a:pt x="1113" y="572"/>
                    </a:cubicBezTo>
                    <a:cubicBezTo>
                      <a:pt x="1056" y="372"/>
                      <a:pt x="714" y="1"/>
                      <a:pt x="4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-28169775" y="1707775"/>
                <a:ext cx="326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361" extrusionOk="0">
                    <a:moveTo>
                      <a:pt x="385" y="0"/>
                    </a:moveTo>
                    <a:cubicBezTo>
                      <a:pt x="190" y="0"/>
                      <a:pt x="1" y="81"/>
                      <a:pt x="20" y="332"/>
                    </a:cubicBezTo>
                    <a:cubicBezTo>
                      <a:pt x="49" y="418"/>
                      <a:pt x="49" y="532"/>
                      <a:pt x="77" y="646"/>
                    </a:cubicBezTo>
                    <a:cubicBezTo>
                      <a:pt x="161" y="856"/>
                      <a:pt x="648" y="1361"/>
                      <a:pt x="978" y="1361"/>
                    </a:cubicBezTo>
                    <a:cubicBezTo>
                      <a:pt x="1096" y="1361"/>
                      <a:pt x="1194" y="1296"/>
                      <a:pt x="1247" y="1131"/>
                    </a:cubicBezTo>
                    <a:cubicBezTo>
                      <a:pt x="1275" y="1045"/>
                      <a:pt x="1275" y="960"/>
                      <a:pt x="1275" y="874"/>
                    </a:cubicBezTo>
                    <a:cubicBezTo>
                      <a:pt x="1304" y="532"/>
                      <a:pt x="933" y="189"/>
                      <a:pt x="648" y="47"/>
                    </a:cubicBezTo>
                    <a:cubicBezTo>
                      <a:pt x="574" y="19"/>
                      <a:pt x="479" y="0"/>
                      <a:pt x="3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-28019700" y="1670925"/>
                <a:ext cx="273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005" extrusionOk="0">
                    <a:moveTo>
                      <a:pt x="227" y="1"/>
                    </a:moveTo>
                    <a:cubicBezTo>
                      <a:pt x="93" y="1"/>
                      <a:pt x="0" y="76"/>
                      <a:pt x="9" y="265"/>
                    </a:cubicBezTo>
                    <a:cubicBezTo>
                      <a:pt x="28" y="601"/>
                      <a:pt x="540" y="1004"/>
                      <a:pt x="853" y="1004"/>
                    </a:cubicBezTo>
                    <a:cubicBezTo>
                      <a:pt x="993" y="1004"/>
                      <a:pt x="1093" y="924"/>
                      <a:pt x="1093" y="722"/>
                    </a:cubicBezTo>
                    <a:cubicBezTo>
                      <a:pt x="1073" y="403"/>
                      <a:pt x="538" y="1"/>
                      <a:pt x="2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-27886075" y="1786500"/>
                <a:ext cx="2425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779" extrusionOk="0">
                    <a:moveTo>
                      <a:pt x="244" y="1"/>
                    </a:moveTo>
                    <a:cubicBezTo>
                      <a:pt x="34" y="1"/>
                      <a:pt x="0" y="252"/>
                      <a:pt x="142" y="464"/>
                    </a:cubicBezTo>
                    <a:cubicBezTo>
                      <a:pt x="170" y="464"/>
                      <a:pt x="170" y="493"/>
                      <a:pt x="199" y="521"/>
                    </a:cubicBezTo>
                    <a:cubicBezTo>
                      <a:pt x="242" y="608"/>
                      <a:pt x="402" y="778"/>
                      <a:pt x="539" y="778"/>
                    </a:cubicBezTo>
                    <a:cubicBezTo>
                      <a:pt x="581" y="778"/>
                      <a:pt x="622" y="762"/>
                      <a:pt x="656" y="721"/>
                    </a:cubicBezTo>
                    <a:cubicBezTo>
                      <a:pt x="656" y="721"/>
                      <a:pt x="684" y="692"/>
                      <a:pt x="684" y="692"/>
                    </a:cubicBezTo>
                    <a:cubicBezTo>
                      <a:pt x="969" y="493"/>
                      <a:pt x="598" y="122"/>
                      <a:pt x="399" y="36"/>
                    </a:cubicBezTo>
                    <a:cubicBezTo>
                      <a:pt x="339" y="12"/>
                      <a:pt x="288" y="1"/>
                      <a:pt x="2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-27755575" y="1685875"/>
                <a:ext cx="307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180" extrusionOk="0">
                    <a:moveTo>
                      <a:pt x="365" y="0"/>
                    </a:moveTo>
                    <a:cubicBezTo>
                      <a:pt x="227" y="0"/>
                      <a:pt x="29" y="51"/>
                      <a:pt x="29" y="209"/>
                    </a:cubicBezTo>
                    <a:cubicBezTo>
                      <a:pt x="29" y="209"/>
                      <a:pt x="58" y="238"/>
                      <a:pt x="58" y="266"/>
                    </a:cubicBezTo>
                    <a:cubicBezTo>
                      <a:pt x="58" y="266"/>
                      <a:pt x="29" y="266"/>
                      <a:pt x="29" y="295"/>
                    </a:cubicBezTo>
                    <a:cubicBezTo>
                      <a:pt x="1" y="409"/>
                      <a:pt x="58" y="495"/>
                      <a:pt x="86" y="609"/>
                    </a:cubicBezTo>
                    <a:cubicBezTo>
                      <a:pt x="143" y="723"/>
                      <a:pt x="257" y="837"/>
                      <a:pt x="372" y="923"/>
                    </a:cubicBezTo>
                    <a:cubicBezTo>
                      <a:pt x="372" y="923"/>
                      <a:pt x="372" y="951"/>
                      <a:pt x="400" y="951"/>
                    </a:cubicBezTo>
                    <a:cubicBezTo>
                      <a:pt x="457" y="1008"/>
                      <a:pt x="543" y="1037"/>
                      <a:pt x="600" y="1094"/>
                    </a:cubicBezTo>
                    <a:lnTo>
                      <a:pt x="657" y="1094"/>
                    </a:lnTo>
                    <a:cubicBezTo>
                      <a:pt x="685" y="1122"/>
                      <a:pt x="742" y="1122"/>
                      <a:pt x="771" y="1151"/>
                    </a:cubicBezTo>
                    <a:lnTo>
                      <a:pt x="857" y="1151"/>
                    </a:lnTo>
                    <a:cubicBezTo>
                      <a:pt x="885" y="1151"/>
                      <a:pt x="914" y="1179"/>
                      <a:pt x="942" y="1179"/>
                    </a:cubicBezTo>
                    <a:cubicBezTo>
                      <a:pt x="1056" y="1151"/>
                      <a:pt x="1142" y="1122"/>
                      <a:pt x="1170" y="1037"/>
                    </a:cubicBezTo>
                    <a:cubicBezTo>
                      <a:pt x="1199" y="1008"/>
                      <a:pt x="1199" y="951"/>
                      <a:pt x="1228" y="894"/>
                    </a:cubicBezTo>
                    <a:cubicBezTo>
                      <a:pt x="1228" y="723"/>
                      <a:pt x="1142" y="523"/>
                      <a:pt x="1056" y="409"/>
                    </a:cubicBezTo>
                    <a:cubicBezTo>
                      <a:pt x="914" y="209"/>
                      <a:pt x="685" y="67"/>
                      <a:pt x="457" y="10"/>
                    </a:cubicBezTo>
                    <a:cubicBezTo>
                      <a:pt x="434" y="4"/>
                      <a:pt x="401" y="0"/>
                      <a:pt x="36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-27726325" y="1706800"/>
                <a:ext cx="14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58" h="200" extrusionOk="0">
                    <a:moveTo>
                      <a:pt x="58" y="0"/>
                    </a:moveTo>
                    <a:cubicBezTo>
                      <a:pt x="58" y="23"/>
                      <a:pt x="57" y="43"/>
                      <a:pt x="56" y="61"/>
                    </a:cubicBezTo>
                    <a:lnTo>
                      <a:pt x="56" y="61"/>
                    </a:lnTo>
                    <a:cubicBezTo>
                      <a:pt x="56" y="60"/>
                      <a:pt x="57" y="59"/>
                      <a:pt x="58" y="57"/>
                    </a:cubicBezTo>
                    <a:cubicBezTo>
                      <a:pt x="58" y="57"/>
                      <a:pt x="58" y="29"/>
                      <a:pt x="58" y="0"/>
                    </a:cubicBezTo>
                    <a:close/>
                    <a:moveTo>
                      <a:pt x="56" y="61"/>
                    </a:moveTo>
                    <a:cubicBezTo>
                      <a:pt x="29" y="117"/>
                      <a:pt x="28" y="172"/>
                      <a:pt x="0" y="200"/>
                    </a:cubicBezTo>
                    <a:cubicBezTo>
                      <a:pt x="25" y="200"/>
                      <a:pt x="49" y="159"/>
                      <a:pt x="56" y="6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-27800500" y="1644725"/>
                <a:ext cx="2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562" extrusionOk="0">
                    <a:moveTo>
                      <a:pt x="114" y="1"/>
                    </a:moveTo>
                    <a:cubicBezTo>
                      <a:pt x="0" y="29"/>
                      <a:pt x="0" y="143"/>
                      <a:pt x="29" y="258"/>
                    </a:cubicBezTo>
                    <a:cubicBezTo>
                      <a:pt x="57" y="372"/>
                      <a:pt x="143" y="486"/>
                      <a:pt x="257" y="514"/>
                    </a:cubicBezTo>
                    <a:cubicBezTo>
                      <a:pt x="290" y="548"/>
                      <a:pt x="334" y="562"/>
                      <a:pt x="375" y="562"/>
                    </a:cubicBezTo>
                    <a:cubicBezTo>
                      <a:pt x="404" y="562"/>
                      <a:pt x="433" y="555"/>
                      <a:pt x="457" y="543"/>
                    </a:cubicBezTo>
                    <a:lnTo>
                      <a:pt x="485" y="543"/>
                    </a:lnTo>
                    <a:cubicBezTo>
                      <a:pt x="542" y="514"/>
                      <a:pt x="571" y="486"/>
                      <a:pt x="628" y="457"/>
                    </a:cubicBezTo>
                    <a:cubicBezTo>
                      <a:pt x="828" y="372"/>
                      <a:pt x="542" y="86"/>
                      <a:pt x="428" y="58"/>
                    </a:cubicBezTo>
                    <a:cubicBezTo>
                      <a:pt x="343" y="58"/>
                      <a:pt x="285" y="29"/>
                      <a:pt x="2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-27744700" y="1596275"/>
                <a:ext cx="31725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056" extrusionOk="0">
                    <a:moveTo>
                      <a:pt x="521" y="0"/>
                    </a:moveTo>
                    <a:cubicBezTo>
                      <a:pt x="391" y="0"/>
                      <a:pt x="299" y="66"/>
                      <a:pt x="307" y="227"/>
                    </a:cubicBezTo>
                    <a:lnTo>
                      <a:pt x="336" y="227"/>
                    </a:lnTo>
                    <a:cubicBezTo>
                      <a:pt x="0" y="367"/>
                      <a:pt x="597" y="1055"/>
                      <a:pt x="890" y="1055"/>
                    </a:cubicBezTo>
                    <a:cubicBezTo>
                      <a:pt x="895" y="1055"/>
                      <a:pt x="901" y="1055"/>
                      <a:pt x="907" y="1054"/>
                    </a:cubicBezTo>
                    <a:cubicBezTo>
                      <a:pt x="1192" y="1026"/>
                      <a:pt x="1249" y="855"/>
                      <a:pt x="1249" y="626"/>
                    </a:cubicBezTo>
                    <a:cubicBezTo>
                      <a:pt x="1269" y="313"/>
                      <a:pt x="805" y="0"/>
                      <a:pt x="5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-27642875" y="2380825"/>
                <a:ext cx="277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99" extrusionOk="0">
                    <a:moveTo>
                      <a:pt x="386" y="0"/>
                    </a:moveTo>
                    <a:cubicBezTo>
                      <a:pt x="320" y="0"/>
                      <a:pt x="256" y="26"/>
                      <a:pt x="200" y="88"/>
                    </a:cubicBezTo>
                    <a:cubicBezTo>
                      <a:pt x="172" y="116"/>
                      <a:pt x="172" y="116"/>
                      <a:pt x="172" y="145"/>
                    </a:cubicBezTo>
                    <a:cubicBezTo>
                      <a:pt x="172" y="173"/>
                      <a:pt x="143" y="230"/>
                      <a:pt x="143" y="230"/>
                    </a:cubicBezTo>
                    <a:cubicBezTo>
                      <a:pt x="1" y="516"/>
                      <a:pt x="400" y="858"/>
                      <a:pt x="600" y="944"/>
                    </a:cubicBezTo>
                    <a:cubicBezTo>
                      <a:pt x="681" y="981"/>
                      <a:pt x="753" y="998"/>
                      <a:pt x="814" y="998"/>
                    </a:cubicBezTo>
                    <a:cubicBezTo>
                      <a:pt x="1031" y="998"/>
                      <a:pt x="1111" y="783"/>
                      <a:pt x="999" y="516"/>
                    </a:cubicBezTo>
                    <a:cubicBezTo>
                      <a:pt x="910" y="337"/>
                      <a:pt x="628" y="0"/>
                      <a:pt x="3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-27767700" y="2157975"/>
                <a:ext cx="283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062" extrusionOk="0">
                    <a:moveTo>
                      <a:pt x="334" y="1"/>
                    </a:moveTo>
                    <a:cubicBezTo>
                      <a:pt x="166" y="1"/>
                      <a:pt x="1" y="81"/>
                      <a:pt x="1" y="299"/>
                    </a:cubicBezTo>
                    <a:cubicBezTo>
                      <a:pt x="29" y="613"/>
                      <a:pt x="314" y="898"/>
                      <a:pt x="571" y="1013"/>
                    </a:cubicBezTo>
                    <a:cubicBezTo>
                      <a:pt x="650" y="1042"/>
                      <a:pt x="741" y="1061"/>
                      <a:pt x="827" y="1061"/>
                    </a:cubicBezTo>
                    <a:cubicBezTo>
                      <a:pt x="991" y="1061"/>
                      <a:pt x="1132" y="990"/>
                      <a:pt x="1113" y="784"/>
                    </a:cubicBezTo>
                    <a:cubicBezTo>
                      <a:pt x="1113" y="470"/>
                      <a:pt x="828" y="185"/>
                      <a:pt x="543" y="42"/>
                    </a:cubicBezTo>
                    <a:cubicBezTo>
                      <a:pt x="482" y="16"/>
                      <a:pt x="408" y="1"/>
                      <a:pt x="33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-27806425" y="2165600"/>
                <a:ext cx="218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10" extrusionOk="0">
                    <a:moveTo>
                      <a:pt x="191" y="0"/>
                    </a:moveTo>
                    <a:cubicBezTo>
                      <a:pt x="78" y="0"/>
                      <a:pt x="0" y="64"/>
                      <a:pt x="9" y="223"/>
                    </a:cubicBezTo>
                    <a:cubicBezTo>
                      <a:pt x="9" y="481"/>
                      <a:pt x="440" y="810"/>
                      <a:pt x="690" y="810"/>
                    </a:cubicBezTo>
                    <a:cubicBezTo>
                      <a:pt x="799" y="810"/>
                      <a:pt x="873" y="748"/>
                      <a:pt x="865" y="593"/>
                    </a:cubicBezTo>
                    <a:cubicBezTo>
                      <a:pt x="865" y="317"/>
                      <a:pt x="442" y="0"/>
                      <a:pt x="19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-28618450" y="2285950"/>
                <a:ext cx="3665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380" extrusionOk="0">
                    <a:moveTo>
                      <a:pt x="408" y="1"/>
                    </a:moveTo>
                    <a:cubicBezTo>
                      <a:pt x="193" y="1"/>
                      <a:pt x="1" y="101"/>
                      <a:pt x="20" y="373"/>
                    </a:cubicBezTo>
                    <a:cubicBezTo>
                      <a:pt x="20" y="801"/>
                      <a:pt x="391" y="1172"/>
                      <a:pt x="734" y="1315"/>
                    </a:cubicBezTo>
                    <a:cubicBezTo>
                      <a:pt x="831" y="1354"/>
                      <a:pt x="948" y="1379"/>
                      <a:pt x="1059" y="1379"/>
                    </a:cubicBezTo>
                    <a:cubicBezTo>
                      <a:pt x="1274" y="1379"/>
                      <a:pt x="1466" y="1283"/>
                      <a:pt x="1447" y="1001"/>
                    </a:cubicBezTo>
                    <a:cubicBezTo>
                      <a:pt x="1447" y="601"/>
                      <a:pt x="1076" y="230"/>
                      <a:pt x="705" y="59"/>
                    </a:cubicBezTo>
                    <a:cubicBezTo>
                      <a:pt x="614" y="23"/>
                      <a:pt x="509" y="1"/>
                      <a:pt x="40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-28535850" y="2259475"/>
                <a:ext cx="356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318" extrusionOk="0">
                    <a:moveTo>
                      <a:pt x="427" y="0"/>
                    </a:moveTo>
                    <a:cubicBezTo>
                      <a:pt x="219" y="0"/>
                      <a:pt x="1" y="97"/>
                      <a:pt x="26" y="348"/>
                    </a:cubicBezTo>
                    <a:cubicBezTo>
                      <a:pt x="54" y="605"/>
                      <a:pt x="54" y="776"/>
                      <a:pt x="283" y="947"/>
                    </a:cubicBezTo>
                    <a:lnTo>
                      <a:pt x="311" y="947"/>
                    </a:lnTo>
                    <a:cubicBezTo>
                      <a:pt x="511" y="1175"/>
                      <a:pt x="796" y="1318"/>
                      <a:pt x="1053" y="1318"/>
                    </a:cubicBezTo>
                    <a:cubicBezTo>
                      <a:pt x="1396" y="1289"/>
                      <a:pt x="1424" y="890"/>
                      <a:pt x="1281" y="662"/>
                    </a:cubicBezTo>
                    <a:cubicBezTo>
                      <a:pt x="1253" y="633"/>
                      <a:pt x="1253" y="605"/>
                      <a:pt x="1224" y="605"/>
                    </a:cubicBezTo>
                    <a:cubicBezTo>
                      <a:pt x="1082" y="319"/>
                      <a:pt x="825" y="63"/>
                      <a:pt x="511" y="5"/>
                    </a:cubicBezTo>
                    <a:cubicBezTo>
                      <a:pt x="484" y="2"/>
                      <a:pt x="456" y="0"/>
                      <a:pt x="4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-28552325" y="2373675"/>
                <a:ext cx="299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96" extrusionOk="0">
                    <a:moveTo>
                      <a:pt x="476" y="0"/>
                    </a:moveTo>
                    <a:cubicBezTo>
                      <a:pt x="460" y="0"/>
                      <a:pt x="444" y="1"/>
                      <a:pt x="428" y="3"/>
                    </a:cubicBezTo>
                    <a:cubicBezTo>
                      <a:pt x="343" y="60"/>
                      <a:pt x="257" y="117"/>
                      <a:pt x="143" y="174"/>
                    </a:cubicBezTo>
                    <a:cubicBezTo>
                      <a:pt x="0" y="459"/>
                      <a:pt x="457" y="859"/>
                      <a:pt x="656" y="944"/>
                    </a:cubicBezTo>
                    <a:cubicBezTo>
                      <a:pt x="733" y="979"/>
                      <a:pt x="802" y="995"/>
                      <a:pt x="862" y="995"/>
                    </a:cubicBezTo>
                    <a:cubicBezTo>
                      <a:pt x="1095" y="995"/>
                      <a:pt x="1198" y="760"/>
                      <a:pt x="1084" y="488"/>
                    </a:cubicBezTo>
                    <a:cubicBezTo>
                      <a:pt x="976" y="244"/>
                      <a:pt x="765" y="0"/>
                      <a:pt x="4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-28644075" y="2414825"/>
                <a:ext cx="4277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593" extrusionOk="0">
                    <a:moveTo>
                      <a:pt x="365" y="0"/>
                    </a:moveTo>
                    <a:cubicBezTo>
                      <a:pt x="149" y="0"/>
                      <a:pt x="1" y="125"/>
                      <a:pt x="18" y="439"/>
                    </a:cubicBezTo>
                    <a:cubicBezTo>
                      <a:pt x="38" y="954"/>
                      <a:pt x="854" y="1592"/>
                      <a:pt x="1342" y="1592"/>
                    </a:cubicBezTo>
                    <a:cubicBezTo>
                      <a:pt x="1558" y="1592"/>
                      <a:pt x="1710" y="1468"/>
                      <a:pt x="1701" y="1153"/>
                    </a:cubicBezTo>
                    <a:cubicBezTo>
                      <a:pt x="1682" y="638"/>
                      <a:pt x="852" y="0"/>
                      <a:pt x="36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-28669525" y="2364450"/>
                <a:ext cx="23275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875" extrusionOk="0">
                    <a:moveTo>
                      <a:pt x="195" y="1"/>
                    </a:moveTo>
                    <a:cubicBezTo>
                      <a:pt x="80" y="1"/>
                      <a:pt x="0" y="66"/>
                      <a:pt x="9" y="229"/>
                    </a:cubicBezTo>
                    <a:cubicBezTo>
                      <a:pt x="29" y="525"/>
                      <a:pt x="471" y="875"/>
                      <a:pt x="732" y="875"/>
                    </a:cubicBezTo>
                    <a:cubicBezTo>
                      <a:pt x="850" y="875"/>
                      <a:pt x="931" y="805"/>
                      <a:pt x="922" y="628"/>
                    </a:cubicBezTo>
                    <a:cubicBezTo>
                      <a:pt x="922" y="349"/>
                      <a:pt x="462" y="1"/>
                      <a:pt x="19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-28609400" y="2371175"/>
                <a:ext cx="285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896" extrusionOk="0">
                    <a:moveTo>
                      <a:pt x="265" y="1"/>
                    </a:moveTo>
                    <a:cubicBezTo>
                      <a:pt x="170" y="1"/>
                      <a:pt x="90" y="42"/>
                      <a:pt x="58" y="160"/>
                    </a:cubicBezTo>
                    <a:cubicBezTo>
                      <a:pt x="1" y="302"/>
                      <a:pt x="29" y="502"/>
                      <a:pt x="172" y="616"/>
                    </a:cubicBezTo>
                    <a:lnTo>
                      <a:pt x="229" y="616"/>
                    </a:lnTo>
                    <a:cubicBezTo>
                      <a:pt x="345" y="756"/>
                      <a:pt x="519" y="896"/>
                      <a:pt x="703" y="896"/>
                    </a:cubicBezTo>
                    <a:cubicBezTo>
                      <a:pt x="744" y="896"/>
                      <a:pt x="786" y="889"/>
                      <a:pt x="828" y="873"/>
                    </a:cubicBezTo>
                    <a:cubicBezTo>
                      <a:pt x="1142" y="759"/>
                      <a:pt x="857" y="331"/>
                      <a:pt x="714" y="188"/>
                    </a:cubicBezTo>
                    <a:cubicBezTo>
                      <a:pt x="625" y="117"/>
                      <a:pt x="424" y="1"/>
                      <a:pt x="26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-28668375" y="2195700"/>
                <a:ext cx="4522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1690" extrusionOk="0">
                    <a:moveTo>
                      <a:pt x="509" y="0"/>
                    </a:moveTo>
                    <a:cubicBezTo>
                      <a:pt x="244" y="0"/>
                      <a:pt x="1" y="125"/>
                      <a:pt x="20" y="474"/>
                    </a:cubicBezTo>
                    <a:cubicBezTo>
                      <a:pt x="20" y="959"/>
                      <a:pt x="476" y="1415"/>
                      <a:pt x="933" y="1615"/>
                    </a:cubicBezTo>
                    <a:cubicBezTo>
                      <a:pt x="1045" y="1662"/>
                      <a:pt x="1179" y="1690"/>
                      <a:pt x="1306" y="1690"/>
                    </a:cubicBezTo>
                    <a:cubicBezTo>
                      <a:pt x="1569" y="1690"/>
                      <a:pt x="1808" y="1570"/>
                      <a:pt x="1789" y="1244"/>
                    </a:cubicBezTo>
                    <a:cubicBezTo>
                      <a:pt x="1789" y="730"/>
                      <a:pt x="1332" y="274"/>
                      <a:pt x="876" y="74"/>
                    </a:cubicBezTo>
                    <a:cubicBezTo>
                      <a:pt x="766" y="28"/>
                      <a:pt x="635" y="0"/>
                      <a:pt x="50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-28700700" y="2243000"/>
                <a:ext cx="2772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934" extrusionOk="0">
                    <a:moveTo>
                      <a:pt x="428" y="0"/>
                    </a:moveTo>
                    <a:cubicBezTo>
                      <a:pt x="381" y="0"/>
                      <a:pt x="341" y="19"/>
                      <a:pt x="314" y="65"/>
                    </a:cubicBezTo>
                    <a:cubicBezTo>
                      <a:pt x="314" y="94"/>
                      <a:pt x="229" y="94"/>
                      <a:pt x="200" y="151"/>
                    </a:cubicBezTo>
                    <a:cubicBezTo>
                      <a:pt x="0" y="408"/>
                      <a:pt x="371" y="779"/>
                      <a:pt x="600" y="893"/>
                    </a:cubicBezTo>
                    <a:cubicBezTo>
                      <a:pt x="667" y="921"/>
                      <a:pt x="729" y="933"/>
                      <a:pt x="783" y="933"/>
                    </a:cubicBezTo>
                    <a:cubicBezTo>
                      <a:pt x="1006" y="933"/>
                      <a:pt x="1108" y="723"/>
                      <a:pt x="971" y="493"/>
                    </a:cubicBezTo>
                    <a:cubicBezTo>
                      <a:pt x="942" y="408"/>
                      <a:pt x="885" y="351"/>
                      <a:pt x="856" y="294"/>
                    </a:cubicBezTo>
                    <a:cubicBezTo>
                      <a:pt x="813" y="206"/>
                      <a:pt x="584" y="0"/>
                      <a:pt x="4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-28486700" y="2367425"/>
                <a:ext cx="2855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53" extrusionOk="0">
                    <a:moveTo>
                      <a:pt x="281" y="1"/>
                    </a:moveTo>
                    <a:cubicBezTo>
                      <a:pt x="238" y="1"/>
                      <a:pt x="193" y="8"/>
                      <a:pt x="143" y="24"/>
                    </a:cubicBezTo>
                    <a:cubicBezTo>
                      <a:pt x="86" y="53"/>
                      <a:pt x="29" y="81"/>
                      <a:pt x="29" y="139"/>
                    </a:cubicBezTo>
                    <a:cubicBezTo>
                      <a:pt x="0" y="196"/>
                      <a:pt x="0" y="253"/>
                      <a:pt x="0" y="338"/>
                    </a:cubicBezTo>
                    <a:cubicBezTo>
                      <a:pt x="22" y="532"/>
                      <a:pt x="432" y="952"/>
                      <a:pt x="682" y="952"/>
                    </a:cubicBezTo>
                    <a:cubicBezTo>
                      <a:pt x="764" y="952"/>
                      <a:pt x="828" y="907"/>
                      <a:pt x="856" y="795"/>
                    </a:cubicBezTo>
                    <a:cubicBezTo>
                      <a:pt x="856" y="766"/>
                      <a:pt x="885" y="709"/>
                      <a:pt x="942" y="681"/>
                    </a:cubicBezTo>
                    <a:cubicBezTo>
                      <a:pt x="1141" y="509"/>
                      <a:pt x="771" y="139"/>
                      <a:pt x="599" y="81"/>
                    </a:cubicBezTo>
                    <a:cubicBezTo>
                      <a:pt x="478" y="41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-28518100" y="2505625"/>
                <a:ext cx="492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724" extrusionOk="0">
                    <a:moveTo>
                      <a:pt x="575" y="0"/>
                    </a:moveTo>
                    <a:cubicBezTo>
                      <a:pt x="555" y="0"/>
                      <a:pt x="534" y="1"/>
                      <a:pt x="514" y="3"/>
                    </a:cubicBezTo>
                    <a:cubicBezTo>
                      <a:pt x="143" y="32"/>
                      <a:pt x="1" y="374"/>
                      <a:pt x="115" y="688"/>
                    </a:cubicBezTo>
                    <a:cubicBezTo>
                      <a:pt x="286" y="1144"/>
                      <a:pt x="714" y="1629"/>
                      <a:pt x="1199" y="1715"/>
                    </a:cubicBezTo>
                    <a:lnTo>
                      <a:pt x="1228" y="1715"/>
                    </a:lnTo>
                    <a:cubicBezTo>
                      <a:pt x="1271" y="1720"/>
                      <a:pt x="1316" y="1724"/>
                      <a:pt x="1361" y="1724"/>
                    </a:cubicBezTo>
                    <a:cubicBezTo>
                      <a:pt x="1557" y="1724"/>
                      <a:pt x="1763" y="1661"/>
                      <a:pt x="1855" y="1430"/>
                    </a:cubicBezTo>
                    <a:cubicBezTo>
                      <a:pt x="1969" y="1059"/>
                      <a:pt x="1656" y="631"/>
                      <a:pt x="1399" y="403"/>
                    </a:cubicBezTo>
                    <a:cubicBezTo>
                      <a:pt x="1185" y="189"/>
                      <a:pt x="872" y="0"/>
                      <a:pt x="5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-27886825" y="1619800"/>
                <a:ext cx="666975" cy="614275"/>
              </a:xfrm>
              <a:custGeom>
                <a:avLst/>
                <a:gdLst/>
                <a:ahLst/>
                <a:cxnLst/>
                <a:rect l="l" t="t" r="r" b="b"/>
                <a:pathLst>
                  <a:path w="26679" h="24571" extrusionOk="0">
                    <a:moveTo>
                      <a:pt x="10839" y="1"/>
                    </a:moveTo>
                    <a:cubicBezTo>
                      <a:pt x="8057" y="1"/>
                      <a:pt x="5522" y="798"/>
                      <a:pt x="3710" y="2339"/>
                    </a:cubicBezTo>
                    <a:cubicBezTo>
                      <a:pt x="1912" y="3880"/>
                      <a:pt x="1" y="6790"/>
                      <a:pt x="1028" y="12040"/>
                    </a:cubicBezTo>
                    <a:cubicBezTo>
                      <a:pt x="2312" y="18459"/>
                      <a:pt x="8132" y="23824"/>
                      <a:pt x="14552" y="24508"/>
                    </a:cubicBezTo>
                    <a:cubicBezTo>
                      <a:pt x="14942" y="24550"/>
                      <a:pt x="15330" y="24570"/>
                      <a:pt x="15714" y="24570"/>
                    </a:cubicBezTo>
                    <a:cubicBezTo>
                      <a:pt x="18229" y="24570"/>
                      <a:pt x="20607" y="23692"/>
                      <a:pt x="22513" y="22083"/>
                    </a:cubicBezTo>
                    <a:cubicBezTo>
                      <a:pt x="25309" y="19686"/>
                      <a:pt x="26678" y="16034"/>
                      <a:pt x="26193" y="12297"/>
                    </a:cubicBezTo>
                    <a:cubicBezTo>
                      <a:pt x="25566" y="7332"/>
                      <a:pt x="22028" y="3166"/>
                      <a:pt x="16749" y="1140"/>
                    </a:cubicBezTo>
                    <a:cubicBezTo>
                      <a:pt x="14766" y="375"/>
                      <a:pt x="12744" y="1"/>
                      <a:pt x="10839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-27928900" y="1581625"/>
                <a:ext cx="749000" cy="690375"/>
              </a:xfrm>
              <a:custGeom>
                <a:avLst/>
                <a:gdLst/>
                <a:ahLst/>
                <a:cxnLst/>
                <a:rect l="l" t="t" r="r" b="b"/>
                <a:pathLst>
                  <a:path w="29960" h="27615" extrusionOk="0">
                    <a:moveTo>
                      <a:pt x="12497" y="3062"/>
                    </a:moveTo>
                    <a:cubicBezTo>
                      <a:pt x="18446" y="3062"/>
                      <a:pt x="25466" y="7081"/>
                      <a:pt x="26364" y="14023"/>
                    </a:cubicBezTo>
                    <a:cubicBezTo>
                      <a:pt x="26792" y="17390"/>
                      <a:pt x="25508" y="20472"/>
                      <a:pt x="23226" y="22440"/>
                    </a:cubicBezTo>
                    <a:cubicBezTo>
                      <a:pt x="21664" y="23779"/>
                      <a:pt x="19672" y="24579"/>
                      <a:pt x="17436" y="24579"/>
                    </a:cubicBezTo>
                    <a:cubicBezTo>
                      <a:pt x="17098" y="24579"/>
                      <a:pt x="16755" y="24561"/>
                      <a:pt x="16406" y="24523"/>
                    </a:cubicBezTo>
                    <a:cubicBezTo>
                      <a:pt x="10586" y="23895"/>
                      <a:pt x="5336" y="18988"/>
                      <a:pt x="4223" y="13281"/>
                    </a:cubicBezTo>
                    <a:cubicBezTo>
                      <a:pt x="3453" y="9373"/>
                      <a:pt x="4451" y="6691"/>
                      <a:pt x="6363" y="5036"/>
                    </a:cubicBezTo>
                    <a:cubicBezTo>
                      <a:pt x="7937" y="3697"/>
                      <a:pt x="10132" y="3062"/>
                      <a:pt x="12497" y="3062"/>
                    </a:cubicBezTo>
                    <a:close/>
                    <a:moveTo>
                      <a:pt x="12538" y="1"/>
                    </a:moveTo>
                    <a:cubicBezTo>
                      <a:pt x="9389" y="1"/>
                      <a:pt x="6485" y="925"/>
                      <a:pt x="4394" y="2725"/>
                    </a:cubicBezTo>
                    <a:cubicBezTo>
                      <a:pt x="2682" y="4180"/>
                      <a:pt x="0" y="7575"/>
                      <a:pt x="1227" y="13852"/>
                    </a:cubicBezTo>
                    <a:cubicBezTo>
                      <a:pt x="2625" y="20928"/>
                      <a:pt x="9017" y="26806"/>
                      <a:pt x="16092" y="27547"/>
                    </a:cubicBezTo>
                    <a:cubicBezTo>
                      <a:pt x="16534" y="27592"/>
                      <a:pt x="16973" y="27615"/>
                      <a:pt x="17409" y="27615"/>
                    </a:cubicBezTo>
                    <a:cubicBezTo>
                      <a:pt x="20293" y="27615"/>
                      <a:pt x="23013" y="26635"/>
                      <a:pt x="25194" y="24751"/>
                    </a:cubicBezTo>
                    <a:cubicBezTo>
                      <a:pt x="28390" y="22041"/>
                      <a:pt x="29959" y="17875"/>
                      <a:pt x="29388" y="13624"/>
                    </a:cubicBezTo>
                    <a:cubicBezTo>
                      <a:pt x="28675" y="8089"/>
                      <a:pt x="24795" y="3466"/>
                      <a:pt x="18974" y="1241"/>
                    </a:cubicBezTo>
                    <a:cubicBezTo>
                      <a:pt x="16832" y="409"/>
                      <a:pt x="14631" y="1"/>
                      <a:pt x="12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-27442425" y="1959200"/>
                <a:ext cx="554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077" extrusionOk="0">
                    <a:moveTo>
                      <a:pt x="627" y="0"/>
                    </a:moveTo>
                    <a:cubicBezTo>
                      <a:pt x="300" y="0"/>
                      <a:pt x="0" y="151"/>
                      <a:pt x="0" y="575"/>
                    </a:cubicBezTo>
                    <a:cubicBezTo>
                      <a:pt x="29" y="1174"/>
                      <a:pt x="599" y="1745"/>
                      <a:pt x="1142" y="1973"/>
                    </a:cubicBezTo>
                    <a:cubicBezTo>
                      <a:pt x="1273" y="2039"/>
                      <a:pt x="1435" y="2077"/>
                      <a:pt x="1593" y="2077"/>
                    </a:cubicBezTo>
                    <a:cubicBezTo>
                      <a:pt x="1914" y="2077"/>
                      <a:pt x="2216" y="1919"/>
                      <a:pt x="2197" y="1517"/>
                    </a:cubicBezTo>
                    <a:cubicBezTo>
                      <a:pt x="2169" y="889"/>
                      <a:pt x="1627" y="318"/>
                      <a:pt x="1085" y="90"/>
                    </a:cubicBezTo>
                    <a:cubicBezTo>
                      <a:pt x="946" y="35"/>
                      <a:pt x="783" y="0"/>
                      <a:pt x="6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-27477375" y="2042975"/>
                <a:ext cx="404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496" extrusionOk="0">
                    <a:moveTo>
                      <a:pt x="446" y="0"/>
                    </a:moveTo>
                    <a:cubicBezTo>
                      <a:pt x="212" y="0"/>
                      <a:pt x="0" y="109"/>
                      <a:pt x="0" y="391"/>
                    </a:cubicBezTo>
                    <a:cubicBezTo>
                      <a:pt x="29" y="848"/>
                      <a:pt x="428" y="1276"/>
                      <a:pt x="828" y="1418"/>
                    </a:cubicBezTo>
                    <a:cubicBezTo>
                      <a:pt x="934" y="1467"/>
                      <a:pt x="1061" y="1496"/>
                      <a:pt x="1180" y="1496"/>
                    </a:cubicBezTo>
                    <a:cubicBezTo>
                      <a:pt x="1412" y="1496"/>
                      <a:pt x="1617" y="1387"/>
                      <a:pt x="1598" y="1104"/>
                    </a:cubicBezTo>
                    <a:cubicBezTo>
                      <a:pt x="1598" y="648"/>
                      <a:pt x="1170" y="220"/>
                      <a:pt x="799" y="77"/>
                    </a:cubicBezTo>
                    <a:cubicBezTo>
                      <a:pt x="692" y="29"/>
                      <a:pt x="566" y="0"/>
                      <a:pt x="4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-27540550" y="2018200"/>
                <a:ext cx="41800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09" extrusionOk="0">
                    <a:moveTo>
                      <a:pt x="459" y="1"/>
                    </a:moveTo>
                    <a:cubicBezTo>
                      <a:pt x="129" y="1"/>
                      <a:pt x="1" y="313"/>
                      <a:pt x="159" y="697"/>
                    </a:cubicBezTo>
                    <a:cubicBezTo>
                      <a:pt x="188" y="783"/>
                      <a:pt x="216" y="840"/>
                      <a:pt x="245" y="926"/>
                    </a:cubicBezTo>
                    <a:cubicBezTo>
                      <a:pt x="333" y="1080"/>
                      <a:pt x="798" y="1509"/>
                      <a:pt x="1109" y="1509"/>
                    </a:cubicBezTo>
                    <a:cubicBezTo>
                      <a:pt x="1200" y="1509"/>
                      <a:pt x="1277" y="1472"/>
                      <a:pt x="1329" y="1382"/>
                    </a:cubicBezTo>
                    <a:cubicBezTo>
                      <a:pt x="1357" y="1325"/>
                      <a:pt x="1386" y="1297"/>
                      <a:pt x="1414" y="1240"/>
                    </a:cubicBezTo>
                    <a:cubicBezTo>
                      <a:pt x="1671" y="783"/>
                      <a:pt x="1186" y="241"/>
                      <a:pt x="758" y="70"/>
                    </a:cubicBezTo>
                    <a:cubicBezTo>
                      <a:pt x="645" y="22"/>
                      <a:pt x="545" y="1"/>
                      <a:pt x="45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-27508075" y="1960550"/>
                <a:ext cx="20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49" extrusionOk="0">
                    <a:moveTo>
                      <a:pt x="213" y="1"/>
                    </a:moveTo>
                    <a:cubicBezTo>
                      <a:pt x="88" y="1"/>
                      <a:pt x="0" y="75"/>
                      <a:pt x="30" y="264"/>
                    </a:cubicBezTo>
                    <a:cubicBezTo>
                      <a:pt x="58" y="436"/>
                      <a:pt x="115" y="521"/>
                      <a:pt x="201" y="664"/>
                    </a:cubicBezTo>
                    <a:cubicBezTo>
                      <a:pt x="273" y="736"/>
                      <a:pt x="406" y="848"/>
                      <a:pt x="531" y="848"/>
                    </a:cubicBezTo>
                    <a:cubicBezTo>
                      <a:pt x="554" y="848"/>
                      <a:pt x="578" y="844"/>
                      <a:pt x="601" y="835"/>
                    </a:cubicBezTo>
                    <a:cubicBezTo>
                      <a:pt x="629" y="835"/>
                      <a:pt x="629" y="806"/>
                      <a:pt x="658" y="806"/>
                    </a:cubicBezTo>
                    <a:cubicBezTo>
                      <a:pt x="743" y="778"/>
                      <a:pt x="743" y="721"/>
                      <a:pt x="743" y="635"/>
                    </a:cubicBezTo>
                    <a:cubicBezTo>
                      <a:pt x="772" y="607"/>
                      <a:pt x="772" y="550"/>
                      <a:pt x="772" y="521"/>
                    </a:cubicBezTo>
                    <a:cubicBezTo>
                      <a:pt x="809" y="261"/>
                      <a:pt x="447" y="1"/>
                      <a:pt x="2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-27683300" y="1806975"/>
                <a:ext cx="4902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830" extrusionOk="0">
                    <a:moveTo>
                      <a:pt x="568" y="0"/>
                    </a:moveTo>
                    <a:cubicBezTo>
                      <a:pt x="274" y="0"/>
                      <a:pt x="0" y="131"/>
                      <a:pt x="20" y="501"/>
                    </a:cubicBezTo>
                    <a:cubicBezTo>
                      <a:pt x="20" y="1043"/>
                      <a:pt x="534" y="1528"/>
                      <a:pt x="990" y="1757"/>
                    </a:cubicBezTo>
                    <a:cubicBezTo>
                      <a:pt x="1116" y="1802"/>
                      <a:pt x="1260" y="1830"/>
                      <a:pt x="1397" y="1830"/>
                    </a:cubicBezTo>
                    <a:cubicBezTo>
                      <a:pt x="1694" y="1830"/>
                      <a:pt x="1960" y="1699"/>
                      <a:pt x="1960" y="1329"/>
                    </a:cubicBezTo>
                    <a:cubicBezTo>
                      <a:pt x="1932" y="787"/>
                      <a:pt x="1447" y="273"/>
                      <a:pt x="962" y="73"/>
                    </a:cubicBezTo>
                    <a:cubicBezTo>
                      <a:pt x="844" y="28"/>
                      <a:pt x="704" y="0"/>
                      <a:pt x="5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2"/>
            <p:cNvGrpSpPr/>
            <p:nvPr/>
          </p:nvGrpSpPr>
          <p:grpSpPr>
            <a:xfrm>
              <a:off x="1006247" y="222434"/>
              <a:ext cx="1112671" cy="914014"/>
              <a:chOff x="-27515175" y="-1214900"/>
              <a:chExt cx="696900" cy="572475"/>
            </a:xfrm>
          </p:grpSpPr>
          <p:sp>
            <p:nvSpPr>
              <p:cNvPr id="173" name="Google Shape;173;p2"/>
              <p:cNvSpPr/>
              <p:nvPr/>
            </p:nvSpPr>
            <p:spPr>
              <a:xfrm>
                <a:off x="-27515175" y="-1122875"/>
                <a:ext cx="94175" cy="1132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31" extrusionOk="0">
                    <a:moveTo>
                      <a:pt x="2111" y="0"/>
                    </a:moveTo>
                    <a:cubicBezTo>
                      <a:pt x="1683" y="0"/>
                      <a:pt x="1227" y="228"/>
                      <a:pt x="999" y="628"/>
                    </a:cubicBezTo>
                    <a:cubicBezTo>
                      <a:pt x="827" y="913"/>
                      <a:pt x="685" y="1170"/>
                      <a:pt x="542" y="1455"/>
                    </a:cubicBezTo>
                    <a:cubicBezTo>
                      <a:pt x="371" y="1826"/>
                      <a:pt x="200" y="2197"/>
                      <a:pt x="86" y="2597"/>
                    </a:cubicBezTo>
                    <a:cubicBezTo>
                      <a:pt x="29" y="2911"/>
                      <a:pt x="0" y="3224"/>
                      <a:pt x="57" y="3510"/>
                    </a:cubicBezTo>
                    <a:cubicBezTo>
                      <a:pt x="171" y="3995"/>
                      <a:pt x="542" y="4366"/>
                      <a:pt x="999" y="4480"/>
                    </a:cubicBezTo>
                    <a:cubicBezTo>
                      <a:pt x="1122" y="4514"/>
                      <a:pt x="1244" y="4530"/>
                      <a:pt x="1363" y="4530"/>
                    </a:cubicBezTo>
                    <a:cubicBezTo>
                      <a:pt x="1739" y="4530"/>
                      <a:pt x="2086" y="4369"/>
                      <a:pt x="2368" y="4109"/>
                    </a:cubicBezTo>
                    <a:cubicBezTo>
                      <a:pt x="2539" y="3966"/>
                      <a:pt x="2682" y="3766"/>
                      <a:pt x="2825" y="3595"/>
                    </a:cubicBezTo>
                    <a:cubicBezTo>
                      <a:pt x="3024" y="3310"/>
                      <a:pt x="3167" y="2939"/>
                      <a:pt x="3310" y="2625"/>
                    </a:cubicBezTo>
                    <a:cubicBezTo>
                      <a:pt x="3338" y="2540"/>
                      <a:pt x="3367" y="2454"/>
                      <a:pt x="3424" y="2368"/>
                    </a:cubicBezTo>
                    <a:cubicBezTo>
                      <a:pt x="3452" y="2311"/>
                      <a:pt x="3481" y="2254"/>
                      <a:pt x="3509" y="2169"/>
                    </a:cubicBezTo>
                    <a:cubicBezTo>
                      <a:pt x="3567" y="2026"/>
                      <a:pt x="3624" y="1912"/>
                      <a:pt x="3681" y="1769"/>
                    </a:cubicBezTo>
                    <a:cubicBezTo>
                      <a:pt x="3766" y="1484"/>
                      <a:pt x="3709" y="1284"/>
                      <a:pt x="3681" y="999"/>
                    </a:cubicBezTo>
                    <a:cubicBezTo>
                      <a:pt x="3624" y="913"/>
                      <a:pt x="3595" y="799"/>
                      <a:pt x="3538" y="714"/>
                    </a:cubicBezTo>
                    <a:cubicBezTo>
                      <a:pt x="3424" y="514"/>
                      <a:pt x="3281" y="343"/>
                      <a:pt x="3081" y="228"/>
                    </a:cubicBezTo>
                    <a:cubicBezTo>
                      <a:pt x="2910" y="143"/>
                      <a:pt x="2739" y="86"/>
                      <a:pt x="2568" y="57"/>
                    </a:cubicBezTo>
                    <a:cubicBezTo>
                      <a:pt x="2425" y="0"/>
                      <a:pt x="2254" y="0"/>
                      <a:pt x="211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-27351125" y="-1214900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1"/>
                    </a:moveTo>
                    <a:cubicBezTo>
                      <a:pt x="2254" y="1"/>
                      <a:pt x="1855" y="229"/>
                      <a:pt x="1627" y="600"/>
                    </a:cubicBezTo>
                    <a:cubicBezTo>
                      <a:pt x="1541" y="771"/>
                      <a:pt x="1456" y="971"/>
                      <a:pt x="1370" y="1142"/>
                    </a:cubicBezTo>
                    <a:lnTo>
                      <a:pt x="1284" y="1199"/>
                    </a:lnTo>
                    <a:cubicBezTo>
                      <a:pt x="1199" y="1256"/>
                      <a:pt x="1113" y="1313"/>
                      <a:pt x="1028" y="1399"/>
                    </a:cubicBezTo>
                    <a:cubicBezTo>
                      <a:pt x="856" y="1541"/>
                      <a:pt x="742" y="1741"/>
                      <a:pt x="685" y="1941"/>
                    </a:cubicBezTo>
                    <a:cubicBezTo>
                      <a:pt x="571" y="2226"/>
                      <a:pt x="485" y="2483"/>
                      <a:pt x="371" y="2768"/>
                    </a:cubicBezTo>
                    <a:cubicBezTo>
                      <a:pt x="257" y="3054"/>
                      <a:pt x="115" y="3367"/>
                      <a:pt x="57" y="3653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37"/>
                      <a:pt x="628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80"/>
                    </a:cubicBezTo>
                    <a:cubicBezTo>
                      <a:pt x="2283" y="4765"/>
                      <a:pt x="2397" y="4623"/>
                      <a:pt x="2483" y="4452"/>
                    </a:cubicBezTo>
                    <a:cubicBezTo>
                      <a:pt x="2540" y="4395"/>
                      <a:pt x="2568" y="4309"/>
                      <a:pt x="2597" y="4252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25" y="3681"/>
                    </a:cubicBezTo>
                    <a:cubicBezTo>
                      <a:pt x="3453" y="3339"/>
                      <a:pt x="3538" y="2911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2996" y="58"/>
                    </a:cubicBezTo>
                    <a:cubicBezTo>
                      <a:pt x="2911" y="29"/>
                      <a:pt x="2797" y="1"/>
                      <a:pt x="26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-27494500" y="-942425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12" y="1"/>
                    </a:moveTo>
                    <a:cubicBezTo>
                      <a:pt x="1741" y="1"/>
                      <a:pt x="1170" y="400"/>
                      <a:pt x="999" y="999"/>
                    </a:cubicBezTo>
                    <a:cubicBezTo>
                      <a:pt x="885" y="1485"/>
                      <a:pt x="742" y="1998"/>
                      <a:pt x="628" y="2512"/>
                    </a:cubicBezTo>
                    <a:lnTo>
                      <a:pt x="600" y="2540"/>
                    </a:lnTo>
                    <a:lnTo>
                      <a:pt x="571" y="2569"/>
                    </a:lnTo>
                    <a:cubicBezTo>
                      <a:pt x="514" y="2683"/>
                      <a:pt x="457" y="2797"/>
                      <a:pt x="400" y="2911"/>
                    </a:cubicBezTo>
                    <a:cubicBezTo>
                      <a:pt x="314" y="3054"/>
                      <a:pt x="257" y="3225"/>
                      <a:pt x="172" y="3396"/>
                    </a:cubicBezTo>
                    <a:cubicBezTo>
                      <a:pt x="58" y="3739"/>
                      <a:pt x="0" y="4109"/>
                      <a:pt x="115" y="4480"/>
                    </a:cubicBezTo>
                    <a:cubicBezTo>
                      <a:pt x="172" y="4709"/>
                      <a:pt x="286" y="4908"/>
                      <a:pt x="457" y="5051"/>
                    </a:cubicBezTo>
                    <a:cubicBezTo>
                      <a:pt x="628" y="5308"/>
                      <a:pt x="913" y="5508"/>
                      <a:pt x="1199" y="5565"/>
                    </a:cubicBezTo>
                    <a:cubicBezTo>
                      <a:pt x="1313" y="5598"/>
                      <a:pt x="1430" y="5614"/>
                      <a:pt x="1547" y="5614"/>
                    </a:cubicBezTo>
                    <a:cubicBezTo>
                      <a:pt x="2125" y="5614"/>
                      <a:pt x="2687" y="5222"/>
                      <a:pt x="2854" y="4652"/>
                    </a:cubicBezTo>
                    <a:cubicBezTo>
                      <a:pt x="3110" y="3681"/>
                      <a:pt x="3367" y="2683"/>
                      <a:pt x="3624" y="1713"/>
                    </a:cubicBezTo>
                    <a:cubicBezTo>
                      <a:pt x="3795" y="999"/>
                      <a:pt x="3396" y="258"/>
                      <a:pt x="2682" y="58"/>
                    </a:cubicBezTo>
                    <a:cubicBezTo>
                      <a:pt x="2568" y="29"/>
                      <a:pt x="2426" y="1"/>
                      <a:pt x="231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-27336150" y="-956675"/>
                <a:ext cx="8562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2" extrusionOk="0">
                    <a:moveTo>
                      <a:pt x="1855" y="0"/>
                    </a:moveTo>
                    <a:cubicBezTo>
                      <a:pt x="1684" y="29"/>
                      <a:pt x="1513" y="57"/>
                      <a:pt x="1342" y="143"/>
                    </a:cubicBezTo>
                    <a:cubicBezTo>
                      <a:pt x="1285" y="200"/>
                      <a:pt x="1227" y="257"/>
                      <a:pt x="1170" y="314"/>
                    </a:cubicBezTo>
                    <a:cubicBezTo>
                      <a:pt x="1085" y="371"/>
                      <a:pt x="1028" y="428"/>
                      <a:pt x="971" y="542"/>
                    </a:cubicBezTo>
                    <a:lnTo>
                      <a:pt x="885" y="656"/>
                    </a:lnTo>
                    <a:lnTo>
                      <a:pt x="799" y="885"/>
                    </a:lnTo>
                    <a:cubicBezTo>
                      <a:pt x="714" y="1027"/>
                      <a:pt x="657" y="1199"/>
                      <a:pt x="571" y="1341"/>
                    </a:cubicBezTo>
                    <a:cubicBezTo>
                      <a:pt x="486" y="1598"/>
                      <a:pt x="372" y="1855"/>
                      <a:pt x="257" y="2112"/>
                    </a:cubicBezTo>
                    <a:cubicBezTo>
                      <a:pt x="143" y="2425"/>
                      <a:pt x="58" y="2768"/>
                      <a:pt x="115" y="3110"/>
                    </a:cubicBezTo>
                    <a:lnTo>
                      <a:pt x="86" y="3196"/>
                    </a:lnTo>
                    <a:cubicBezTo>
                      <a:pt x="1" y="3396"/>
                      <a:pt x="58" y="3652"/>
                      <a:pt x="172" y="3852"/>
                    </a:cubicBezTo>
                    <a:cubicBezTo>
                      <a:pt x="257" y="4023"/>
                      <a:pt x="457" y="4166"/>
                      <a:pt x="657" y="4223"/>
                    </a:cubicBezTo>
                    <a:cubicBezTo>
                      <a:pt x="733" y="4242"/>
                      <a:pt x="809" y="4251"/>
                      <a:pt x="884" y="4251"/>
                    </a:cubicBezTo>
                    <a:cubicBezTo>
                      <a:pt x="1034" y="4251"/>
                      <a:pt x="1180" y="4213"/>
                      <a:pt x="1313" y="4137"/>
                    </a:cubicBezTo>
                    <a:lnTo>
                      <a:pt x="1342" y="4137"/>
                    </a:lnTo>
                    <a:cubicBezTo>
                      <a:pt x="1456" y="4137"/>
                      <a:pt x="1570" y="4109"/>
                      <a:pt x="1684" y="4080"/>
                    </a:cubicBezTo>
                    <a:cubicBezTo>
                      <a:pt x="1750" y="4095"/>
                      <a:pt x="1819" y="4102"/>
                      <a:pt x="1887" y="4102"/>
                    </a:cubicBezTo>
                    <a:cubicBezTo>
                      <a:pt x="2084" y="4102"/>
                      <a:pt x="2285" y="4043"/>
                      <a:pt x="2454" y="3938"/>
                    </a:cubicBezTo>
                    <a:cubicBezTo>
                      <a:pt x="2740" y="3766"/>
                      <a:pt x="2911" y="3510"/>
                      <a:pt x="3025" y="3224"/>
                    </a:cubicBezTo>
                    <a:cubicBezTo>
                      <a:pt x="3082" y="2996"/>
                      <a:pt x="3168" y="2796"/>
                      <a:pt x="3225" y="2597"/>
                    </a:cubicBezTo>
                    <a:cubicBezTo>
                      <a:pt x="3253" y="2483"/>
                      <a:pt x="3282" y="2397"/>
                      <a:pt x="3310" y="2283"/>
                    </a:cubicBezTo>
                    <a:cubicBezTo>
                      <a:pt x="3367" y="1997"/>
                      <a:pt x="3424" y="1655"/>
                      <a:pt x="3339" y="1370"/>
                    </a:cubicBezTo>
                    <a:cubicBezTo>
                      <a:pt x="3253" y="1113"/>
                      <a:pt x="3139" y="856"/>
                      <a:pt x="2911" y="685"/>
                    </a:cubicBezTo>
                    <a:lnTo>
                      <a:pt x="2768" y="571"/>
                    </a:lnTo>
                    <a:lnTo>
                      <a:pt x="2768" y="514"/>
                    </a:lnTo>
                    <a:cubicBezTo>
                      <a:pt x="2654" y="343"/>
                      <a:pt x="2540" y="286"/>
                      <a:pt x="2369" y="143"/>
                    </a:cubicBezTo>
                    <a:cubicBezTo>
                      <a:pt x="2226" y="57"/>
                      <a:pt x="2055" y="0"/>
                      <a:pt x="185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-27133575" y="-946700"/>
                <a:ext cx="96325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8" extrusionOk="0">
                    <a:moveTo>
                      <a:pt x="2369" y="1"/>
                    </a:moveTo>
                    <a:cubicBezTo>
                      <a:pt x="2112" y="1"/>
                      <a:pt x="1855" y="58"/>
                      <a:pt x="1656" y="172"/>
                    </a:cubicBezTo>
                    <a:cubicBezTo>
                      <a:pt x="1570" y="257"/>
                      <a:pt x="1456" y="343"/>
                      <a:pt x="1370" y="400"/>
                    </a:cubicBezTo>
                    <a:cubicBezTo>
                      <a:pt x="1199" y="571"/>
                      <a:pt x="1085" y="800"/>
                      <a:pt x="999" y="1028"/>
                    </a:cubicBezTo>
                    <a:cubicBezTo>
                      <a:pt x="857" y="1370"/>
                      <a:pt x="714" y="1741"/>
                      <a:pt x="571" y="2084"/>
                    </a:cubicBezTo>
                    <a:cubicBezTo>
                      <a:pt x="429" y="2454"/>
                      <a:pt x="258" y="2825"/>
                      <a:pt x="143" y="3225"/>
                    </a:cubicBezTo>
                    <a:cubicBezTo>
                      <a:pt x="1" y="3624"/>
                      <a:pt x="86" y="4052"/>
                      <a:pt x="315" y="4366"/>
                    </a:cubicBezTo>
                    <a:cubicBezTo>
                      <a:pt x="400" y="4880"/>
                      <a:pt x="743" y="5279"/>
                      <a:pt x="1256" y="5422"/>
                    </a:cubicBezTo>
                    <a:cubicBezTo>
                      <a:pt x="1374" y="5451"/>
                      <a:pt x="1499" y="5467"/>
                      <a:pt x="1624" y="5467"/>
                    </a:cubicBezTo>
                    <a:cubicBezTo>
                      <a:pt x="1861" y="5467"/>
                      <a:pt x="2096" y="5410"/>
                      <a:pt x="2283" y="5279"/>
                    </a:cubicBezTo>
                    <a:cubicBezTo>
                      <a:pt x="2369" y="5222"/>
                      <a:pt x="2483" y="5165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40" y="4423"/>
                    </a:lnTo>
                    <a:lnTo>
                      <a:pt x="2911" y="4452"/>
                    </a:lnTo>
                    <a:cubicBezTo>
                      <a:pt x="3025" y="4195"/>
                      <a:pt x="3139" y="3910"/>
                      <a:pt x="3225" y="3653"/>
                    </a:cubicBezTo>
                    <a:cubicBezTo>
                      <a:pt x="3339" y="3282"/>
                      <a:pt x="3510" y="2911"/>
                      <a:pt x="3567" y="2540"/>
                    </a:cubicBezTo>
                    <a:cubicBezTo>
                      <a:pt x="3624" y="2369"/>
                      <a:pt x="3624" y="2226"/>
                      <a:pt x="3624" y="2055"/>
                    </a:cubicBezTo>
                    <a:cubicBezTo>
                      <a:pt x="3653" y="1969"/>
                      <a:pt x="3681" y="1884"/>
                      <a:pt x="3738" y="1798"/>
                    </a:cubicBezTo>
                    <a:cubicBezTo>
                      <a:pt x="3853" y="1456"/>
                      <a:pt x="3767" y="999"/>
                      <a:pt x="3567" y="685"/>
                    </a:cubicBezTo>
                    <a:cubicBezTo>
                      <a:pt x="3396" y="372"/>
                      <a:pt x="3082" y="143"/>
                      <a:pt x="2740" y="58"/>
                    </a:cubicBezTo>
                    <a:cubicBezTo>
                      <a:pt x="2597" y="29"/>
                      <a:pt x="2483" y="1"/>
                      <a:pt x="236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-27341850" y="-760525"/>
                <a:ext cx="884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4" extrusionOk="0">
                    <a:moveTo>
                      <a:pt x="2140" y="1"/>
                    </a:moveTo>
                    <a:cubicBezTo>
                      <a:pt x="1941" y="1"/>
                      <a:pt x="1741" y="29"/>
                      <a:pt x="1570" y="143"/>
                    </a:cubicBezTo>
                    <a:cubicBezTo>
                      <a:pt x="1341" y="286"/>
                      <a:pt x="1085" y="543"/>
                      <a:pt x="1027" y="828"/>
                    </a:cubicBezTo>
                    <a:lnTo>
                      <a:pt x="999" y="885"/>
                    </a:lnTo>
                    <a:cubicBezTo>
                      <a:pt x="856" y="1056"/>
                      <a:pt x="742" y="1227"/>
                      <a:pt x="685" y="1456"/>
                    </a:cubicBezTo>
                    <a:cubicBezTo>
                      <a:pt x="685" y="1513"/>
                      <a:pt x="657" y="1570"/>
                      <a:pt x="657" y="1655"/>
                    </a:cubicBezTo>
                    <a:cubicBezTo>
                      <a:pt x="600" y="1770"/>
                      <a:pt x="542" y="1912"/>
                      <a:pt x="514" y="2055"/>
                    </a:cubicBezTo>
                    <a:cubicBezTo>
                      <a:pt x="485" y="2140"/>
                      <a:pt x="457" y="2226"/>
                      <a:pt x="428" y="2312"/>
                    </a:cubicBezTo>
                    <a:cubicBezTo>
                      <a:pt x="343" y="2511"/>
                      <a:pt x="257" y="2740"/>
                      <a:pt x="172" y="2968"/>
                    </a:cubicBezTo>
                    <a:cubicBezTo>
                      <a:pt x="0" y="3567"/>
                      <a:pt x="314" y="4223"/>
                      <a:pt x="828" y="4537"/>
                    </a:cubicBezTo>
                    <a:cubicBezTo>
                      <a:pt x="1032" y="4662"/>
                      <a:pt x="1273" y="4724"/>
                      <a:pt x="1516" y="4724"/>
                    </a:cubicBezTo>
                    <a:cubicBezTo>
                      <a:pt x="1883" y="4724"/>
                      <a:pt x="2254" y="4583"/>
                      <a:pt x="2511" y="4309"/>
                    </a:cubicBezTo>
                    <a:cubicBezTo>
                      <a:pt x="2654" y="4166"/>
                      <a:pt x="2768" y="4024"/>
                      <a:pt x="2854" y="3824"/>
                    </a:cubicBezTo>
                    <a:cubicBezTo>
                      <a:pt x="2939" y="3653"/>
                      <a:pt x="2996" y="3481"/>
                      <a:pt x="3053" y="3310"/>
                    </a:cubicBezTo>
                    <a:lnTo>
                      <a:pt x="3110" y="3196"/>
                    </a:lnTo>
                    <a:cubicBezTo>
                      <a:pt x="3196" y="3053"/>
                      <a:pt x="3253" y="2911"/>
                      <a:pt x="3310" y="2768"/>
                    </a:cubicBezTo>
                    <a:cubicBezTo>
                      <a:pt x="3367" y="2568"/>
                      <a:pt x="3453" y="2397"/>
                      <a:pt x="3481" y="2226"/>
                    </a:cubicBezTo>
                    <a:lnTo>
                      <a:pt x="3538" y="1827"/>
                    </a:lnTo>
                    <a:cubicBezTo>
                      <a:pt x="3538" y="1570"/>
                      <a:pt x="3453" y="1342"/>
                      <a:pt x="3339" y="1113"/>
                    </a:cubicBezTo>
                    <a:cubicBezTo>
                      <a:pt x="3310" y="600"/>
                      <a:pt x="2939" y="172"/>
                      <a:pt x="2454" y="29"/>
                    </a:cubicBezTo>
                    <a:cubicBezTo>
                      <a:pt x="2369" y="1"/>
                      <a:pt x="2254" y="1"/>
                      <a:pt x="214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-27033000" y="-1142850"/>
                <a:ext cx="92750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6" extrusionOk="0">
                    <a:moveTo>
                      <a:pt x="2141" y="0"/>
                    </a:moveTo>
                    <a:lnTo>
                      <a:pt x="1741" y="57"/>
                    </a:lnTo>
                    <a:cubicBezTo>
                      <a:pt x="1484" y="143"/>
                      <a:pt x="1256" y="257"/>
                      <a:pt x="1085" y="457"/>
                    </a:cubicBezTo>
                    <a:cubicBezTo>
                      <a:pt x="885" y="600"/>
                      <a:pt x="743" y="856"/>
                      <a:pt x="600" y="1085"/>
                    </a:cubicBezTo>
                    <a:cubicBezTo>
                      <a:pt x="514" y="1170"/>
                      <a:pt x="457" y="1284"/>
                      <a:pt x="400" y="1370"/>
                    </a:cubicBezTo>
                    <a:cubicBezTo>
                      <a:pt x="315" y="1570"/>
                      <a:pt x="229" y="1769"/>
                      <a:pt x="143" y="1969"/>
                    </a:cubicBezTo>
                    <a:cubicBezTo>
                      <a:pt x="86" y="2197"/>
                      <a:pt x="58" y="2483"/>
                      <a:pt x="29" y="2711"/>
                    </a:cubicBezTo>
                    <a:cubicBezTo>
                      <a:pt x="1" y="3025"/>
                      <a:pt x="86" y="3367"/>
                      <a:pt x="229" y="3681"/>
                    </a:cubicBezTo>
                    <a:cubicBezTo>
                      <a:pt x="372" y="3966"/>
                      <a:pt x="571" y="4252"/>
                      <a:pt x="857" y="4394"/>
                    </a:cubicBezTo>
                    <a:cubicBezTo>
                      <a:pt x="1095" y="4537"/>
                      <a:pt x="1358" y="4606"/>
                      <a:pt x="1619" y="4606"/>
                    </a:cubicBezTo>
                    <a:cubicBezTo>
                      <a:pt x="1983" y="4606"/>
                      <a:pt x="2343" y="4472"/>
                      <a:pt x="2626" y="4223"/>
                    </a:cubicBezTo>
                    <a:cubicBezTo>
                      <a:pt x="2740" y="4137"/>
                      <a:pt x="2854" y="4052"/>
                      <a:pt x="2940" y="3938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67" y="2911"/>
                      <a:pt x="3624" y="2654"/>
                    </a:cubicBezTo>
                    <a:cubicBezTo>
                      <a:pt x="3710" y="2368"/>
                      <a:pt x="3710" y="2083"/>
                      <a:pt x="3624" y="1798"/>
                    </a:cubicBezTo>
                    <a:lnTo>
                      <a:pt x="3624" y="1712"/>
                    </a:lnTo>
                    <a:cubicBezTo>
                      <a:pt x="3653" y="1513"/>
                      <a:pt x="3624" y="1313"/>
                      <a:pt x="3567" y="1113"/>
                    </a:cubicBezTo>
                    <a:cubicBezTo>
                      <a:pt x="3539" y="999"/>
                      <a:pt x="3482" y="856"/>
                      <a:pt x="3425" y="742"/>
                    </a:cubicBezTo>
                    <a:cubicBezTo>
                      <a:pt x="3311" y="542"/>
                      <a:pt x="3139" y="371"/>
                      <a:pt x="2911" y="229"/>
                    </a:cubicBezTo>
                    <a:lnTo>
                      <a:pt x="2883" y="200"/>
                    </a:lnTo>
                    <a:cubicBezTo>
                      <a:pt x="2654" y="86"/>
                      <a:pt x="2397" y="0"/>
                      <a:pt x="21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-26914575" y="-1000900"/>
                <a:ext cx="96300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41" extrusionOk="0">
                    <a:moveTo>
                      <a:pt x="1826" y="0"/>
                    </a:moveTo>
                    <a:cubicBezTo>
                      <a:pt x="1598" y="0"/>
                      <a:pt x="1427" y="57"/>
                      <a:pt x="1227" y="171"/>
                    </a:cubicBezTo>
                    <a:cubicBezTo>
                      <a:pt x="999" y="314"/>
                      <a:pt x="770" y="571"/>
                      <a:pt x="713" y="856"/>
                    </a:cubicBezTo>
                    <a:cubicBezTo>
                      <a:pt x="571" y="1227"/>
                      <a:pt x="485" y="1627"/>
                      <a:pt x="371" y="1997"/>
                    </a:cubicBezTo>
                    <a:cubicBezTo>
                      <a:pt x="285" y="2397"/>
                      <a:pt x="171" y="2768"/>
                      <a:pt x="86" y="3139"/>
                    </a:cubicBezTo>
                    <a:lnTo>
                      <a:pt x="57" y="3281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1"/>
                      <a:pt x="285" y="4737"/>
                      <a:pt x="485" y="4908"/>
                    </a:cubicBezTo>
                    <a:cubicBezTo>
                      <a:pt x="656" y="5107"/>
                      <a:pt x="856" y="5222"/>
                      <a:pt x="1113" y="5279"/>
                    </a:cubicBezTo>
                    <a:cubicBezTo>
                      <a:pt x="1256" y="5307"/>
                      <a:pt x="1398" y="5336"/>
                      <a:pt x="1541" y="5336"/>
                    </a:cubicBezTo>
                    <a:cubicBezTo>
                      <a:pt x="1568" y="5339"/>
                      <a:pt x="1595" y="5340"/>
                      <a:pt x="1623" y="5340"/>
                    </a:cubicBezTo>
                    <a:cubicBezTo>
                      <a:pt x="1862" y="5340"/>
                      <a:pt x="2132" y="5235"/>
                      <a:pt x="2311" y="5107"/>
                    </a:cubicBezTo>
                    <a:cubicBezTo>
                      <a:pt x="2454" y="5022"/>
                      <a:pt x="2568" y="4936"/>
                      <a:pt x="2654" y="4794"/>
                    </a:cubicBezTo>
                    <a:cubicBezTo>
                      <a:pt x="2739" y="4708"/>
                      <a:pt x="2825" y="4594"/>
                      <a:pt x="2910" y="4451"/>
                    </a:cubicBezTo>
                    <a:cubicBezTo>
                      <a:pt x="2967" y="4366"/>
                      <a:pt x="3025" y="4252"/>
                      <a:pt x="3082" y="4166"/>
                    </a:cubicBezTo>
                    <a:cubicBezTo>
                      <a:pt x="3253" y="3795"/>
                      <a:pt x="3367" y="3424"/>
                      <a:pt x="3567" y="3082"/>
                    </a:cubicBezTo>
                    <a:cubicBezTo>
                      <a:pt x="3852" y="2625"/>
                      <a:pt x="3852" y="2055"/>
                      <a:pt x="3567" y="1598"/>
                    </a:cubicBezTo>
                    <a:cubicBezTo>
                      <a:pt x="3424" y="1370"/>
                      <a:pt x="3253" y="1170"/>
                      <a:pt x="3025" y="1056"/>
                    </a:cubicBezTo>
                    <a:lnTo>
                      <a:pt x="2967" y="885"/>
                    </a:lnTo>
                    <a:cubicBezTo>
                      <a:pt x="2910" y="685"/>
                      <a:pt x="2825" y="514"/>
                      <a:pt x="2682" y="371"/>
                    </a:cubicBezTo>
                    <a:cubicBezTo>
                      <a:pt x="2597" y="286"/>
                      <a:pt x="2511" y="228"/>
                      <a:pt x="2425" y="171"/>
                    </a:cubicBezTo>
                    <a:cubicBezTo>
                      <a:pt x="2254" y="57"/>
                      <a:pt x="2054" y="0"/>
                      <a:pt x="182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-27055825" y="-74482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0"/>
                    </a:moveTo>
                    <a:cubicBezTo>
                      <a:pt x="1741" y="0"/>
                      <a:pt x="1627" y="0"/>
                      <a:pt x="1484" y="29"/>
                    </a:cubicBezTo>
                    <a:cubicBezTo>
                      <a:pt x="1056" y="114"/>
                      <a:pt x="714" y="485"/>
                      <a:pt x="486" y="828"/>
                    </a:cubicBezTo>
                    <a:cubicBezTo>
                      <a:pt x="372" y="1027"/>
                      <a:pt x="286" y="1227"/>
                      <a:pt x="200" y="1427"/>
                    </a:cubicBezTo>
                    <a:cubicBezTo>
                      <a:pt x="172" y="1512"/>
                      <a:pt x="115" y="1627"/>
                      <a:pt x="115" y="1712"/>
                    </a:cubicBezTo>
                    <a:cubicBezTo>
                      <a:pt x="86" y="1883"/>
                      <a:pt x="58" y="2055"/>
                      <a:pt x="29" y="2226"/>
                    </a:cubicBezTo>
                    <a:cubicBezTo>
                      <a:pt x="1" y="2540"/>
                      <a:pt x="86" y="2882"/>
                      <a:pt x="258" y="3139"/>
                    </a:cubicBezTo>
                    <a:cubicBezTo>
                      <a:pt x="400" y="3367"/>
                      <a:pt x="571" y="3538"/>
                      <a:pt x="771" y="3652"/>
                    </a:cubicBezTo>
                    <a:cubicBezTo>
                      <a:pt x="996" y="3784"/>
                      <a:pt x="1246" y="3853"/>
                      <a:pt x="1495" y="3853"/>
                    </a:cubicBezTo>
                    <a:cubicBezTo>
                      <a:pt x="1626" y="3853"/>
                      <a:pt x="1757" y="3834"/>
                      <a:pt x="1884" y="3795"/>
                    </a:cubicBezTo>
                    <a:cubicBezTo>
                      <a:pt x="2455" y="3652"/>
                      <a:pt x="2940" y="3082"/>
                      <a:pt x="2940" y="2483"/>
                    </a:cubicBezTo>
                    <a:cubicBezTo>
                      <a:pt x="2968" y="2368"/>
                      <a:pt x="2997" y="2283"/>
                      <a:pt x="3025" y="2169"/>
                    </a:cubicBezTo>
                    <a:cubicBezTo>
                      <a:pt x="3054" y="2083"/>
                      <a:pt x="3054" y="1997"/>
                      <a:pt x="3082" y="1940"/>
                    </a:cubicBezTo>
                    <a:lnTo>
                      <a:pt x="3111" y="1798"/>
                    </a:lnTo>
                    <a:cubicBezTo>
                      <a:pt x="3139" y="1627"/>
                      <a:pt x="3168" y="1512"/>
                      <a:pt x="3168" y="1370"/>
                    </a:cubicBezTo>
                    <a:cubicBezTo>
                      <a:pt x="3168" y="1256"/>
                      <a:pt x="3168" y="1113"/>
                      <a:pt x="3111" y="970"/>
                    </a:cubicBezTo>
                    <a:cubicBezTo>
                      <a:pt x="3025" y="628"/>
                      <a:pt x="2797" y="343"/>
                      <a:pt x="2512" y="171"/>
                    </a:cubicBezTo>
                    <a:cubicBezTo>
                      <a:pt x="2283" y="57"/>
                      <a:pt x="2084" y="0"/>
                      <a:pt x="185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-27187775" y="-1204900"/>
                <a:ext cx="108450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34" extrusionOk="0">
                    <a:moveTo>
                      <a:pt x="2711" y="0"/>
                    </a:moveTo>
                    <a:cubicBezTo>
                      <a:pt x="2426" y="0"/>
                      <a:pt x="2140" y="86"/>
                      <a:pt x="1883" y="228"/>
                    </a:cubicBezTo>
                    <a:cubicBezTo>
                      <a:pt x="1798" y="285"/>
                      <a:pt x="1684" y="371"/>
                      <a:pt x="1570" y="457"/>
                    </a:cubicBezTo>
                    <a:cubicBezTo>
                      <a:pt x="1370" y="656"/>
                      <a:pt x="1227" y="913"/>
                      <a:pt x="1170" y="1170"/>
                    </a:cubicBezTo>
                    <a:cubicBezTo>
                      <a:pt x="1056" y="1398"/>
                      <a:pt x="999" y="1655"/>
                      <a:pt x="913" y="1912"/>
                    </a:cubicBezTo>
                    <a:cubicBezTo>
                      <a:pt x="856" y="2054"/>
                      <a:pt x="799" y="2197"/>
                      <a:pt x="742" y="2368"/>
                    </a:cubicBezTo>
                    <a:cubicBezTo>
                      <a:pt x="599" y="2711"/>
                      <a:pt x="457" y="3082"/>
                      <a:pt x="400" y="3452"/>
                    </a:cubicBezTo>
                    <a:cubicBezTo>
                      <a:pt x="343" y="3652"/>
                      <a:pt x="314" y="3852"/>
                      <a:pt x="343" y="4052"/>
                    </a:cubicBezTo>
                    <a:cubicBezTo>
                      <a:pt x="314" y="4223"/>
                      <a:pt x="257" y="4365"/>
                      <a:pt x="229" y="4537"/>
                    </a:cubicBezTo>
                    <a:cubicBezTo>
                      <a:pt x="0" y="5364"/>
                      <a:pt x="485" y="6249"/>
                      <a:pt x="1341" y="6477"/>
                    </a:cubicBezTo>
                    <a:cubicBezTo>
                      <a:pt x="1479" y="6515"/>
                      <a:pt x="1619" y="6533"/>
                      <a:pt x="1758" y="6533"/>
                    </a:cubicBezTo>
                    <a:cubicBezTo>
                      <a:pt x="2453" y="6533"/>
                      <a:pt x="3115" y="6077"/>
                      <a:pt x="3281" y="5364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09" y="3909"/>
                      <a:pt x="3795" y="3709"/>
                      <a:pt x="3909" y="3509"/>
                    </a:cubicBezTo>
                    <a:lnTo>
                      <a:pt x="3909" y="3509"/>
                    </a:lnTo>
                    <a:lnTo>
                      <a:pt x="3881" y="3538"/>
                    </a:lnTo>
                    <a:cubicBezTo>
                      <a:pt x="3966" y="3424"/>
                      <a:pt x="3995" y="3310"/>
                      <a:pt x="4052" y="3167"/>
                    </a:cubicBezTo>
                    <a:cubicBezTo>
                      <a:pt x="4109" y="3024"/>
                      <a:pt x="4109" y="2882"/>
                      <a:pt x="4109" y="2711"/>
                    </a:cubicBezTo>
                    <a:cubicBezTo>
                      <a:pt x="4109" y="2654"/>
                      <a:pt x="4109" y="2596"/>
                      <a:pt x="4109" y="2511"/>
                    </a:cubicBezTo>
                    <a:lnTo>
                      <a:pt x="4137" y="2397"/>
                    </a:lnTo>
                    <a:cubicBezTo>
                      <a:pt x="4166" y="2311"/>
                      <a:pt x="4195" y="2254"/>
                      <a:pt x="4223" y="2168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5"/>
                      <a:pt x="3396" y="0"/>
                      <a:pt x="271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"/>
          <p:cNvSpPr/>
          <p:nvPr/>
        </p:nvSpPr>
        <p:spPr>
          <a:xfrm>
            <a:off x="625550" y="588965"/>
            <a:ext cx="8615140" cy="3830853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rgbClr val="F9E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/>
          <p:nvPr/>
        </p:nvSpPr>
        <p:spPr>
          <a:xfrm>
            <a:off x="1236600" y="1914838"/>
            <a:ext cx="12150" cy="20000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1"/>
          <p:cNvSpPr txBox="1">
            <a:spLocks noGrp="1"/>
          </p:cNvSpPr>
          <p:nvPr>
            <p:ph type="title" hasCustomPrompt="1"/>
          </p:nvPr>
        </p:nvSpPr>
        <p:spPr>
          <a:xfrm>
            <a:off x="1916400" y="1694925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1" name="Google Shape;841;p11"/>
          <p:cNvSpPr txBox="1">
            <a:spLocks noGrp="1"/>
          </p:cNvSpPr>
          <p:nvPr>
            <p:ph type="body" idx="1"/>
          </p:nvPr>
        </p:nvSpPr>
        <p:spPr>
          <a:xfrm>
            <a:off x="1477300" y="3152225"/>
            <a:ext cx="57690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42" name="Google Shape;842;p11"/>
          <p:cNvGrpSpPr/>
          <p:nvPr/>
        </p:nvGrpSpPr>
        <p:grpSpPr>
          <a:xfrm>
            <a:off x="3614900" y="250988"/>
            <a:ext cx="5469848" cy="1844922"/>
            <a:chOff x="1280125" y="999988"/>
            <a:chExt cx="5469848" cy="1844922"/>
          </a:xfrm>
        </p:grpSpPr>
        <p:sp>
          <p:nvSpPr>
            <p:cNvPr id="843" name="Google Shape;843;p11"/>
            <p:cNvSpPr/>
            <p:nvPr/>
          </p:nvSpPr>
          <p:spPr>
            <a:xfrm>
              <a:off x="1398525" y="1941213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1348025" y="1903863"/>
              <a:ext cx="14075" cy="18975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1280125" y="1947888"/>
              <a:ext cx="13575" cy="226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2765355" y="1663197"/>
              <a:ext cx="139836" cy="66624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2302457" y="1736057"/>
              <a:ext cx="136980" cy="65444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236548" y="1512590"/>
              <a:ext cx="180479" cy="76005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2677257" y="1421416"/>
              <a:ext cx="145548" cy="67410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2515561" y="1646513"/>
              <a:ext cx="103476" cy="56063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618928" y="1919471"/>
              <a:ext cx="145658" cy="72859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3248905" y="1808692"/>
              <a:ext cx="121821" cy="47187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418181" y="1657579"/>
              <a:ext cx="86450" cy="38817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2986589" y="1749820"/>
              <a:ext cx="114351" cy="47018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3048323" y="1455009"/>
              <a:ext cx="112923" cy="53310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3026793" y="1104473"/>
              <a:ext cx="168945" cy="67017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2575099" y="1202724"/>
              <a:ext cx="169385" cy="84824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2127469" y="1934133"/>
              <a:ext cx="207172" cy="68309"/>
            </a:xfrm>
            <a:custGeom>
              <a:avLst/>
              <a:gdLst/>
              <a:ahLst/>
              <a:cxnLst/>
              <a:rect l="l" t="t" r="r" b="b"/>
              <a:pathLst>
                <a:path w="1886" h="1216" extrusionOk="0">
                  <a:moveTo>
                    <a:pt x="735" y="1"/>
                  </a:moveTo>
                  <a:cubicBezTo>
                    <a:pt x="674" y="1"/>
                    <a:pt x="616" y="14"/>
                    <a:pt x="566" y="45"/>
                  </a:cubicBezTo>
                  <a:lnTo>
                    <a:pt x="509" y="73"/>
                  </a:lnTo>
                  <a:cubicBezTo>
                    <a:pt x="1" y="388"/>
                    <a:pt x="683" y="1216"/>
                    <a:pt x="1216" y="1216"/>
                  </a:cubicBezTo>
                  <a:cubicBezTo>
                    <a:pt x="1311" y="1216"/>
                    <a:pt x="1401" y="1189"/>
                    <a:pt x="1479" y="1129"/>
                  </a:cubicBezTo>
                  <a:cubicBezTo>
                    <a:pt x="1479" y="1100"/>
                    <a:pt x="1508" y="1100"/>
                    <a:pt x="1508" y="1072"/>
                  </a:cubicBezTo>
                  <a:cubicBezTo>
                    <a:pt x="1885" y="770"/>
                    <a:pt x="1196" y="1"/>
                    <a:pt x="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1956766" y="2106424"/>
              <a:ext cx="64590" cy="30672"/>
            </a:xfrm>
            <a:custGeom>
              <a:avLst/>
              <a:gdLst/>
              <a:ahLst/>
              <a:cxnLst/>
              <a:rect l="l" t="t" r="r" b="b"/>
              <a:pathLst>
                <a:path w="588" h="546" extrusionOk="0">
                  <a:moveTo>
                    <a:pt x="120" y="1"/>
                  </a:moveTo>
                  <a:cubicBezTo>
                    <a:pt x="48" y="1"/>
                    <a:pt x="0" y="42"/>
                    <a:pt x="9" y="145"/>
                  </a:cubicBezTo>
                  <a:cubicBezTo>
                    <a:pt x="9" y="324"/>
                    <a:pt x="301" y="546"/>
                    <a:pt x="468" y="546"/>
                  </a:cubicBezTo>
                  <a:cubicBezTo>
                    <a:pt x="540" y="546"/>
                    <a:pt x="588" y="505"/>
                    <a:pt x="579" y="401"/>
                  </a:cubicBezTo>
                  <a:cubicBezTo>
                    <a:pt x="579" y="222"/>
                    <a:pt x="286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4957038" y="1673589"/>
              <a:ext cx="136980" cy="66118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5167067" y="1888406"/>
              <a:ext cx="141044" cy="59826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5376108" y="1727069"/>
              <a:ext cx="83484" cy="40895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4798308" y="1837117"/>
              <a:ext cx="152578" cy="73477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4891239" y="2043900"/>
              <a:ext cx="129400" cy="52299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4397144" y="1631008"/>
              <a:ext cx="143241" cy="75836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5057329" y="1547250"/>
              <a:ext cx="120173" cy="56456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5646992" y="1807400"/>
              <a:ext cx="103147" cy="43648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6216992" y="1581854"/>
              <a:ext cx="134893" cy="64714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6345514" y="1628874"/>
              <a:ext cx="6371" cy="11291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6019596" y="1489445"/>
              <a:ext cx="94139" cy="31289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6264776" y="1379790"/>
              <a:ext cx="139396" cy="58422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6534672" y="1852846"/>
              <a:ext cx="215301" cy="103474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3715978" y="2811767"/>
              <a:ext cx="45806" cy="33143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5947536" y="2103166"/>
              <a:ext cx="47125" cy="41457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4424277" y="2227539"/>
              <a:ext cx="81617" cy="68253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4681320" y="2087830"/>
              <a:ext cx="53386" cy="44378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4875641" y="2361349"/>
              <a:ext cx="110" cy="1685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4869380" y="2350901"/>
              <a:ext cx="56462" cy="42524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4609150" y="2290343"/>
              <a:ext cx="70193" cy="40895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4430538" y="2399830"/>
              <a:ext cx="109847" cy="59433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4483814" y="2399830"/>
              <a:ext cx="6371" cy="56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5198374" y="2664867"/>
              <a:ext cx="69094" cy="53310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5348865" y="2728964"/>
              <a:ext cx="62393" cy="41963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6626175" y="1888799"/>
              <a:ext cx="48003" cy="32862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5095337" y="1859924"/>
              <a:ext cx="78102" cy="57579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5283726" y="1932447"/>
              <a:ext cx="64041" cy="43648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5358752" y="1902562"/>
              <a:ext cx="24606" cy="18425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1808625" y="104831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1724675" y="99998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1884275" y="102473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1931225" y="100051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1967750" y="104936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2108975" y="1015638"/>
              <a:ext cx="51375" cy="26350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11"/>
          <p:cNvGrpSpPr/>
          <p:nvPr/>
        </p:nvGrpSpPr>
        <p:grpSpPr>
          <a:xfrm>
            <a:off x="8" y="8359"/>
            <a:ext cx="9002292" cy="5132226"/>
            <a:chOff x="8" y="8359"/>
            <a:chExt cx="9002292" cy="5132226"/>
          </a:xfrm>
        </p:grpSpPr>
        <p:grpSp>
          <p:nvGrpSpPr>
            <p:cNvPr id="895" name="Google Shape;895;p11"/>
            <p:cNvGrpSpPr/>
            <p:nvPr/>
          </p:nvGrpSpPr>
          <p:grpSpPr>
            <a:xfrm>
              <a:off x="8" y="8359"/>
              <a:ext cx="935820" cy="828895"/>
              <a:chOff x="6057125" y="2457013"/>
              <a:chExt cx="752025" cy="666100"/>
            </a:xfrm>
          </p:grpSpPr>
          <p:sp>
            <p:nvSpPr>
              <p:cNvPr id="896" name="Google Shape;896;p11"/>
              <p:cNvSpPr/>
              <p:nvPr/>
            </p:nvSpPr>
            <p:spPr>
              <a:xfrm>
                <a:off x="6057125" y="27114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9" y="84"/>
                      <a:pt x="3966" y="171"/>
                    </a:cubicBezTo>
                    <a:cubicBezTo>
                      <a:pt x="2369" y="457"/>
                      <a:pt x="685" y="1056"/>
                      <a:pt x="172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2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7" y="7133"/>
                      <a:pt x="6163" y="6848"/>
                      <a:pt x="6848" y="5450"/>
                    </a:cubicBezTo>
                    <a:cubicBezTo>
                      <a:pt x="7419" y="4337"/>
                      <a:pt x="7419" y="2168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1"/>
              <p:cNvSpPr/>
              <p:nvPr/>
            </p:nvSpPr>
            <p:spPr>
              <a:xfrm>
                <a:off x="6398850" y="2665413"/>
                <a:ext cx="14547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5695" extrusionOk="0">
                    <a:moveTo>
                      <a:pt x="3591" y="0"/>
                    </a:moveTo>
                    <a:cubicBezTo>
                      <a:pt x="2384" y="0"/>
                      <a:pt x="951" y="751"/>
                      <a:pt x="512" y="1671"/>
                    </a:cubicBezTo>
                    <a:cubicBezTo>
                      <a:pt x="398" y="1899"/>
                      <a:pt x="341" y="2156"/>
                      <a:pt x="284" y="2384"/>
                    </a:cubicBezTo>
                    <a:cubicBezTo>
                      <a:pt x="0" y="4109"/>
                      <a:pt x="1529" y="5694"/>
                      <a:pt x="3214" y="5694"/>
                    </a:cubicBezTo>
                    <a:cubicBezTo>
                      <a:pt x="3396" y="5694"/>
                      <a:pt x="3581" y="5676"/>
                      <a:pt x="3765" y="5637"/>
                    </a:cubicBezTo>
                    <a:cubicBezTo>
                      <a:pt x="5191" y="5351"/>
                      <a:pt x="5819" y="5123"/>
                      <a:pt x="5790" y="3440"/>
                    </a:cubicBezTo>
                    <a:cubicBezTo>
                      <a:pt x="5790" y="2327"/>
                      <a:pt x="5648" y="986"/>
                      <a:pt x="4763" y="330"/>
                    </a:cubicBezTo>
                    <a:cubicBezTo>
                      <a:pt x="4442" y="101"/>
                      <a:pt x="4032" y="0"/>
                      <a:pt x="359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1"/>
              <p:cNvSpPr/>
              <p:nvPr/>
            </p:nvSpPr>
            <p:spPr>
              <a:xfrm>
                <a:off x="6195800" y="3021338"/>
                <a:ext cx="123850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071" extrusionOk="0">
                    <a:moveTo>
                      <a:pt x="3515" y="0"/>
                    </a:moveTo>
                    <a:cubicBezTo>
                      <a:pt x="2530" y="0"/>
                      <a:pt x="1203" y="1616"/>
                      <a:pt x="417" y="2613"/>
                    </a:cubicBezTo>
                    <a:cubicBezTo>
                      <a:pt x="1" y="3735"/>
                      <a:pt x="857" y="4070"/>
                      <a:pt x="1716" y="4070"/>
                    </a:cubicBezTo>
                    <a:cubicBezTo>
                      <a:pt x="2037" y="4070"/>
                      <a:pt x="2358" y="4024"/>
                      <a:pt x="2614" y="3954"/>
                    </a:cubicBezTo>
                    <a:cubicBezTo>
                      <a:pt x="3898" y="3554"/>
                      <a:pt x="4953" y="3041"/>
                      <a:pt x="4611" y="1415"/>
                    </a:cubicBezTo>
                    <a:cubicBezTo>
                      <a:pt x="4396" y="385"/>
                      <a:pt x="3996" y="0"/>
                      <a:pt x="351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1"/>
              <p:cNvSpPr/>
              <p:nvPr/>
            </p:nvSpPr>
            <p:spPr>
              <a:xfrm>
                <a:off x="6705525" y="2619963"/>
                <a:ext cx="10362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671" extrusionOk="0">
                    <a:moveTo>
                      <a:pt x="2515" y="0"/>
                    </a:moveTo>
                    <a:cubicBezTo>
                      <a:pt x="1625" y="0"/>
                      <a:pt x="532" y="525"/>
                      <a:pt x="0" y="1435"/>
                    </a:cubicBezTo>
                    <a:cubicBezTo>
                      <a:pt x="171" y="2861"/>
                      <a:pt x="171" y="3375"/>
                      <a:pt x="1626" y="3632"/>
                    </a:cubicBezTo>
                    <a:cubicBezTo>
                      <a:pt x="1768" y="3658"/>
                      <a:pt x="1900" y="3670"/>
                      <a:pt x="2025" y="3670"/>
                    </a:cubicBezTo>
                    <a:cubicBezTo>
                      <a:pt x="2982" y="3670"/>
                      <a:pt x="3463" y="2923"/>
                      <a:pt x="3766" y="1863"/>
                    </a:cubicBezTo>
                    <a:cubicBezTo>
                      <a:pt x="4145" y="568"/>
                      <a:pt x="3440" y="0"/>
                      <a:pt x="251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1"/>
              <p:cNvSpPr/>
              <p:nvPr/>
            </p:nvSpPr>
            <p:spPr>
              <a:xfrm>
                <a:off x="6373975" y="2457013"/>
                <a:ext cx="8540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2762" extrusionOk="0">
                    <a:moveTo>
                      <a:pt x="1156" y="0"/>
                    </a:moveTo>
                    <a:cubicBezTo>
                      <a:pt x="924" y="0"/>
                      <a:pt x="723" y="67"/>
                      <a:pt x="594" y="220"/>
                    </a:cubicBezTo>
                    <a:lnTo>
                      <a:pt x="280" y="392"/>
                    </a:lnTo>
                    <a:cubicBezTo>
                      <a:pt x="1" y="1508"/>
                      <a:pt x="186" y="2762"/>
                      <a:pt x="1424" y="2762"/>
                    </a:cubicBezTo>
                    <a:cubicBezTo>
                      <a:pt x="1451" y="2762"/>
                      <a:pt x="1479" y="2761"/>
                      <a:pt x="1507" y="2760"/>
                    </a:cubicBezTo>
                    <a:cubicBezTo>
                      <a:pt x="2135" y="2731"/>
                      <a:pt x="2819" y="2474"/>
                      <a:pt x="3076" y="1847"/>
                    </a:cubicBezTo>
                    <a:cubicBezTo>
                      <a:pt x="3416" y="986"/>
                      <a:pt x="2049" y="0"/>
                      <a:pt x="115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11"/>
            <p:cNvGrpSpPr/>
            <p:nvPr/>
          </p:nvGrpSpPr>
          <p:grpSpPr>
            <a:xfrm rot="-3808864" flipH="1">
              <a:off x="7807855" y="3986925"/>
              <a:ext cx="1076841" cy="928989"/>
              <a:chOff x="5638300" y="3555950"/>
              <a:chExt cx="1076825" cy="928975"/>
            </a:xfrm>
          </p:grpSpPr>
          <p:sp>
            <p:nvSpPr>
              <p:cNvPr id="902" name="Google Shape;902;p11"/>
              <p:cNvSpPr/>
              <p:nvPr/>
            </p:nvSpPr>
            <p:spPr>
              <a:xfrm>
                <a:off x="6148625" y="3555950"/>
                <a:ext cx="27172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69" h="11448" extrusionOk="0">
                    <a:moveTo>
                      <a:pt x="8110" y="0"/>
                    </a:moveTo>
                    <a:cubicBezTo>
                      <a:pt x="7952" y="0"/>
                      <a:pt x="7793" y="21"/>
                      <a:pt x="7639" y="65"/>
                    </a:cubicBezTo>
                    <a:cubicBezTo>
                      <a:pt x="6763" y="303"/>
                      <a:pt x="6134" y="1303"/>
                      <a:pt x="6429" y="2198"/>
                    </a:cubicBezTo>
                    <a:cubicBezTo>
                      <a:pt x="6725" y="3094"/>
                      <a:pt x="7029" y="3989"/>
                      <a:pt x="7201" y="4913"/>
                    </a:cubicBezTo>
                    <a:cubicBezTo>
                      <a:pt x="7230" y="5218"/>
                      <a:pt x="7239" y="5532"/>
                      <a:pt x="7230" y="5837"/>
                    </a:cubicBezTo>
                    <a:cubicBezTo>
                      <a:pt x="7182" y="6075"/>
                      <a:pt x="7134" y="6304"/>
                      <a:pt x="7058" y="6532"/>
                    </a:cubicBezTo>
                    <a:cubicBezTo>
                      <a:pt x="6972" y="6713"/>
                      <a:pt x="6868" y="6885"/>
                      <a:pt x="6763" y="7047"/>
                    </a:cubicBezTo>
                    <a:cubicBezTo>
                      <a:pt x="6629" y="7199"/>
                      <a:pt x="6487" y="7351"/>
                      <a:pt x="6334" y="7485"/>
                    </a:cubicBezTo>
                    <a:lnTo>
                      <a:pt x="6201" y="7590"/>
                    </a:lnTo>
                    <a:cubicBezTo>
                      <a:pt x="6039" y="7704"/>
                      <a:pt x="5867" y="7799"/>
                      <a:pt x="5696" y="7885"/>
                    </a:cubicBezTo>
                    <a:lnTo>
                      <a:pt x="5601" y="7913"/>
                    </a:lnTo>
                    <a:lnTo>
                      <a:pt x="5582" y="7913"/>
                    </a:lnTo>
                    <a:lnTo>
                      <a:pt x="5372" y="7856"/>
                    </a:lnTo>
                    <a:cubicBezTo>
                      <a:pt x="5058" y="7704"/>
                      <a:pt x="4753" y="7513"/>
                      <a:pt x="4467" y="7313"/>
                    </a:cubicBezTo>
                    <a:cubicBezTo>
                      <a:pt x="4001" y="6942"/>
                      <a:pt x="3591" y="6532"/>
                      <a:pt x="3143" y="6142"/>
                    </a:cubicBezTo>
                    <a:cubicBezTo>
                      <a:pt x="2772" y="5808"/>
                      <a:pt x="2303" y="5635"/>
                      <a:pt x="1837" y="5635"/>
                    </a:cubicBezTo>
                    <a:cubicBezTo>
                      <a:pt x="1358" y="5635"/>
                      <a:pt x="881" y="5818"/>
                      <a:pt x="514" y="6199"/>
                    </a:cubicBezTo>
                    <a:cubicBezTo>
                      <a:pt x="191" y="6542"/>
                      <a:pt x="0" y="7018"/>
                      <a:pt x="0" y="749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2" y="9695"/>
                      <a:pt x="2096" y="10076"/>
                    </a:cubicBezTo>
                    <a:cubicBezTo>
                      <a:pt x="2515" y="10380"/>
                      <a:pt x="2953" y="10657"/>
                      <a:pt x="3420" y="10895"/>
                    </a:cubicBezTo>
                    <a:cubicBezTo>
                      <a:pt x="3839" y="11104"/>
                      <a:pt x="4296" y="11266"/>
                      <a:pt x="4763" y="11371"/>
                    </a:cubicBezTo>
                    <a:cubicBezTo>
                      <a:pt x="5004" y="11422"/>
                      <a:pt x="5254" y="11447"/>
                      <a:pt x="5501" y="11447"/>
                    </a:cubicBezTo>
                    <a:cubicBezTo>
                      <a:pt x="5624" y="11447"/>
                      <a:pt x="5747" y="11441"/>
                      <a:pt x="5867" y="11428"/>
                    </a:cubicBezTo>
                    <a:cubicBezTo>
                      <a:pt x="6096" y="11400"/>
                      <a:pt x="6315" y="11371"/>
                      <a:pt x="6544" y="11323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3" y="10914"/>
                      <a:pt x="7696" y="10838"/>
                      <a:pt x="7830" y="10752"/>
                    </a:cubicBezTo>
                    <a:cubicBezTo>
                      <a:pt x="8573" y="10314"/>
                      <a:pt x="9220" y="9676"/>
                      <a:pt x="9696" y="8971"/>
                    </a:cubicBezTo>
                    <a:cubicBezTo>
                      <a:pt x="10497" y="7771"/>
                      <a:pt x="10868" y="6266"/>
                      <a:pt x="10678" y="4827"/>
                    </a:cubicBezTo>
                    <a:cubicBezTo>
                      <a:pt x="10601" y="4189"/>
                      <a:pt x="10487" y="3589"/>
                      <a:pt x="10316" y="2970"/>
                    </a:cubicBezTo>
                    <a:cubicBezTo>
                      <a:pt x="10163" y="2399"/>
                      <a:pt x="9963" y="1837"/>
                      <a:pt x="9782" y="1275"/>
                    </a:cubicBezTo>
                    <a:cubicBezTo>
                      <a:pt x="9630" y="817"/>
                      <a:pt x="9363" y="446"/>
                      <a:pt x="8944" y="208"/>
                    </a:cubicBezTo>
                    <a:cubicBezTo>
                      <a:pt x="8691" y="72"/>
                      <a:pt x="8402" y="0"/>
                      <a:pt x="8110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5729750" y="3828225"/>
                <a:ext cx="21695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8678" h="9996" extrusionOk="0">
                    <a:moveTo>
                      <a:pt x="6005" y="1"/>
                    </a:moveTo>
                    <a:cubicBezTo>
                      <a:pt x="5855" y="1"/>
                      <a:pt x="5706" y="21"/>
                      <a:pt x="5563" y="61"/>
                    </a:cubicBezTo>
                    <a:cubicBezTo>
                      <a:pt x="4706" y="299"/>
                      <a:pt x="4106" y="1261"/>
                      <a:pt x="4392" y="2128"/>
                    </a:cubicBezTo>
                    <a:cubicBezTo>
                      <a:pt x="4696" y="3080"/>
                      <a:pt x="5049" y="4052"/>
                      <a:pt x="5239" y="5042"/>
                    </a:cubicBezTo>
                    <a:lnTo>
                      <a:pt x="5249" y="5376"/>
                    </a:lnTo>
                    <a:lnTo>
                      <a:pt x="5239" y="5414"/>
                    </a:lnTo>
                    <a:lnTo>
                      <a:pt x="5125" y="5614"/>
                    </a:lnTo>
                    <a:cubicBezTo>
                      <a:pt x="4944" y="5833"/>
                      <a:pt x="4734" y="6043"/>
                      <a:pt x="4515" y="6233"/>
                    </a:cubicBezTo>
                    <a:cubicBezTo>
                      <a:pt x="4382" y="6328"/>
                      <a:pt x="4239" y="6414"/>
                      <a:pt x="4087" y="6490"/>
                    </a:cubicBezTo>
                    <a:lnTo>
                      <a:pt x="4001" y="6519"/>
                    </a:lnTo>
                    <a:cubicBezTo>
                      <a:pt x="3820" y="6328"/>
                      <a:pt x="3658" y="6128"/>
                      <a:pt x="3487" y="5928"/>
                    </a:cubicBezTo>
                    <a:cubicBezTo>
                      <a:pt x="3391" y="5814"/>
                      <a:pt x="3306" y="5700"/>
                      <a:pt x="3210" y="5585"/>
                    </a:cubicBezTo>
                    <a:cubicBezTo>
                      <a:pt x="3001" y="5328"/>
                      <a:pt x="2734" y="5147"/>
                      <a:pt x="2458" y="4957"/>
                    </a:cubicBezTo>
                    <a:cubicBezTo>
                      <a:pt x="2201" y="4823"/>
                      <a:pt x="1934" y="4757"/>
                      <a:pt x="1639" y="4757"/>
                    </a:cubicBezTo>
                    <a:cubicBezTo>
                      <a:pt x="1201" y="4757"/>
                      <a:pt x="772" y="4947"/>
                      <a:pt x="458" y="5262"/>
                    </a:cubicBezTo>
                    <a:cubicBezTo>
                      <a:pt x="258" y="5481"/>
                      <a:pt x="124" y="5728"/>
                      <a:pt x="58" y="6005"/>
                    </a:cubicBezTo>
                    <a:cubicBezTo>
                      <a:pt x="39" y="6147"/>
                      <a:pt x="20" y="6281"/>
                      <a:pt x="1" y="6424"/>
                    </a:cubicBezTo>
                    <a:cubicBezTo>
                      <a:pt x="10" y="6728"/>
                      <a:pt x="86" y="7005"/>
                      <a:pt x="239" y="7262"/>
                    </a:cubicBezTo>
                    <a:cubicBezTo>
                      <a:pt x="448" y="7738"/>
                      <a:pt x="782" y="8138"/>
                      <a:pt x="1115" y="8538"/>
                    </a:cubicBezTo>
                    <a:cubicBezTo>
                      <a:pt x="1601" y="9138"/>
                      <a:pt x="2191" y="9672"/>
                      <a:pt x="2953" y="9881"/>
                    </a:cubicBezTo>
                    <a:cubicBezTo>
                      <a:pt x="3234" y="9958"/>
                      <a:pt x="3528" y="9996"/>
                      <a:pt x="3823" y="9996"/>
                    </a:cubicBezTo>
                    <a:cubicBezTo>
                      <a:pt x="4079" y="9996"/>
                      <a:pt x="4334" y="9967"/>
                      <a:pt x="4582" y="9910"/>
                    </a:cubicBezTo>
                    <a:cubicBezTo>
                      <a:pt x="5039" y="9805"/>
                      <a:pt x="5468" y="9605"/>
                      <a:pt x="5887" y="9395"/>
                    </a:cubicBezTo>
                    <a:lnTo>
                      <a:pt x="6011" y="9319"/>
                    </a:lnTo>
                    <a:cubicBezTo>
                      <a:pt x="6325" y="9129"/>
                      <a:pt x="6611" y="8881"/>
                      <a:pt x="6878" y="8643"/>
                    </a:cubicBezTo>
                    <a:cubicBezTo>
                      <a:pt x="7020" y="8519"/>
                      <a:pt x="7163" y="8376"/>
                      <a:pt x="7297" y="8233"/>
                    </a:cubicBezTo>
                    <a:cubicBezTo>
                      <a:pt x="7840" y="7595"/>
                      <a:pt x="8325" y="6928"/>
                      <a:pt x="8506" y="6090"/>
                    </a:cubicBezTo>
                    <a:cubicBezTo>
                      <a:pt x="8678" y="5309"/>
                      <a:pt x="8535" y="4519"/>
                      <a:pt x="8383" y="3747"/>
                    </a:cubicBezTo>
                    <a:cubicBezTo>
                      <a:pt x="8202" y="2890"/>
                      <a:pt x="7897" y="2061"/>
                      <a:pt x="7621" y="1233"/>
                    </a:cubicBezTo>
                    <a:cubicBezTo>
                      <a:pt x="7478" y="794"/>
                      <a:pt x="7221" y="432"/>
                      <a:pt x="6811" y="213"/>
                    </a:cubicBezTo>
                    <a:cubicBezTo>
                      <a:pt x="6563" y="71"/>
                      <a:pt x="6283" y="1"/>
                      <a:pt x="6005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6064800" y="3948250"/>
                <a:ext cx="247425" cy="231950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9278" extrusionOk="0">
                    <a:moveTo>
                      <a:pt x="6993" y="1"/>
                    </a:moveTo>
                    <a:cubicBezTo>
                      <a:pt x="6665" y="1"/>
                      <a:pt x="6338" y="83"/>
                      <a:pt x="6058" y="251"/>
                    </a:cubicBezTo>
                    <a:cubicBezTo>
                      <a:pt x="5649" y="489"/>
                      <a:pt x="5353" y="889"/>
                      <a:pt x="5239" y="1356"/>
                    </a:cubicBezTo>
                    <a:cubicBezTo>
                      <a:pt x="5115" y="1832"/>
                      <a:pt x="5220" y="2280"/>
                      <a:pt x="5439" y="2708"/>
                    </a:cubicBezTo>
                    <a:cubicBezTo>
                      <a:pt x="5610" y="3042"/>
                      <a:pt x="5772" y="3366"/>
                      <a:pt x="5934" y="3690"/>
                    </a:cubicBezTo>
                    <a:cubicBezTo>
                      <a:pt x="6058" y="4013"/>
                      <a:pt x="6163" y="4347"/>
                      <a:pt x="6239" y="4680"/>
                    </a:cubicBezTo>
                    <a:lnTo>
                      <a:pt x="6249" y="4890"/>
                    </a:lnTo>
                    <a:lnTo>
                      <a:pt x="6201" y="5052"/>
                    </a:lnTo>
                    <a:lnTo>
                      <a:pt x="6163" y="5128"/>
                    </a:lnTo>
                    <a:cubicBezTo>
                      <a:pt x="5982" y="5328"/>
                      <a:pt x="5791" y="5509"/>
                      <a:pt x="5591" y="5680"/>
                    </a:cubicBezTo>
                    <a:cubicBezTo>
                      <a:pt x="5477" y="5756"/>
                      <a:pt x="5353" y="5833"/>
                      <a:pt x="5229" y="5909"/>
                    </a:cubicBezTo>
                    <a:lnTo>
                      <a:pt x="5134" y="5928"/>
                    </a:lnTo>
                    <a:cubicBezTo>
                      <a:pt x="5033" y="5935"/>
                      <a:pt x="4932" y="5941"/>
                      <a:pt x="4831" y="5941"/>
                    </a:cubicBezTo>
                    <a:cubicBezTo>
                      <a:pt x="4789" y="5941"/>
                      <a:pt x="4747" y="5940"/>
                      <a:pt x="4706" y="5937"/>
                    </a:cubicBezTo>
                    <a:cubicBezTo>
                      <a:pt x="4363" y="5880"/>
                      <a:pt x="4029" y="5804"/>
                      <a:pt x="3696" y="5699"/>
                    </a:cubicBezTo>
                    <a:cubicBezTo>
                      <a:pt x="3496" y="5614"/>
                      <a:pt x="3305" y="5518"/>
                      <a:pt x="3115" y="5404"/>
                    </a:cubicBezTo>
                    <a:cubicBezTo>
                      <a:pt x="2829" y="5233"/>
                      <a:pt x="2543" y="5052"/>
                      <a:pt x="2248" y="4890"/>
                    </a:cubicBezTo>
                    <a:cubicBezTo>
                      <a:pt x="2022" y="4762"/>
                      <a:pt x="1770" y="4700"/>
                      <a:pt x="1520" y="4700"/>
                    </a:cubicBezTo>
                    <a:cubicBezTo>
                      <a:pt x="1117" y="4700"/>
                      <a:pt x="717" y="4860"/>
                      <a:pt x="429" y="5166"/>
                    </a:cubicBezTo>
                    <a:cubicBezTo>
                      <a:pt x="153" y="5452"/>
                      <a:pt x="0" y="5833"/>
                      <a:pt x="0" y="6233"/>
                    </a:cubicBezTo>
                    <a:cubicBezTo>
                      <a:pt x="10" y="6661"/>
                      <a:pt x="200" y="6995"/>
                      <a:pt x="476" y="7309"/>
                    </a:cubicBezTo>
                    <a:cubicBezTo>
                      <a:pt x="810" y="7700"/>
                      <a:pt x="1258" y="8004"/>
                      <a:pt x="1696" y="8262"/>
                    </a:cubicBezTo>
                    <a:cubicBezTo>
                      <a:pt x="2143" y="8528"/>
                      <a:pt x="2620" y="8747"/>
                      <a:pt x="3115" y="8909"/>
                    </a:cubicBezTo>
                    <a:cubicBezTo>
                      <a:pt x="3648" y="9081"/>
                      <a:pt x="4172" y="9195"/>
                      <a:pt x="4725" y="9252"/>
                    </a:cubicBezTo>
                    <a:cubicBezTo>
                      <a:pt x="4878" y="9269"/>
                      <a:pt x="5032" y="9278"/>
                      <a:pt x="5185" y="9278"/>
                    </a:cubicBezTo>
                    <a:cubicBezTo>
                      <a:pt x="5967" y="9278"/>
                      <a:pt x="6742" y="9058"/>
                      <a:pt x="7411" y="8652"/>
                    </a:cubicBezTo>
                    <a:cubicBezTo>
                      <a:pt x="7525" y="8585"/>
                      <a:pt x="7639" y="8509"/>
                      <a:pt x="7754" y="8433"/>
                    </a:cubicBezTo>
                    <a:cubicBezTo>
                      <a:pt x="8011" y="8242"/>
                      <a:pt x="8277" y="8042"/>
                      <a:pt x="8516" y="7823"/>
                    </a:cubicBezTo>
                    <a:cubicBezTo>
                      <a:pt x="8830" y="7547"/>
                      <a:pt x="9068" y="7223"/>
                      <a:pt x="9306" y="6880"/>
                    </a:cubicBezTo>
                    <a:cubicBezTo>
                      <a:pt x="9468" y="6642"/>
                      <a:pt x="9554" y="6318"/>
                      <a:pt x="9649" y="6061"/>
                    </a:cubicBezTo>
                    <a:cubicBezTo>
                      <a:pt x="9697" y="5918"/>
                      <a:pt x="9735" y="5785"/>
                      <a:pt x="9763" y="5652"/>
                    </a:cubicBezTo>
                    <a:cubicBezTo>
                      <a:pt x="9897" y="5080"/>
                      <a:pt x="9840" y="4490"/>
                      <a:pt x="9744" y="3918"/>
                    </a:cubicBezTo>
                    <a:cubicBezTo>
                      <a:pt x="9544" y="2832"/>
                      <a:pt x="9030" y="1842"/>
                      <a:pt x="8525" y="870"/>
                    </a:cubicBezTo>
                    <a:cubicBezTo>
                      <a:pt x="8232" y="297"/>
                      <a:pt x="7613" y="1"/>
                      <a:pt x="6993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1"/>
              <p:cNvSpPr/>
              <p:nvPr/>
            </p:nvSpPr>
            <p:spPr>
              <a:xfrm>
                <a:off x="5638300" y="4283800"/>
                <a:ext cx="281250" cy="184100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4" extrusionOk="0">
                    <a:moveTo>
                      <a:pt x="9562" y="1"/>
                    </a:moveTo>
                    <a:cubicBezTo>
                      <a:pt x="8823" y="1"/>
                      <a:pt x="8081" y="500"/>
                      <a:pt x="7935" y="1259"/>
                    </a:cubicBezTo>
                    <a:cubicBezTo>
                      <a:pt x="7840" y="1726"/>
                      <a:pt x="7745" y="2193"/>
                      <a:pt x="7592" y="2640"/>
                    </a:cubicBezTo>
                    <a:cubicBezTo>
                      <a:pt x="7507" y="2831"/>
                      <a:pt x="7402" y="3021"/>
                      <a:pt x="7288" y="3202"/>
                    </a:cubicBezTo>
                    <a:cubicBezTo>
                      <a:pt x="7135" y="3383"/>
                      <a:pt x="6983" y="3564"/>
                      <a:pt x="6802" y="3726"/>
                    </a:cubicBezTo>
                    <a:cubicBezTo>
                      <a:pt x="6697" y="3802"/>
                      <a:pt x="6592" y="3869"/>
                      <a:pt x="6478" y="3936"/>
                    </a:cubicBezTo>
                    <a:lnTo>
                      <a:pt x="6116" y="4031"/>
                    </a:lnTo>
                    <a:cubicBezTo>
                      <a:pt x="6030" y="4036"/>
                      <a:pt x="5947" y="4038"/>
                      <a:pt x="5864" y="4038"/>
                    </a:cubicBezTo>
                    <a:cubicBezTo>
                      <a:pt x="5780" y="4038"/>
                      <a:pt x="5697" y="4036"/>
                      <a:pt x="5611" y="4031"/>
                    </a:cubicBezTo>
                    <a:cubicBezTo>
                      <a:pt x="5306" y="3983"/>
                      <a:pt x="5002" y="3907"/>
                      <a:pt x="4706" y="3812"/>
                    </a:cubicBezTo>
                    <a:cubicBezTo>
                      <a:pt x="4554" y="3745"/>
                      <a:pt x="4411" y="3679"/>
                      <a:pt x="4268" y="3593"/>
                    </a:cubicBezTo>
                    <a:cubicBezTo>
                      <a:pt x="4087" y="3498"/>
                      <a:pt x="3925" y="3383"/>
                      <a:pt x="3763" y="3269"/>
                    </a:cubicBezTo>
                    <a:cubicBezTo>
                      <a:pt x="3497" y="3069"/>
                      <a:pt x="3239" y="2840"/>
                      <a:pt x="2992" y="2621"/>
                    </a:cubicBezTo>
                    <a:cubicBezTo>
                      <a:pt x="2653" y="2320"/>
                      <a:pt x="2227" y="2163"/>
                      <a:pt x="1806" y="2163"/>
                    </a:cubicBezTo>
                    <a:cubicBezTo>
                      <a:pt x="1375" y="2163"/>
                      <a:pt x="948" y="2327"/>
                      <a:pt x="620" y="2669"/>
                    </a:cubicBezTo>
                    <a:cubicBezTo>
                      <a:pt x="1" y="3326"/>
                      <a:pt x="1" y="4422"/>
                      <a:pt x="677" y="5041"/>
                    </a:cubicBezTo>
                    <a:cubicBezTo>
                      <a:pt x="1296" y="5612"/>
                      <a:pt x="1954" y="6155"/>
                      <a:pt x="2697" y="6565"/>
                    </a:cubicBezTo>
                    <a:cubicBezTo>
                      <a:pt x="3087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01" y="7340"/>
                      <a:pt x="5554" y="7363"/>
                      <a:pt x="5811" y="7363"/>
                    </a:cubicBezTo>
                    <a:cubicBezTo>
                      <a:pt x="5933" y="7363"/>
                      <a:pt x="6057" y="7358"/>
                      <a:pt x="6183" y="7346"/>
                    </a:cubicBezTo>
                    <a:cubicBezTo>
                      <a:pt x="6621" y="7317"/>
                      <a:pt x="7069" y="7241"/>
                      <a:pt x="7488" y="7089"/>
                    </a:cubicBezTo>
                    <a:cubicBezTo>
                      <a:pt x="7773" y="6984"/>
                      <a:pt x="8050" y="6850"/>
                      <a:pt x="8307" y="6698"/>
                    </a:cubicBezTo>
                    <a:cubicBezTo>
                      <a:pt x="8783" y="6422"/>
                      <a:pt x="9212" y="6050"/>
                      <a:pt x="9593" y="5641"/>
                    </a:cubicBezTo>
                    <a:cubicBezTo>
                      <a:pt x="10117" y="5060"/>
                      <a:pt x="10488" y="4393"/>
                      <a:pt x="10755" y="3660"/>
                    </a:cubicBezTo>
                    <a:cubicBezTo>
                      <a:pt x="10945" y="3145"/>
                      <a:pt x="11050" y="2612"/>
                      <a:pt x="11164" y="2069"/>
                    </a:cubicBezTo>
                    <a:cubicBezTo>
                      <a:pt x="11250" y="1631"/>
                      <a:pt x="11212" y="1202"/>
                      <a:pt x="10974" y="812"/>
                    </a:cubicBezTo>
                    <a:cubicBezTo>
                      <a:pt x="10745" y="431"/>
                      <a:pt x="10383" y="154"/>
                      <a:pt x="9955" y="50"/>
                    </a:cubicBezTo>
                    <a:cubicBezTo>
                      <a:pt x="9826" y="16"/>
                      <a:pt x="9694" y="1"/>
                      <a:pt x="9562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1"/>
              <p:cNvSpPr/>
              <p:nvPr/>
            </p:nvSpPr>
            <p:spPr>
              <a:xfrm>
                <a:off x="6491025" y="3768125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4" y="1"/>
                    </a:moveTo>
                    <a:cubicBezTo>
                      <a:pt x="7080" y="1"/>
                      <a:pt x="6806" y="73"/>
                      <a:pt x="6564" y="217"/>
                    </a:cubicBezTo>
                    <a:cubicBezTo>
                      <a:pt x="6249" y="408"/>
                      <a:pt x="5926" y="779"/>
                      <a:pt x="5868" y="1160"/>
                    </a:cubicBezTo>
                    <a:cubicBezTo>
                      <a:pt x="5745" y="1941"/>
                      <a:pt x="5640" y="2713"/>
                      <a:pt x="5402" y="3465"/>
                    </a:cubicBezTo>
                    <a:cubicBezTo>
                      <a:pt x="5335" y="3579"/>
                      <a:pt x="5278" y="3694"/>
                      <a:pt x="5202" y="3798"/>
                    </a:cubicBezTo>
                    <a:cubicBezTo>
                      <a:pt x="5116" y="3913"/>
                      <a:pt x="5021" y="4008"/>
                      <a:pt x="4916" y="4113"/>
                    </a:cubicBezTo>
                    <a:lnTo>
                      <a:pt x="4697" y="4237"/>
                    </a:lnTo>
                    <a:lnTo>
                      <a:pt x="4382" y="4322"/>
                    </a:lnTo>
                    <a:cubicBezTo>
                      <a:pt x="4226" y="4335"/>
                      <a:pt x="4068" y="4340"/>
                      <a:pt x="3909" y="4340"/>
                    </a:cubicBezTo>
                    <a:cubicBezTo>
                      <a:pt x="3578" y="4340"/>
                      <a:pt x="3245" y="4316"/>
                      <a:pt x="2916" y="4284"/>
                    </a:cubicBezTo>
                    <a:cubicBezTo>
                      <a:pt x="2601" y="4237"/>
                      <a:pt x="2287" y="4189"/>
                      <a:pt x="1973" y="4141"/>
                    </a:cubicBezTo>
                    <a:cubicBezTo>
                      <a:pt x="1833" y="4116"/>
                      <a:pt x="1697" y="4101"/>
                      <a:pt x="1566" y="4101"/>
                    </a:cubicBezTo>
                    <a:cubicBezTo>
                      <a:pt x="1302" y="4101"/>
                      <a:pt x="1052" y="4160"/>
                      <a:pt x="811" y="4313"/>
                    </a:cubicBezTo>
                    <a:cubicBezTo>
                      <a:pt x="458" y="4513"/>
                      <a:pt x="201" y="4856"/>
                      <a:pt x="106" y="5256"/>
                    </a:cubicBezTo>
                    <a:cubicBezTo>
                      <a:pt x="1" y="5646"/>
                      <a:pt x="68" y="6065"/>
                      <a:pt x="277" y="6418"/>
                    </a:cubicBezTo>
                    <a:cubicBezTo>
                      <a:pt x="468" y="6742"/>
                      <a:pt x="830" y="7046"/>
                      <a:pt x="1220" y="7113"/>
                    </a:cubicBezTo>
                    <a:cubicBezTo>
                      <a:pt x="1944" y="7246"/>
                      <a:pt x="2668" y="7332"/>
                      <a:pt x="3392" y="7408"/>
                    </a:cubicBezTo>
                    <a:cubicBezTo>
                      <a:pt x="3563" y="7424"/>
                      <a:pt x="3732" y="7431"/>
                      <a:pt x="3900" y="7431"/>
                    </a:cubicBezTo>
                    <a:cubicBezTo>
                      <a:pt x="4352" y="7431"/>
                      <a:pt x="4796" y="7380"/>
                      <a:pt x="5240" y="7304"/>
                    </a:cubicBezTo>
                    <a:cubicBezTo>
                      <a:pt x="5573" y="7246"/>
                      <a:pt x="5935" y="7094"/>
                      <a:pt x="6221" y="6942"/>
                    </a:cubicBezTo>
                    <a:lnTo>
                      <a:pt x="6440" y="6827"/>
                    </a:lnTo>
                    <a:cubicBezTo>
                      <a:pt x="6792" y="6618"/>
                      <a:pt x="7107" y="6351"/>
                      <a:pt x="7402" y="6065"/>
                    </a:cubicBezTo>
                    <a:cubicBezTo>
                      <a:pt x="7650" y="5808"/>
                      <a:pt x="7859" y="5494"/>
                      <a:pt x="8059" y="5199"/>
                    </a:cubicBezTo>
                    <a:cubicBezTo>
                      <a:pt x="8164" y="5037"/>
                      <a:pt x="8240" y="4865"/>
                      <a:pt x="8307" y="4694"/>
                    </a:cubicBezTo>
                    <a:cubicBezTo>
                      <a:pt x="8450" y="4332"/>
                      <a:pt x="8583" y="3979"/>
                      <a:pt x="8678" y="3617"/>
                    </a:cubicBezTo>
                    <a:cubicBezTo>
                      <a:pt x="8869" y="2932"/>
                      <a:pt x="8964" y="2217"/>
                      <a:pt x="8888" y="1512"/>
                    </a:cubicBezTo>
                    <a:cubicBezTo>
                      <a:pt x="8878" y="1236"/>
                      <a:pt x="8812" y="979"/>
                      <a:pt x="8669" y="741"/>
                    </a:cubicBezTo>
                    <a:cubicBezTo>
                      <a:pt x="8459" y="398"/>
                      <a:pt x="8116" y="141"/>
                      <a:pt x="7726" y="46"/>
                    </a:cubicBezTo>
                    <a:cubicBezTo>
                      <a:pt x="7604" y="16"/>
                      <a:pt x="7479" y="1"/>
                      <a:pt x="7354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1"/>
              <p:cNvSpPr/>
              <p:nvPr/>
            </p:nvSpPr>
            <p:spPr>
              <a:xfrm>
                <a:off x="6456025" y="4070350"/>
                <a:ext cx="199100" cy="187325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3" extrusionOk="0">
                    <a:moveTo>
                      <a:pt x="5366" y="0"/>
                    </a:moveTo>
                    <a:cubicBezTo>
                      <a:pt x="5085" y="0"/>
                      <a:pt x="4801" y="72"/>
                      <a:pt x="4544" y="225"/>
                    </a:cubicBezTo>
                    <a:cubicBezTo>
                      <a:pt x="3782" y="682"/>
                      <a:pt x="3506" y="1720"/>
                      <a:pt x="3973" y="2482"/>
                    </a:cubicBezTo>
                    <a:cubicBezTo>
                      <a:pt x="4201" y="2844"/>
                      <a:pt x="4420" y="3197"/>
                      <a:pt x="4611" y="3578"/>
                    </a:cubicBezTo>
                    <a:lnTo>
                      <a:pt x="4535" y="3711"/>
                    </a:lnTo>
                    <a:cubicBezTo>
                      <a:pt x="4373" y="3901"/>
                      <a:pt x="4201" y="4082"/>
                      <a:pt x="4011" y="4254"/>
                    </a:cubicBezTo>
                    <a:cubicBezTo>
                      <a:pt x="3887" y="4340"/>
                      <a:pt x="3763" y="4416"/>
                      <a:pt x="3630" y="4482"/>
                    </a:cubicBezTo>
                    <a:lnTo>
                      <a:pt x="3411" y="4549"/>
                    </a:lnTo>
                    <a:cubicBezTo>
                      <a:pt x="3335" y="4554"/>
                      <a:pt x="3258" y="4556"/>
                      <a:pt x="3182" y="4556"/>
                    </a:cubicBezTo>
                    <a:cubicBezTo>
                      <a:pt x="3106" y="4556"/>
                      <a:pt x="3030" y="4554"/>
                      <a:pt x="2954" y="4549"/>
                    </a:cubicBezTo>
                    <a:cubicBezTo>
                      <a:pt x="2573" y="4482"/>
                      <a:pt x="2201" y="4368"/>
                      <a:pt x="1830" y="4273"/>
                    </a:cubicBezTo>
                    <a:cubicBezTo>
                      <a:pt x="1713" y="4241"/>
                      <a:pt x="1595" y="4225"/>
                      <a:pt x="1477" y="4225"/>
                    </a:cubicBezTo>
                    <a:cubicBezTo>
                      <a:pt x="969" y="4225"/>
                      <a:pt x="477" y="4512"/>
                      <a:pt x="229" y="4968"/>
                    </a:cubicBezTo>
                    <a:cubicBezTo>
                      <a:pt x="48" y="5292"/>
                      <a:pt x="1" y="5683"/>
                      <a:pt x="96" y="6044"/>
                    </a:cubicBezTo>
                    <a:cubicBezTo>
                      <a:pt x="191" y="6378"/>
                      <a:pt x="448" y="6768"/>
                      <a:pt x="791" y="6911"/>
                    </a:cubicBezTo>
                    <a:cubicBezTo>
                      <a:pt x="1144" y="7064"/>
                      <a:pt x="1496" y="7197"/>
                      <a:pt x="1858" y="7302"/>
                    </a:cubicBezTo>
                    <a:cubicBezTo>
                      <a:pt x="2230" y="7397"/>
                      <a:pt x="2601" y="7445"/>
                      <a:pt x="2982" y="7473"/>
                    </a:cubicBezTo>
                    <a:cubicBezTo>
                      <a:pt x="3109" y="7486"/>
                      <a:pt x="3235" y="7492"/>
                      <a:pt x="3361" y="7492"/>
                    </a:cubicBezTo>
                    <a:cubicBezTo>
                      <a:pt x="4166" y="7492"/>
                      <a:pt x="4957" y="7237"/>
                      <a:pt x="5649" y="6826"/>
                    </a:cubicBezTo>
                    <a:cubicBezTo>
                      <a:pt x="5763" y="6749"/>
                      <a:pt x="5887" y="6673"/>
                      <a:pt x="6002" y="6587"/>
                    </a:cubicBezTo>
                    <a:cubicBezTo>
                      <a:pt x="6564" y="6187"/>
                      <a:pt x="7030" y="5711"/>
                      <a:pt x="7430" y="5149"/>
                    </a:cubicBezTo>
                    <a:cubicBezTo>
                      <a:pt x="7516" y="5044"/>
                      <a:pt x="7583" y="4930"/>
                      <a:pt x="7649" y="4816"/>
                    </a:cubicBezTo>
                    <a:cubicBezTo>
                      <a:pt x="7716" y="4635"/>
                      <a:pt x="7792" y="4454"/>
                      <a:pt x="7868" y="4263"/>
                    </a:cubicBezTo>
                    <a:cubicBezTo>
                      <a:pt x="7945" y="3825"/>
                      <a:pt x="7964" y="3454"/>
                      <a:pt x="7868" y="3016"/>
                    </a:cubicBezTo>
                    <a:cubicBezTo>
                      <a:pt x="7764" y="2511"/>
                      <a:pt x="7516" y="2034"/>
                      <a:pt x="7268" y="1587"/>
                    </a:cubicBezTo>
                    <a:cubicBezTo>
                      <a:pt x="7116" y="1320"/>
                      <a:pt x="6954" y="1053"/>
                      <a:pt x="6792" y="796"/>
                    </a:cubicBezTo>
                    <a:cubicBezTo>
                      <a:pt x="6481" y="288"/>
                      <a:pt x="5929" y="0"/>
                      <a:pt x="53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1"/>
              <p:cNvSpPr/>
              <p:nvPr/>
            </p:nvSpPr>
            <p:spPr>
              <a:xfrm>
                <a:off x="6076950" y="4259300"/>
                <a:ext cx="225050" cy="22562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5" extrusionOk="0">
                    <a:moveTo>
                      <a:pt x="7391" y="1"/>
                    </a:moveTo>
                    <a:cubicBezTo>
                      <a:pt x="6639" y="10"/>
                      <a:pt x="5906" y="677"/>
                      <a:pt x="5963" y="1458"/>
                    </a:cubicBezTo>
                    <a:cubicBezTo>
                      <a:pt x="6001" y="2058"/>
                      <a:pt x="6039" y="2649"/>
                      <a:pt x="6067" y="3239"/>
                    </a:cubicBezTo>
                    <a:cubicBezTo>
                      <a:pt x="6096" y="3678"/>
                      <a:pt x="6106" y="4116"/>
                      <a:pt x="6077" y="4554"/>
                    </a:cubicBezTo>
                    <a:cubicBezTo>
                      <a:pt x="6058" y="4687"/>
                      <a:pt x="6020" y="4811"/>
                      <a:pt x="5982" y="4944"/>
                    </a:cubicBezTo>
                    <a:cubicBezTo>
                      <a:pt x="5934" y="5049"/>
                      <a:pt x="5877" y="5154"/>
                      <a:pt x="5810" y="5259"/>
                    </a:cubicBezTo>
                    <a:cubicBezTo>
                      <a:pt x="5629" y="5478"/>
                      <a:pt x="5439" y="5668"/>
                      <a:pt x="5239" y="5849"/>
                    </a:cubicBezTo>
                    <a:cubicBezTo>
                      <a:pt x="5124" y="5925"/>
                      <a:pt x="5010" y="5992"/>
                      <a:pt x="4886" y="6059"/>
                    </a:cubicBezTo>
                    <a:lnTo>
                      <a:pt x="4639" y="6126"/>
                    </a:lnTo>
                    <a:lnTo>
                      <a:pt x="4267" y="6135"/>
                    </a:lnTo>
                    <a:cubicBezTo>
                      <a:pt x="4162" y="6106"/>
                      <a:pt x="4048" y="6078"/>
                      <a:pt x="3943" y="6049"/>
                    </a:cubicBezTo>
                    <a:cubicBezTo>
                      <a:pt x="3715" y="5935"/>
                      <a:pt x="3496" y="5811"/>
                      <a:pt x="3286" y="5668"/>
                    </a:cubicBezTo>
                    <a:cubicBezTo>
                      <a:pt x="2991" y="5449"/>
                      <a:pt x="2686" y="5211"/>
                      <a:pt x="2353" y="5068"/>
                    </a:cubicBezTo>
                    <a:cubicBezTo>
                      <a:pt x="2134" y="4944"/>
                      <a:pt x="1886" y="4887"/>
                      <a:pt x="1629" y="4887"/>
                    </a:cubicBezTo>
                    <a:cubicBezTo>
                      <a:pt x="1229" y="4897"/>
                      <a:pt x="848" y="5059"/>
                      <a:pt x="572" y="5344"/>
                    </a:cubicBezTo>
                    <a:cubicBezTo>
                      <a:pt x="29" y="5906"/>
                      <a:pt x="0" y="6926"/>
                      <a:pt x="610" y="7449"/>
                    </a:cubicBezTo>
                    <a:cubicBezTo>
                      <a:pt x="981" y="7764"/>
                      <a:pt x="1419" y="8021"/>
                      <a:pt x="1829" y="8288"/>
                    </a:cubicBezTo>
                    <a:cubicBezTo>
                      <a:pt x="2200" y="8526"/>
                      <a:pt x="2648" y="8716"/>
                      <a:pt x="3077" y="8840"/>
                    </a:cubicBezTo>
                    <a:cubicBezTo>
                      <a:pt x="3482" y="8958"/>
                      <a:pt x="3911" y="9024"/>
                      <a:pt x="4341" y="9024"/>
                    </a:cubicBezTo>
                    <a:cubicBezTo>
                      <a:pt x="4396" y="9024"/>
                      <a:pt x="4451" y="9023"/>
                      <a:pt x="4505" y="9021"/>
                    </a:cubicBezTo>
                    <a:cubicBezTo>
                      <a:pt x="4763" y="9012"/>
                      <a:pt x="5020" y="8954"/>
                      <a:pt x="5286" y="8916"/>
                    </a:cubicBezTo>
                    <a:cubicBezTo>
                      <a:pt x="5686" y="8859"/>
                      <a:pt x="6086" y="8659"/>
                      <a:pt x="6448" y="8469"/>
                    </a:cubicBezTo>
                    <a:lnTo>
                      <a:pt x="6572" y="8392"/>
                    </a:lnTo>
                    <a:cubicBezTo>
                      <a:pt x="6848" y="8231"/>
                      <a:pt x="7096" y="8011"/>
                      <a:pt x="7344" y="7802"/>
                    </a:cubicBezTo>
                    <a:cubicBezTo>
                      <a:pt x="7591" y="7573"/>
                      <a:pt x="7820" y="7335"/>
                      <a:pt x="8039" y="7078"/>
                    </a:cubicBezTo>
                    <a:cubicBezTo>
                      <a:pt x="8439" y="6573"/>
                      <a:pt x="8706" y="6021"/>
                      <a:pt x="8868" y="5392"/>
                    </a:cubicBezTo>
                    <a:cubicBezTo>
                      <a:pt x="8973" y="5002"/>
                      <a:pt x="8982" y="4563"/>
                      <a:pt x="8992" y="4154"/>
                    </a:cubicBezTo>
                    <a:cubicBezTo>
                      <a:pt x="9001" y="3773"/>
                      <a:pt x="8973" y="3382"/>
                      <a:pt x="8954" y="3001"/>
                    </a:cubicBezTo>
                    <a:cubicBezTo>
                      <a:pt x="8915" y="2477"/>
                      <a:pt x="8887" y="1954"/>
                      <a:pt x="8849" y="1430"/>
                    </a:cubicBezTo>
                    <a:cubicBezTo>
                      <a:pt x="8830" y="1039"/>
                      <a:pt x="8696" y="677"/>
                      <a:pt x="8401" y="401"/>
                    </a:cubicBezTo>
                    <a:cubicBezTo>
                      <a:pt x="8134" y="144"/>
                      <a:pt x="7763" y="1"/>
                      <a:pt x="7391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9" name="Google Shape;909;p11"/>
          <p:cNvGrpSpPr/>
          <p:nvPr/>
        </p:nvGrpSpPr>
        <p:grpSpPr>
          <a:xfrm>
            <a:off x="7251875" y="3511425"/>
            <a:ext cx="932200" cy="646225"/>
            <a:chOff x="1152850" y="3740600"/>
            <a:chExt cx="932200" cy="646225"/>
          </a:xfrm>
        </p:grpSpPr>
        <p:sp>
          <p:nvSpPr>
            <p:cNvPr id="910" name="Google Shape;910;p11"/>
            <p:cNvSpPr/>
            <p:nvPr/>
          </p:nvSpPr>
          <p:spPr>
            <a:xfrm>
              <a:off x="1281250" y="4009775"/>
              <a:ext cx="44975" cy="27075"/>
            </a:xfrm>
            <a:custGeom>
              <a:avLst/>
              <a:gdLst/>
              <a:ahLst/>
              <a:cxnLst/>
              <a:rect l="l" t="t" r="r" b="b"/>
              <a:pathLst>
                <a:path w="1799" h="1083" extrusionOk="0">
                  <a:moveTo>
                    <a:pt x="822" y="0"/>
                  </a:moveTo>
                  <a:cubicBezTo>
                    <a:pt x="461" y="0"/>
                    <a:pt x="28" y="225"/>
                    <a:pt x="1" y="602"/>
                  </a:cubicBezTo>
                  <a:cubicBezTo>
                    <a:pt x="1" y="630"/>
                    <a:pt x="1" y="630"/>
                    <a:pt x="1" y="659"/>
                  </a:cubicBezTo>
                  <a:cubicBezTo>
                    <a:pt x="1" y="744"/>
                    <a:pt x="58" y="830"/>
                    <a:pt x="143" y="887"/>
                  </a:cubicBezTo>
                  <a:cubicBezTo>
                    <a:pt x="200" y="916"/>
                    <a:pt x="286" y="973"/>
                    <a:pt x="343" y="1001"/>
                  </a:cubicBezTo>
                  <a:cubicBezTo>
                    <a:pt x="465" y="1057"/>
                    <a:pt x="601" y="1082"/>
                    <a:pt x="737" y="1082"/>
                  </a:cubicBezTo>
                  <a:cubicBezTo>
                    <a:pt x="951" y="1082"/>
                    <a:pt x="1167" y="1020"/>
                    <a:pt x="1342" y="916"/>
                  </a:cubicBezTo>
                  <a:cubicBezTo>
                    <a:pt x="1541" y="830"/>
                    <a:pt x="1798" y="545"/>
                    <a:pt x="1627" y="316"/>
                  </a:cubicBezTo>
                  <a:cubicBezTo>
                    <a:pt x="1427" y="60"/>
                    <a:pt x="1199" y="31"/>
                    <a:pt x="885" y="3"/>
                  </a:cubicBezTo>
                  <a:cubicBezTo>
                    <a:pt x="864" y="1"/>
                    <a:pt x="843" y="0"/>
                    <a:pt x="8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1208500" y="3968025"/>
              <a:ext cx="18975" cy="9250"/>
            </a:xfrm>
            <a:custGeom>
              <a:avLst/>
              <a:gdLst/>
              <a:ahLst/>
              <a:cxnLst/>
              <a:rect l="l" t="t" r="r" b="b"/>
              <a:pathLst>
                <a:path w="759" h="370" extrusionOk="0">
                  <a:moveTo>
                    <a:pt x="466" y="1"/>
                  </a:moveTo>
                  <a:cubicBezTo>
                    <a:pt x="288" y="1"/>
                    <a:pt x="0" y="92"/>
                    <a:pt x="114" y="275"/>
                  </a:cubicBezTo>
                  <a:cubicBezTo>
                    <a:pt x="172" y="351"/>
                    <a:pt x="229" y="351"/>
                    <a:pt x="294" y="351"/>
                  </a:cubicBezTo>
                  <a:cubicBezTo>
                    <a:pt x="327" y="351"/>
                    <a:pt x="362" y="351"/>
                    <a:pt x="400" y="360"/>
                  </a:cubicBezTo>
                  <a:cubicBezTo>
                    <a:pt x="418" y="366"/>
                    <a:pt x="446" y="370"/>
                    <a:pt x="477" y="370"/>
                  </a:cubicBezTo>
                  <a:cubicBezTo>
                    <a:pt x="592" y="370"/>
                    <a:pt x="758" y="323"/>
                    <a:pt x="714" y="189"/>
                  </a:cubicBezTo>
                  <a:cubicBezTo>
                    <a:pt x="714" y="103"/>
                    <a:pt x="685" y="46"/>
                    <a:pt x="599" y="18"/>
                  </a:cubicBezTo>
                  <a:lnTo>
                    <a:pt x="571" y="18"/>
                  </a:lnTo>
                  <a:cubicBezTo>
                    <a:pt x="548" y="6"/>
                    <a:pt x="510" y="1"/>
                    <a:pt x="4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1252725" y="3899050"/>
              <a:ext cx="32125" cy="18925"/>
            </a:xfrm>
            <a:custGeom>
              <a:avLst/>
              <a:gdLst/>
              <a:ahLst/>
              <a:cxnLst/>
              <a:rect l="l" t="t" r="r" b="b"/>
              <a:pathLst>
                <a:path w="1285" h="757" extrusionOk="0">
                  <a:moveTo>
                    <a:pt x="806" y="0"/>
                  </a:moveTo>
                  <a:cubicBezTo>
                    <a:pt x="694" y="0"/>
                    <a:pt x="585" y="17"/>
                    <a:pt x="514" y="38"/>
                  </a:cubicBezTo>
                  <a:cubicBezTo>
                    <a:pt x="229" y="123"/>
                    <a:pt x="0" y="437"/>
                    <a:pt x="371" y="608"/>
                  </a:cubicBezTo>
                  <a:cubicBezTo>
                    <a:pt x="400" y="637"/>
                    <a:pt x="428" y="665"/>
                    <a:pt x="485" y="694"/>
                  </a:cubicBezTo>
                  <a:cubicBezTo>
                    <a:pt x="507" y="738"/>
                    <a:pt x="558" y="756"/>
                    <a:pt x="614" y="756"/>
                  </a:cubicBezTo>
                  <a:cubicBezTo>
                    <a:pt x="705" y="756"/>
                    <a:pt x="810" y="707"/>
                    <a:pt x="828" y="637"/>
                  </a:cubicBezTo>
                  <a:cubicBezTo>
                    <a:pt x="1027" y="580"/>
                    <a:pt x="1284" y="494"/>
                    <a:pt x="1256" y="266"/>
                  </a:cubicBezTo>
                  <a:cubicBezTo>
                    <a:pt x="1256" y="266"/>
                    <a:pt x="1256" y="266"/>
                    <a:pt x="1256" y="237"/>
                  </a:cubicBezTo>
                  <a:cubicBezTo>
                    <a:pt x="1219" y="54"/>
                    <a:pt x="1006" y="0"/>
                    <a:pt x="8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1294100" y="3957575"/>
              <a:ext cx="24975" cy="15475"/>
            </a:xfrm>
            <a:custGeom>
              <a:avLst/>
              <a:gdLst/>
              <a:ahLst/>
              <a:cxnLst/>
              <a:rect l="l" t="t" r="r" b="b"/>
              <a:pathLst>
                <a:path w="999" h="619" extrusionOk="0">
                  <a:moveTo>
                    <a:pt x="728" y="1"/>
                  </a:moveTo>
                  <a:cubicBezTo>
                    <a:pt x="599" y="1"/>
                    <a:pt x="457" y="36"/>
                    <a:pt x="400" y="65"/>
                  </a:cubicBezTo>
                  <a:cubicBezTo>
                    <a:pt x="314" y="93"/>
                    <a:pt x="228" y="122"/>
                    <a:pt x="143" y="179"/>
                  </a:cubicBezTo>
                  <a:cubicBezTo>
                    <a:pt x="0" y="322"/>
                    <a:pt x="29" y="493"/>
                    <a:pt x="228" y="578"/>
                  </a:cubicBezTo>
                  <a:cubicBezTo>
                    <a:pt x="292" y="606"/>
                    <a:pt x="365" y="619"/>
                    <a:pt x="440" y="619"/>
                  </a:cubicBezTo>
                  <a:cubicBezTo>
                    <a:pt x="599" y="619"/>
                    <a:pt x="768" y="561"/>
                    <a:pt x="885" y="464"/>
                  </a:cubicBezTo>
                  <a:cubicBezTo>
                    <a:pt x="942" y="407"/>
                    <a:pt x="999" y="350"/>
                    <a:pt x="970" y="265"/>
                  </a:cubicBezTo>
                  <a:cubicBezTo>
                    <a:pt x="970" y="236"/>
                    <a:pt x="970" y="236"/>
                    <a:pt x="970" y="208"/>
                  </a:cubicBezTo>
                  <a:lnTo>
                    <a:pt x="970" y="150"/>
                  </a:lnTo>
                  <a:cubicBezTo>
                    <a:pt x="970" y="36"/>
                    <a:pt x="856" y="1"/>
                    <a:pt x="7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1746325" y="3956325"/>
              <a:ext cx="32125" cy="18575"/>
            </a:xfrm>
            <a:custGeom>
              <a:avLst/>
              <a:gdLst/>
              <a:ahLst/>
              <a:cxnLst/>
              <a:rect l="l" t="t" r="r" b="b"/>
              <a:pathLst>
                <a:path w="1285" h="743" extrusionOk="0">
                  <a:moveTo>
                    <a:pt x="600" y="1"/>
                  </a:moveTo>
                  <a:cubicBezTo>
                    <a:pt x="400" y="29"/>
                    <a:pt x="115" y="143"/>
                    <a:pt x="58" y="372"/>
                  </a:cubicBezTo>
                  <a:cubicBezTo>
                    <a:pt x="1" y="628"/>
                    <a:pt x="372" y="714"/>
                    <a:pt x="543" y="743"/>
                  </a:cubicBezTo>
                  <a:cubicBezTo>
                    <a:pt x="771" y="743"/>
                    <a:pt x="1199" y="657"/>
                    <a:pt x="1285" y="400"/>
                  </a:cubicBezTo>
                  <a:cubicBezTo>
                    <a:pt x="1056" y="286"/>
                    <a:pt x="828" y="143"/>
                    <a:pt x="6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1773575" y="4228700"/>
              <a:ext cx="27700" cy="15825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613" y="1"/>
                  </a:moveTo>
                  <a:cubicBezTo>
                    <a:pt x="389" y="1"/>
                    <a:pt x="0" y="119"/>
                    <a:pt x="52" y="376"/>
                  </a:cubicBezTo>
                  <a:cubicBezTo>
                    <a:pt x="76" y="544"/>
                    <a:pt x="201" y="611"/>
                    <a:pt x="359" y="611"/>
                  </a:cubicBezTo>
                  <a:cubicBezTo>
                    <a:pt x="389" y="611"/>
                    <a:pt x="420" y="609"/>
                    <a:pt x="451" y="604"/>
                  </a:cubicBezTo>
                  <a:cubicBezTo>
                    <a:pt x="451" y="604"/>
                    <a:pt x="480" y="633"/>
                    <a:pt x="480" y="633"/>
                  </a:cubicBezTo>
                  <a:cubicBezTo>
                    <a:pt x="480" y="633"/>
                    <a:pt x="480" y="604"/>
                    <a:pt x="508" y="604"/>
                  </a:cubicBezTo>
                  <a:cubicBezTo>
                    <a:pt x="651" y="604"/>
                    <a:pt x="794" y="576"/>
                    <a:pt x="851" y="519"/>
                  </a:cubicBezTo>
                  <a:cubicBezTo>
                    <a:pt x="908" y="490"/>
                    <a:pt x="993" y="433"/>
                    <a:pt x="1022" y="376"/>
                  </a:cubicBezTo>
                  <a:cubicBezTo>
                    <a:pt x="1079" y="290"/>
                    <a:pt x="1108" y="233"/>
                    <a:pt x="1022" y="148"/>
                  </a:cubicBezTo>
                  <a:cubicBezTo>
                    <a:pt x="984" y="72"/>
                    <a:pt x="933" y="34"/>
                    <a:pt x="861" y="34"/>
                  </a:cubicBezTo>
                  <a:cubicBezTo>
                    <a:pt x="825" y="34"/>
                    <a:pt x="784" y="43"/>
                    <a:pt x="737" y="62"/>
                  </a:cubicBezTo>
                  <a:lnTo>
                    <a:pt x="423" y="62"/>
                  </a:lnTo>
                  <a:cubicBezTo>
                    <a:pt x="508" y="34"/>
                    <a:pt x="594" y="5"/>
                    <a:pt x="680" y="5"/>
                  </a:cubicBezTo>
                  <a:cubicBezTo>
                    <a:pt x="660" y="2"/>
                    <a:pt x="637" y="1"/>
                    <a:pt x="6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1722325" y="4219625"/>
              <a:ext cx="33575" cy="14350"/>
            </a:xfrm>
            <a:custGeom>
              <a:avLst/>
              <a:gdLst/>
              <a:ahLst/>
              <a:cxnLst/>
              <a:rect l="l" t="t" r="r" b="b"/>
              <a:pathLst>
                <a:path w="1343" h="574" extrusionOk="0">
                  <a:moveTo>
                    <a:pt x="974" y="0"/>
                  </a:moveTo>
                  <a:cubicBezTo>
                    <a:pt x="900" y="0"/>
                    <a:pt x="828" y="13"/>
                    <a:pt x="789" y="26"/>
                  </a:cubicBezTo>
                  <a:cubicBezTo>
                    <a:pt x="732" y="26"/>
                    <a:pt x="675" y="54"/>
                    <a:pt x="618" y="83"/>
                  </a:cubicBezTo>
                  <a:cubicBezTo>
                    <a:pt x="0" y="323"/>
                    <a:pt x="456" y="574"/>
                    <a:pt x="849" y="574"/>
                  </a:cubicBezTo>
                  <a:cubicBezTo>
                    <a:pt x="1110" y="574"/>
                    <a:pt x="1342" y="464"/>
                    <a:pt x="1217" y="168"/>
                  </a:cubicBezTo>
                  <a:cubicBezTo>
                    <a:pt x="1217" y="140"/>
                    <a:pt x="1189" y="111"/>
                    <a:pt x="1189" y="83"/>
                  </a:cubicBezTo>
                  <a:cubicBezTo>
                    <a:pt x="1157" y="20"/>
                    <a:pt x="1065" y="0"/>
                    <a:pt x="9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1"/>
            <p:cNvSpPr/>
            <p:nvPr/>
          </p:nvSpPr>
          <p:spPr>
            <a:xfrm>
              <a:off x="1509525" y="3740600"/>
              <a:ext cx="24950" cy="9925"/>
            </a:xfrm>
            <a:custGeom>
              <a:avLst/>
              <a:gdLst/>
              <a:ahLst/>
              <a:cxnLst/>
              <a:rect l="l" t="t" r="r" b="b"/>
              <a:pathLst>
                <a:path w="998" h="397" extrusionOk="0">
                  <a:moveTo>
                    <a:pt x="608" y="0"/>
                  </a:moveTo>
                  <a:cubicBezTo>
                    <a:pt x="354" y="0"/>
                    <a:pt x="0" y="196"/>
                    <a:pt x="228" y="355"/>
                  </a:cubicBezTo>
                  <a:cubicBezTo>
                    <a:pt x="268" y="384"/>
                    <a:pt x="326" y="397"/>
                    <a:pt x="390" y="397"/>
                  </a:cubicBezTo>
                  <a:cubicBezTo>
                    <a:pt x="644" y="397"/>
                    <a:pt x="998" y="201"/>
                    <a:pt x="770" y="42"/>
                  </a:cubicBezTo>
                  <a:cubicBezTo>
                    <a:pt x="730" y="13"/>
                    <a:pt x="672" y="0"/>
                    <a:pt x="60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1152850" y="3788400"/>
              <a:ext cx="932200" cy="598425"/>
            </a:xfrm>
            <a:custGeom>
              <a:avLst/>
              <a:gdLst/>
              <a:ahLst/>
              <a:cxnLst/>
              <a:rect l="l" t="t" r="r" b="b"/>
              <a:pathLst>
                <a:path w="37288" h="23937" extrusionOk="0">
                  <a:moveTo>
                    <a:pt x="14082" y="1"/>
                  </a:moveTo>
                  <a:cubicBezTo>
                    <a:pt x="11934" y="1"/>
                    <a:pt x="9749" y="345"/>
                    <a:pt x="7590" y="1068"/>
                  </a:cubicBezTo>
                  <a:cubicBezTo>
                    <a:pt x="7419" y="1125"/>
                    <a:pt x="7248" y="1182"/>
                    <a:pt x="7077" y="1268"/>
                  </a:cubicBezTo>
                  <a:cubicBezTo>
                    <a:pt x="3681" y="2495"/>
                    <a:pt x="457" y="5120"/>
                    <a:pt x="258" y="8972"/>
                  </a:cubicBezTo>
                  <a:cubicBezTo>
                    <a:pt x="1" y="14050"/>
                    <a:pt x="5936" y="18330"/>
                    <a:pt x="9702" y="20584"/>
                  </a:cubicBezTo>
                  <a:cubicBezTo>
                    <a:pt x="12733" y="22379"/>
                    <a:pt x="18862" y="23937"/>
                    <a:pt x="24293" y="23937"/>
                  </a:cubicBezTo>
                  <a:cubicBezTo>
                    <a:pt x="31384" y="23937"/>
                    <a:pt x="37287" y="21280"/>
                    <a:pt x="33555" y="13023"/>
                  </a:cubicBezTo>
                  <a:lnTo>
                    <a:pt x="33555" y="12995"/>
                  </a:lnTo>
                  <a:cubicBezTo>
                    <a:pt x="29916" y="4994"/>
                    <a:pt x="22267" y="1"/>
                    <a:pt x="1408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1763450" y="4169350"/>
              <a:ext cx="50800" cy="27400"/>
            </a:xfrm>
            <a:custGeom>
              <a:avLst/>
              <a:gdLst/>
              <a:ahLst/>
              <a:cxnLst/>
              <a:rect l="l" t="t" r="r" b="b"/>
              <a:pathLst>
                <a:path w="2032" h="1096" extrusionOk="0">
                  <a:moveTo>
                    <a:pt x="1310" y="1"/>
                  </a:moveTo>
                  <a:cubicBezTo>
                    <a:pt x="1065" y="1"/>
                    <a:pt x="817" y="56"/>
                    <a:pt x="714" y="125"/>
                  </a:cubicBezTo>
                  <a:cubicBezTo>
                    <a:pt x="628" y="182"/>
                    <a:pt x="542" y="211"/>
                    <a:pt x="457" y="268"/>
                  </a:cubicBezTo>
                  <a:cubicBezTo>
                    <a:pt x="0" y="496"/>
                    <a:pt x="286" y="924"/>
                    <a:pt x="628" y="1038"/>
                  </a:cubicBezTo>
                  <a:cubicBezTo>
                    <a:pt x="735" y="1074"/>
                    <a:pt x="881" y="1095"/>
                    <a:pt x="1035" y="1095"/>
                  </a:cubicBezTo>
                  <a:cubicBezTo>
                    <a:pt x="1375" y="1095"/>
                    <a:pt x="1757" y="990"/>
                    <a:pt x="1855" y="696"/>
                  </a:cubicBezTo>
                  <a:lnTo>
                    <a:pt x="1912" y="496"/>
                  </a:lnTo>
                  <a:cubicBezTo>
                    <a:pt x="2031" y="121"/>
                    <a:pt x="1673" y="1"/>
                    <a:pt x="13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1750600" y="4120400"/>
              <a:ext cx="39975" cy="23250"/>
            </a:xfrm>
            <a:custGeom>
              <a:avLst/>
              <a:gdLst/>
              <a:ahLst/>
              <a:cxnLst/>
              <a:rect l="l" t="t" r="r" b="b"/>
              <a:pathLst>
                <a:path w="1599" h="930" extrusionOk="0">
                  <a:moveTo>
                    <a:pt x="743" y="0"/>
                  </a:moveTo>
                  <a:cubicBezTo>
                    <a:pt x="571" y="29"/>
                    <a:pt x="429" y="57"/>
                    <a:pt x="315" y="114"/>
                  </a:cubicBezTo>
                  <a:cubicBezTo>
                    <a:pt x="143" y="171"/>
                    <a:pt x="1" y="285"/>
                    <a:pt x="29" y="457"/>
                  </a:cubicBezTo>
                  <a:cubicBezTo>
                    <a:pt x="58" y="485"/>
                    <a:pt x="58" y="542"/>
                    <a:pt x="86" y="571"/>
                  </a:cubicBezTo>
                  <a:cubicBezTo>
                    <a:pt x="86" y="571"/>
                    <a:pt x="86" y="599"/>
                    <a:pt x="86" y="599"/>
                  </a:cubicBezTo>
                  <a:cubicBezTo>
                    <a:pt x="225" y="830"/>
                    <a:pt x="530" y="930"/>
                    <a:pt x="823" y="930"/>
                  </a:cubicBezTo>
                  <a:cubicBezTo>
                    <a:pt x="893" y="930"/>
                    <a:pt x="962" y="924"/>
                    <a:pt x="1028" y="913"/>
                  </a:cubicBezTo>
                  <a:lnTo>
                    <a:pt x="1085" y="913"/>
                  </a:lnTo>
                  <a:cubicBezTo>
                    <a:pt x="1171" y="885"/>
                    <a:pt x="1228" y="856"/>
                    <a:pt x="1285" y="828"/>
                  </a:cubicBezTo>
                  <a:cubicBezTo>
                    <a:pt x="1399" y="770"/>
                    <a:pt x="1484" y="713"/>
                    <a:pt x="1484" y="628"/>
                  </a:cubicBezTo>
                  <a:cubicBezTo>
                    <a:pt x="1599" y="371"/>
                    <a:pt x="1399" y="200"/>
                    <a:pt x="1199" y="114"/>
                  </a:cubicBezTo>
                  <a:cubicBezTo>
                    <a:pt x="1199" y="86"/>
                    <a:pt x="1171" y="86"/>
                    <a:pt x="1142" y="86"/>
                  </a:cubicBezTo>
                  <a:cubicBezTo>
                    <a:pt x="1142" y="57"/>
                    <a:pt x="1114" y="57"/>
                    <a:pt x="1085" y="57"/>
                  </a:cubicBezTo>
                  <a:cubicBezTo>
                    <a:pt x="1056" y="57"/>
                    <a:pt x="1056" y="57"/>
                    <a:pt x="1028" y="29"/>
                  </a:cubicBezTo>
                  <a:lnTo>
                    <a:pt x="942" y="29"/>
                  </a:lnTo>
                  <a:cubicBezTo>
                    <a:pt x="857" y="0"/>
                    <a:pt x="800" y="0"/>
                    <a:pt x="7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1740625" y="4283050"/>
              <a:ext cx="67775" cy="40500"/>
            </a:xfrm>
            <a:custGeom>
              <a:avLst/>
              <a:gdLst/>
              <a:ahLst/>
              <a:cxnLst/>
              <a:rect l="l" t="t" r="r" b="b"/>
              <a:pathLst>
                <a:path w="2711" h="1620" extrusionOk="0">
                  <a:moveTo>
                    <a:pt x="1403" y="0"/>
                  </a:moveTo>
                  <a:cubicBezTo>
                    <a:pt x="800" y="0"/>
                    <a:pt x="162" y="230"/>
                    <a:pt x="57" y="855"/>
                  </a:cubicBezTo>
                  <a:cubicBezTo>
                    <a:pt x="57" y="855"/>
                    <a:pt x="57" y="884"/>
                    <a:pt x="57" y="912"/>
                  </a:cubicBezTo>
                  <a:cubicBezTo>
                    <a:pt x="0" y="1226"/>
                    <a:pt x="457" y="1455"/>
                    <a:pt x="714" y="1540"/>
                  </a:cubicBezTo>
                  <a:cubicBezTo>
                    <a:pt x="893" y="1591"/>
                    <a:pt x="1090" y="1620"/>
                    <a:pt x="1289" y="1620"/>
                  </a:cubicBezTo>
                  <a:cubicBezTo>
                    <a:pt x="1532" y="1620"/>
                    <a:pt x="1778" y="1577"/>
                    <a:pt x="1998" y="1483"/>
                  </a:cubicBezTo>
                  <a:cubicBezTo>
                    <a:pt x="2026" y="1483"/>
                    <a:pt x="2055" y="1483"/>
                    <a:pt x="2083" y="1455"/>
                  </a:cubicBezTo>
                  <a:cubicBezTo>
                    <a:pt x="2369" y="1340"/>
                    <a:pt x="2711" y="1112"/>
                    <a:pt x="2711" y="741"/>
                  </a:cubicBezTo>
                  <a:cubicBezTo>
                    <a:pt x="2682" y="399"/>
                    <a:pt x="2311" y="171"/>
                    <a:pt x="2026" y="85"/>
                  </a:cubicBezTo>
                  <a:cubicBezTo>
                    <a:pt x="1842" y="31"/>
                    <a:pt x="1625" y="0"/>
                    <a:pt x="14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1727075" y="4245475"/>
              <a:ext cx="38300" cy="22425"/>
            </a:xfrm>
            <a:custGeom>
              <a:avLst/>
              <a:gdLst/>
              <a:ahLst/>
              <a:cxnLst/>
              <a:rect l="l" t="t" r="r" b="b"/>
              <a:pathLst>
                <a:path w="1532" h="897" extrusionOk="0">
                  <a:moveTo>
                    <a:pt x="929" y="1"/>
                  </a:moveTo>
                  <a:cubicBezTo>
                    <a:pt x="799" y="1"/>
                    <a:pt x="683" y="20"/>
                    <a:pt x="628" y="47"/>
                  </a:cubicBezTo>
                  <a:cubicBezTo>
                    <a:pt x="571" y="76"/>
                    <a:pt x="485" y="104"/>
                    <a:pt x="428" y="133"/>
                  </a:cubicBezTo>
                  <a:cubicBezTo>
                    <a:pt x="29" y="304"/>
                    <a:pt x="0" y="704"/>
                    <a:pt x="457" y="846"/>
                  </a:cubicBezTo>
                  <a:cubicBezTo>
                    <a:pt x="553" y="878"/>
                    <a:pt x="672" y="897"/>
                    <a:pt x="794" y="897"/>
                  </a:cubicBezTo>
                  <a:cubicBezTo>
                    <a:pt x="1107" y="897"/>
                    <a:pt x="1443" y="775"/>
                    <a:pt x="1484" y="447"/>
                  </a:cubicBezTo>
                  <a:cubicBezTo>
                    <a:pt x="1484" y="418"/>
                    <a:pt x="1484" y="361"/>
                    <a:pt x="1512" y="333"/>
                  </a:cubicBezTo>
                  <a:cubicBezTo>
                    <a:pt x="1532" y="82"/>
                    <a:pt x="1199" y="1"/>
                    <a:pt x="9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1309075" y="3942325"/>
              <a:ext cx="40675" cy="20900"/>
            </a:xfrm>
            <a:custGeom>
              <a:avLst/>
              <a:gdLst/>
              <a:ahLst/>
              <a:cxnLst/>
              <a:rect l="l" t="t" r="r" b="b"/>
              <a:pathLst>
                <a:path w="1627" h="836" extrusionOk="0">
                  <a:moveTo>
                    <a:pt x="861" y="1"/>
                  </a:moveTo>
                  <a:cubicBezTo>
                    <a:pt x="718" y="1"/>
                    <a:pt x="575" y="28"/>
                    <a:pt x="457" y="76"/>
                  </a:cubicBezTo>
                  <a:cubicBezTo>
                    <a:pt x="229" y="161"/>
                    <a:pt x="0" y="418"/>
                    <a:pt x="229" y="646"/>
                  </a:cubicBezTo>
                  <a:cubicBezTo>
                    <a:pt x="379" y="780"/>
                    <a:pt x="578" y="835"/>
                    <a:pt x="775" y="835"/>
                  </a:cubicBezTo>
                  <a:cubicBezTo>
                    <a:pt x="914" y="835"/>
                    <a:pt x="1052" y="808"/>
                    <a:pt x="1170" y="760"/>
                  </a:cubicBezTo>
                  <a:cubicBezTo>
                    <a:pt x="1398" y="675"/>
                    <a:pt x="1627" y="418"/>
                    <a:pt x="1398" y="190"/>
                  </a:cubicBezTo>
                  <a:cubicBezTo>
                    <a:pt x="1265" y="56"/>
                    <a:pt x="1062" y="1"/>
                    <a:pt x="8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1267575" y="3999400"/>
              <a:ext cx="45075" cy="31700"/>
            </a:xfrm>
            <a:custGeom>
              <a:avLst/>
              <a:gdLst/>
              <a:ahLst/>
              <a:cxnLst/>
              <a:rect l="l" t="t" r="r" b="b"/>
              <a:pathLst>
                <a:path w="1803" h="1268" extrusionOk="0">
                  <a:moveTo>
                    <a:pt x="962" y="0"/>
                  </a:moveTo>
                  <a:cubicBezTo>
                    <a:pt x="491" y="0"/>
                    <a:pt x="1" y="205"/>
                    <a:pt x="63" y="560"/>
                  </a:cubicBezTo>
                  <a:cubicBezTo>
                    <a:pt x="120" y="789"/>
                    <a:pt x="148" y="988"/>
                    <a:pt x="376" y="1131"/>
                  </a:cubicBezTo>
                  <a:cubicBezTo>
                    <a:pt x="564" y="1214"/>
                    <a:pt x="798" y="1267"/>
                    <a:pt x="1011" y="1267"/>
                  </a:cubicBezTo>
                  <a:cubicBezTo>
                    <a:pt x="1089" y="1267"/>
                    <a:pt x="1164" y="1260"/>
                    <a:pt x="1232" y="1245"/>
                  </a:cubicBezTo>
                  <a:cubicBezTo>
                    <a:pt x="1432" y="1217"/>
                    <a:pt x="1660" y="1131"/>
                    <a:pt x="1717" y="931"/>
                  </a:cubicBezTo>
                  <a:cubicBezTo>
                    <a:pt x="1803" y="789"/>
                    <a:pt x="1803" y="731"/>
                    <a:pt x="1774" y="475"/>
                  </a:cubicBezTo>
                  <a:cubicBezTo>
                    <a:pt x="1748" y="147"/>
                    <a:pt x="1362" y="0"/>
                    <a:pt x="9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1"/>
            <p:cNvSpPr/>
            <p:nvPr/>
          </p:nvSpPr>
          <p:spPr>
            <a:xfrm>
              <a:off x="1420350" y="4007325"/>
              <a:ext cx="49950" cy="28200"/>
            </a:xfrm>
            <a:custGeom>
              <a:avLst/>
              <a:gdLst/>
              <a:ahLst/>
              <a:cxnLst/>
              <a:rect l="l" t="t" r="r" b="b"/>
              <a:pathLst>
                <a:path w="1998" h="1128" extrusionOk="0">
                  <a:moveTo>
                    <a:pt x="1227" y="0"/>
                  </a:moveTo>
                  <a:cubicBezTo>
                    <a:pt x="910" y="0"/>
                    <a:pt x="581" y="91"/>
                    <a:pt x="428" y="243"/>
                  </a:cubicBezTo>
                  <a:cubicBezTo>
                    <a:pt x="200" y="329"/>
                    <a:pt x="0" y="443"/>
                    <a:pt x="29" y="671"/>
                  </a:cubicBezTo>
                  <a:cubicBezTo>
                    <a:pt x="29" y="1042"/>
                    <a:pt x="542" y="1099"/>
                    <a:pt x="799" y="1128"/>
                  </a:cubicBezTo>
                  <a:cubicBezTo>
                    <a:pt x="1227" y="1128"/>
                    <a:pt x="1998" y="1042"/>
                    <a:pt x="1998" y="472"/>
                  </a:cubicBezTo>
                  <a:cubicBezTo>
                    <a:pt x="1998" y="140"/>
                    <a:pt x="1621" y="0"/>
                    <a:pt x="12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1"/>
            <p:cNvSpPr/>
            <p:nvPr/>
          </p:nvSpPr>
          <p:spPr>
            <a:xfrm>
              <a:off x="1432475" y="3866925"/>
              <a:ext cx="28550" cy="12400"/>
            </a:xfrm>
            <a:custGeom>
              <a:avLst/>
              <a:gdLst/>
              <a:ahLst/>
              <a:cxnLst/>
              <a:rect l="l" t="t" r="r" b="b"/>
              <a:pathLst>
                <a:path w="1142" h="496" extrusionOk="0">
                  <a:moveTo>
                    <a:pt x="761" y="0"/>
                  </a:moveTo>
                  <a:cubicBezTo>
                    <a:pt x="565" y="0"/>
                    <a:pt x="406" y="42"/>
                    <a:pt x="229" y="153"/>
                  </a:cubicBezTo>
                  <a:cubicBezTo>
                    <a:pt x="0" y="305"/>
                    <a:pt x="254" y="495"/>
                    <a:pt x="508" y="495"/>
                  </a:cubicBezTo>
                  <a:cubicBezTo>
                    <a:pt x="634" y="495"/>
                    <a:pt x="761" y="448"/>
                    <a:pt x="828" y="324"/>
                  </a:cubicBezTo>
                  <a:cubicBezTo>
                    <a:pt x="856" y="281"/>
                    <a:pt x="849" y="274"/>
                    <a:pt x="853" y="274"/>
                  </a:cubicBezTo>
                  <a:lnTo>
                    <a:pt x="853" y="274"/>
                  </a:lnTo>
                  <a:cubicBezTo>
                    <a:pt x="855" y="274"/>
                    <a:pt x="859" y="276"/>
                    <a:pt x="872" y="276"/>
                  </a:cubicBezTo>
                  <a:cubicBezTo>
                    <a:pt x="885" y="276"/>
                    <a:pt x="906" y="274"/>
                    <a:pt x="942" y="267"/>
                  </a:cubicBezTo>
                  <a:cubicBezTo>
                    <a:pt x="1142" y="210"/>
                    <a:pt x="1142" y="39"/>
                    <a:pt x="942" y="10"/>
                  </a:cubicBezTo>
                  <a:cubicBezTo>
                    <a:pt x="878" y="4"/>
                    <a:pt x="818" y="0"/>
                    <a:pt x="7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1456000" y="4168450"/>
              <a:ext cx="47825" cy="28000"/>
            </a:xfrm>
            <a:custGeom>
              <a:avLst/>
              <a:gdLst/>
              <a:ahLst/>
              <a:cxnLst/>
              <a:rect l="l" t="t" r="r" b="b"/>
              <a:pathLst>
                <a:path w="1913" h="1120" extrusionOk="0">
                  <a:moveTo>
                    <a:pt x="488" y="1006"/>
                  </a:moveTo>
                  <a:cubicBezTo>
                    <a:pt x="488" y="1006"/>
                    <a:pt x="503" y="1011"/>
                    <a:pt x="529" y="1021"/>
                  </a:cubicBezTo>
                  <a:lnTo>
                    <a:pt x="529" y="1021"/>
                  </a:lnTo>
                  <a:cubicBezTo>
                    <a:pt x="501" y="1011"/>
                    <a:pt x="487" y="1006"/>
                    <a:pt x="488" y="1006"/>
                  </a:cubicBezTo>
                  <a:close/>
                  <a:moveTo>
                    <a:pt x="972" y="0"/>
                  </a:moveTo>
                  <a:cubicBezTo>
                    <a:pt x="805" y="0"/>
                    <a:pt x="636" y="36"/>
                    <a:pt x="486" y="104"/>
                  </a:cubicBezTo>
                  <a:cubicBezTo>
                    <a:pt x="258" y="189"/>
                    <a:pt x="1" y="389"/>
                    <a:pt x="115" y="675"/>
                  </a:cubicBezTo>
                  <a:cubicBezTo>
                    <a:pt x="172" y="789"/>
                    <a:pt x="258" y="874"/>
                    <a:pt x="372" y="960"/>
                  </a:cubicBezTo>
                  <a:cubicBezTo>
                    <a:pt x="454" y="987"/>
                    <a:pt x="509" y="1040"/>
                    <a:pt x="589" y="1045"/>
                  </a:cubicBezTo>
                  <a:lnTo>
                    <a:pt x="589" y="1045"/>
                  </a:lnTo>
                  <a:cubicBezTo>
                    <a:pt x="609" y="1053"/>
                    <a:pt x="632" y="1063"/>
                    <a:pt x="657" y="1074"/>
                  </a:cubicBezTo>
                  <a:cubicBezTo>
                    <a:pt x="756" y="1104"/>
                    <a:pt x="871" y="1119"/>
                    <a:pt x="991" y="1119"/>
                  </a:cubicBezTo>
                  <a:cubicBezTo>
                    <a:pt x="1218" y="1119"/>
                    <a:pt x="1459" y="1062"/>
                    <a:pt x="1627" y="931"/>
                  </a:cubicBezTo>
                  <a:cubicBezTo>
                    <a:pt x="1799" y="817"/>
                    <a:pt x="1913" y="675"/>
                    <a:pt x="1827" y="446"/>
                  </a:cubicBezTo>
                  <a:cubicBezTo>
                    <a:pt x="1770" y="275"/>
                    <a:pt x="1627" y="218"/>
                    <a:pt x="1485" y="132"/>
                  </a:cubicBezTo>
                  <a:cubicBezTo>
                    <a:pt x="1336" y="43"/>
                    <a:pt x="1155" y="0"/>
                    <a:pt x="9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1397525" y="4222125"/>
              <a:ext cx="44250" cy="27050"/>
            </a:xfrm>
            <a:custGeom>
              <a:avLst/>
              <a:gdLst/>
              <a:ahLst/>
              <a:cxnLst/>
              <a:rect l="l" t="t" r="r" b="b"/>
              <a:pathLst>
                <a:path w="1770" h="1082" extrusionOk="0">
                  <a:moveTo>
                    <a:pt x="775" y="0"/>
                  </a:moveTo>
                  <a:cubicBezTo>
                    <a:pt x="538" y="0"/>
                    <a:pt x="311" y="72"/>
                    <a:pt x="200" y="239"/>
                  </a:cubicBezTo>
                  <a:cubicBezTo>
                    <a:pt x="172" y="268"/>
                    <a:pt x="172" y="297"/>
                    <a:pt x="143" y="325"/>
                  </a:cubicBezTo>
                  <a:cubicBezTo>
                    <a:pt x="86" y="439"/>
                    <a:pt x="0" y="553"/>
                    <a:pt x="86" y="696"/>
                  </a:cubicBezTo>
                  <a:cubicBezTo>
                    <a:pt x="257" y="924"/>
                    <a:pt x="428" y="1010"/>
                    <a:pt x="742" y="1067"/>
                  </a:cubicBezTo>
                  <a:cubicBezTo>
                    <a:pt x="789" y="1076"/>
                    <a:pt x="842" y="1081"/>
                    <a:pt x="899" y="1081"/>
                  </a:cubicBezTo>
                  <a:cubicBezTo>
                    <a:pt x="1186" y="1081"/>
                    <a:pt x="1565" y="958"/>
                    <a:pt x="1684" y="696"/>
                  </a:cubicBezTo>
                  <a:lnTo>
                    <a:pt x="1684" y="667"/>
                  </a:lnTo>
                  <a:cubicBezTo>
                    <a:pt x="1769" y="496"/>
                    <a:pt x="1627" y="354"/>
                    <a:pt x="1484" y="268"/>
                  </a:cubicBezTo>
                  <a:lnTo>
                    <a:pt x="1455" y="268"/>
                  </a:lnTo>
                  <a:cubicBezTo>
                    <a:pt x="1455" y="239"/>
                    <a:pt x="1427" y="211"/>
                    <a:pt x="1427" y="211"/>
                  </a:cubicBezTo>
                  <a:cubicBezTo>
                    <a:pt x="1281" y="79"/>
                    <a:pt x="1023" y="0"/>
                    <a:pt x="77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1"/>
            <p:cNvSpPr/>
            <p:nvPr/>
          </p:nvSpPr>
          <p:spPr>
            <a:xfrm>
              <a:off x="1663575" y="3935225"/>
              <a:ext cx="40700" cy="26050"/>
            </a:xfrm>
            <a:custGeom>
              <a:avLst/>
              <a:gdLst/>
              <a:ahLst/>
              <a:cxnLst/>
              <a:rect l="l" t="t" r="r" b="b"/>
              <a:pathLst>
                <a:path w="1628" h="1042" extrusionOk="0">
                  <a:moveTo>
                    <a:pt x="872" y="1"/>
                  </a:moveTo>
                  <a:cubicBezTo>
                    <a:pt x="618" y="1"/>
                    <a:pt x="355" y="89"/>
                    <a:pt x="229" y="246"/>
                  </a:cubicBezTo>
                  <a:cubicBezTo>
                    <a:pt x="201" y="246"/>
                    <a:pt x="172" y="274"/>
                    <a:pt x="144" y="303"/>
                  </a:cubicBezTo>
                  <a:cubicBezTo>
                    <a:pt x="1" y="445"/>
                    <a:pt x="58" y="616"/>
                    <a:pt x="172" y="759"/>
                  </a:cubicBezTo>
                  <a:cubicBezTo>
                    <a:pt x="158" y="752"/>
                    <a:pt x="149" y="748"/>
                    <a:pt x="145" y="748"/>
                  </a:cubicBezTo>
                  <a:lnTo>
                    <a:pt x="145" y="748"/>
                  </a:lnTo>
                  <a:cubicBezTo>
                    <a:pt x="133" y="748"/>
                    <a:pt x="165" y="781"/>
                    <a:pt x="229" y="845"/>
                  </a:cubicBezTo>
                  <a:cubicBezTo>
                    <a:pt x="258" y="873"/>
                    <a:pt x="286" y="902"/>
                    <a:pt x="343" y="902"/>
                  </a:cubicBezTo>
                  <a:cubicBezTo>
                    <a:pt x="400" y="930"/>
                    <a:pt x="429" y="959"/>
                    <a:pt x="457" y="959"/>
                  </a:cubicBezTo>
                  <a:cubicBezTo>
                    <a:pt x="552" y="1013"/>
                    <a:pt x="671" y="1041"/>
                    <a:pt x="793" y="1041"/>
                  </a:cubicBezTo>
                  <a:cubicBezTo>
                    <a:pt x="911" y="1041"/>
                    <a:pt x="1030" y="1014"/>
                    <a:pt x="1129" y="957"/>
                  </a:cubicBezTo>
                  <a:lnTo>
                    <a:pt x="1129" y="957"/>
                  </a:lnTo>
                  <a:cubicBezTo>
                    <a:pt x="1183" y="935"/>
                    <a:pt x="1238" y="904"/>
                    <a:pt x="1285" y="873"/>
                  </a:cubicBezTo>
                  <a:cubicBezTo>
                    <a:pt x="1370" y="845"/>
                    <a:pt x="1399" y="759"/>
                    <a:pt x="1456" y="702"/>
                  </a:cubicBezTo>
                  <a:cubicBezTo>
                    <a:pt x="1627" y="559"/>
                    <a:pt x="1542" y="388"/>
                    <a:pt x="1456" y="246"/>
                  </a:cubicBezTo>
                  <a:cubicBezTo>
                    <a:pt x="1427" y="246"/>
                    <a:pt x="1427" y="217"/>
                    <a:pt x="1399" y="188"/>
                  </a:cubicBezTo>
                  <a:cubicBezTo>
                    <a:pt x="1283" y="60"/>
                    <a:pt x="1081" y="1"/>
                    <a:pt x="8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1"/>
            <p:cNvSpPr/>
            <p:nvPr/>
          </p:nvSpPr>
          <p:spPr>
            <a:xfrm>
              <a:off x="1613650" y="4018550"/>
              <a:ext cx="44250" cy="24125"/>
            </a:xfrm>
            <a:custGeom>
              <a:avLst/>
              <a:gdLst/>
              <a:ahLst/>
              <a:cxnLst/>
              <a:rect l="l" t="t" r="r" b="b"/>
              <a:pathLst>
                <a:path w="1770" h="965" extrusionOk="0">
                  <a:moveTo>
                    <a:pt x="1051" y="1"/>
                  </a:moveTo>
                  <a:cubicBezTo>
                    <a:pt x="954" y="1"/>
                    <a:pt x="866" y="9"/>
                    <a:pt x="800" y="23"/>
                  </a:cubicBezTo>
                  <a:cubicBezTo>
                    <a:pt x="457" y="80"/>
                    <a:pt x="1" y="536"/>
                    <a:pt x="514" y="764"/>
                  </a:cubicBezTo>
                  <a:cubicBezTo>
                    <a:pt x="600" y="821"/>
                    <a:pt x="685" y="879"/>
                    <a:pt x="800" y="936"/>
                  </a:cubicBezTo>
                  <a:cubicBezTo>
                    <a:pt x="885" y="964"/>
                    <a:pt x="999" y="964"/>
                    <a:pt x="1085" y="964"/>
                  </a:cubicBezTo>
                  <a:cubicBezTo>
                    <a:pt x="1142" y="964"/>
                    <a:pt x="1170" y="936"/>
                    <a:pt x="1227" y="936"/>
                  </a:cubicBezTo>
                  <a:lnTo>
                    <a:pt x="1256" y="936"/>
                  </a:lnTo>
                  <a:cubicBezTo>
                    <a:pt x="1541" y="879"/>
                    <a:pt x="1770" y="707"/>
                    <a:pt x="1770" y="422"/>
                  </a:cubicBezTo>
                  <a:cubicBezTo>
                    <a:pt x="1770" y="94"/>
                    <a:pt x="1367" y="1"/>
                    <a:pt x="10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dk2"/>
        </a:solidFill>
        <a:effectLst/>
      </p:bgPr>
    </p:bg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3"/>
          <p:cNvSpPr txBox="1">
            <a:spLocks noGrp="1"/>
          </p:cNvSpPr>
          <p:nvPr>
            <p:ph type="title"/>
          </p:nvPr>
        </p:nvSpPr>
        <p:spPr>
          <a:xfrm>
            <a:off x="1060938" y="1425125"/>
            <a:ext cx="299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grpSp>
        <p:nvGrpSpPr>
          <p:cNvPr id="934" name="Google Shape;934;p13"/>
          <p:cNvGrpSpPr/>
          <p:nvPr/>
        </p:nvGrpSpPr>
        <p:grpSpPr>
          <a:xfrm>
            <a:off x="255824" y="252457"/>
            <a:ext cx="963778" cy="792021"/>
            <a:chOff x="-20927100" y="-1366825"/>
            <a:chExt cx="696925" cy="572725"/>
          </a:xfrm>
        </p:grpSpPr>
        <p:sp>
          <p:nvSpPr>
            <p:cNvPr id="935" name="Google Shape;935;p13"/>
            <p:cNvSpPr/>
            <p:nvPr/>
          </p:nvSpPr>
          <p:spPr>
            <a:xfrm>
              <a:off x="-20927100" y="-1274825"/>
              <a:ext cx="94175" cy="113300"/>
            </a:xfrm>
            <a:custGeom>
              <a:avLst/>
              <a:gdLst/>
              <a:ahLst/>
              <a:cxnLst/>
              <a:rect l="l" t="t" r="r" b="b"/>
              <a:pathLst>
                <a:path w="3767" h="4532" extrusionOk="0">
                  <a:moveTo>
                    <a:pt x="2112" y="1"/>
                  </a:moveTo>
                  <a:cubicBezTo>
                    <a:pt x="1684" y="1"/>
                    <a:pt x="1227" y="229"/>
                    <a:pt x="999" y="629"/>
                  </a:cubicBezTo>
                  <a:cubicBezTo>
                    <a:pt x="856" y="914"/>
                    <a:pt x="685" y="1199"/>
                    <a:pt x="543" y="1485"/>
                  </a:cubicBezTo>
                  <a:cubicBezTo>
                    <a:pt x="371" y="1827"/>
                    <a:pt x="200" y="2226"/>
                    <a:pt x="86" y="2597"/>
                  </a:cubicBezTo>
                  <a:cubicBezTo>
                    <a:pt x="29" y="2911"/>
                    <a:pt x="0" y="3225"/>
                    <a:pt x="57" y="3539"/>
                  </a:cubicBezTo>
                  <a:cubicBezTo>
                    <a:pt x="172" y="3995"/>
                    <a:pt x="571" y="4366"/>
                    <a:pt x="999" y="4480"/>
                  </a:cubicBezTo>
                  <a:cubicBezTo>
                    <a:pt x="1124" y="4515"/>
                    <a:pt x="1247" y="4531"/>
                    <a:pt x="1368" y="4531"/>
                  </a:cubicBezTo>
                  <a:cubicBezTo>
                    <a:pt x="1742" y="4531"/>
                    <a:pt x="2088" y="4376"/>
                    <a:pt x="2369" y="4138"/>
                  </a:cubicBezTo>
                  <a:cubicBezTo>
                    <a:pt x="2540" y="3967"/>
                    <a:pt x="2682" y="3796"/>
                    <a:pt x="2825" y="3596"/>
                  </a:cubicBezTo>
                  <a:cubicBezTo>
                    <a:pt x="3025" y="3311"/>
                    <a:pt x="3167" y="2968"/>
                    <a:pt x="3310" y="2626"/>
                  </a:cubicBezTo>
                  <a:cubicBezTo>
                    <a:pt x="3339" y="2540"/>
                    <a:pt x="3367" y="2455"/>
                    <a:pt x="3424" y="2398"/>
                  </a:cubicBezTo>
                  <a:cubicBezTo>
                    <a:pt x="3453" y="2312"/>
                    <a:pt x="3481" y="2255"/>
                    <a:pt x="3510" y="2169"/>
                  </a:cubicBezTo>
                  <a:cubicBezTo>
                    <a:pt x="3567" y="2055"/>
                    <a:pt x="3624" y="1913"/>
                    <a:pt x="3681" y="1770"/>
                  </a:cubicBezTo>
                  <a:cubicBezTo>
                    <a:pt x="3767" y="1513"/>
                    <a:pt x="3710" y="1285"/>
                    <a:pt x="3681" y="1028"/>
                  </a:cubicBezTo>
                  <a:cubicBezTo>
                    <a:pt x="3624" y="914"/>
                    <a:pt x="3595" y="828"/>
                    <a:pt x="3538" y="714"/>
                  </a:cubicBezTo>
                  <a:cubicBezTo>
                    <a:pt x="3424" y="514"/>
                    <a:pt x="3282" y="343"/>
                    <a:pt x="3082" y="229"/>
                  </a:cubicBezTo>
                  <a:cubicBezTo>
                    <a:pt x="2911" y="144"/>
                    <a:pt x="2739" y="86"/>
                    <a:pt x="2568" y="58"/>
                  </a:cubicBezTo>
                  <a:cubicBezTo>
                    <a:pt x="2426" y="29"/>
                    <a:pt x="2254" y="1"/>
                    <a:pt x="2112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-20763050" y="-1366825"/>
              <a:ext cx="97750" cy="131975"/>
            </a:xfrm>
            <a:custGeom>
              <a:avLst/>
              <a:gdLst/>
              <a:ahLst/>
              <a:cxnLst/>
              <a:rect l="l" t="t" r="r" b="b"/>
              <a:pathLst>
                <a:path w="3910" h="5279" extrusionOk="0">
                  <a:moveTo>
                    <a:pt x="2683" y="0"/>
                  </a:moveTo>
                  <a:cubicBezTo>
                    <a:pt x="2255" y="0"/>
                    <a:pt x="1855" y="229"/>
                    <a:pt x="1627" y="628"/>
                  </a:cubicBezTo>
                  <a:cubicBezTo>
                    <a:pt x="1542" y="771"/>
                    <a:pt x="1456" y="970"/>
                    <a:pt x="1370" y="1142"/>
                  </a:cubicBezTo>
                  <a:lnTo>
                    <a:pt x="1285" y="1199"/>
                  </a:lnTo>
                  <a:cubicBezTo>
                    <a:pt x="1199" y="1256"/>
                    <a:pt x="1114" y="1313"/>
                    <a:pt x="1028" y="1398"/>
                  </a:cubicBezTo>
                  <a:cubicBezTo>
                    <a:pt x="857" y="1541"/>
                    <a:pt x="743" y="1741"/>
                    <a:pt x="686" y="1969"/>
                  </a:cubicBezTo>
                  <a:cubicBezTo>
                    <a:pt x="600" y="2226"/>
                    <a:pt x="486" y="2511"/>
                    <a:pt x="372" y="2768"/>
                  </a:cubicBezTo>
                  <a:cubicBezTo>
                    <a:pt x="258" y="3053"/>
                    <a:pt x="115" y="3367"/>
                    <a:pt x="58" y="3681"/>
                  </a:cubicBezTo>
                  <a:cubicBezTo>
                    <a:pt x="1" y="3881"/>
                    <a:pt x="1" y="4109"/>
                    <a:pt x="58" y="4337"/>
                  </a:cubicBezTo>
                  <a:cubicBezTo>
                    <a:pt x="143" y="4651"/>
                    <a:pt x="372" y="4936"/>
                    <a:pt x="629" y="5107"/>
                  </a:cubicBezTo>
                  <a:cubicBezTo>
                    <a:pt x="828" y="5222"/>
                    <a:pt x="1056" y="5279"/>
                    <a:pt x="1285" y="5279"/>
                  </a:cubicBezTo>
                  <a:cubicBezTo>
                    <a:pt x="1599" y="5279"/>
                    <a:pt x="1970" y="5136"/>
                    <a:pt x="2169" y="4908"/>
                  </a:cubicBezTo>
                  <a:cubicBezTo>
                    <a:pt x="2283" y="4765"/>
                    <a:pt x="2398" y="4622"/>
                    <a:pt x="2483" y="4480"/>
                  </a:cubicBezTo>
                  <a:cubicBezTo>
                    <a:pt x="2540" y="4394"/>
                    <a:pt x="2569" y="4337"/>
                    <a:pt x="2597" y="4252"/>
                  </a:cubicBezTo>
                  <a:lnTo>
                    <a:pt x="2626" y="4223"/>
                  </a:lnTo>
                  <a:cubicBezTo>
                    <a:pt x="2883" y="4109"/>
                    <a:pt x="3082" y="3938"/>
                    <a:pt x="3225" y="3681"/>
                  </a:cubicBezTo>
                  <a:cubicBezTo>
                    <a:pt x="3453" y="3339"/>
                    <a:pt x="3539" y="2911"/>
                    <a:pt x="3653" y="2540"/>
                  </a:cubicBezTo>
                  <a:cubicBezTo>
                    <a:pt x="3767" y="2112"/>
                    <a:pt x="3910" y="1684"/>
                    <a:pt x="3910" y="1227"/>
                  </a:cubicBezTo>
                  <a:cubicBezTo>
                    <a:pt x="3910" y="685"/>
                    <a:pt x="3539" y="200"/>
                    <a:pt x="2997" y="57"/>
                  </a:cubicBezTo>
                  <a:cubicBezTo>
                    <a:pt x="2911" y="29"/>
                    <a:pt x="2797" y="0"/>
                    <a:pt x="2683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-20906425" y="-1094350"/>
              <a:ext cx="94900" cy="140825"/>
            </a:xfrm>
            <a:custGeom>
              <a:avLst/>
              <a:gdLst/>
              <a:ahLst/>
              <a:cxnLst/>
              <a:rect l="l" t="t" r="r" b="b"/>
              <a:pathLst>
                <a:path w="3796" h="5633" extrusionOk="0">
                  <a:moveTo>
                    <a:pt x="2312" y="1"/>
                  </a:moveTo>
                  <a:cubicBezTo>
                    <a:pt x="1741" y="1"/>
                    <a:pt x="1171" y="400"/>
                    <a:pt x="999" y="999"/>
                  </a:cubicBezTo>
                  <a:cubicBezTo>
                    <a:pt x="885" y="1513"/>
                    <a:pt x="743" y="1998"/>
                    <a:pt x="629" y="2511"/>
                  </a:cubicBezTo>
                  <a:lnTo>
                    <a:pt x="600" y="2540"/>
                  </a:lnTo>
                  <a:lnTo>
                    <a:pt x="571" y="2597"/>
                  </a:lnTo>
                  <a:cubicBezTo>
                    <a:pt x="514" y="2683"/>
                    <a:pt x="457" y="2797"/>
                    <a:pt x="400" y="2911"/>
                  </a:cubicBezTo>
                  <a:cubicBezTo>
                    <a:pt x="315" y="3082"/>
                    <a:pt x="258" y="3253"/>
                    <a:pt x="172" y="3424"/>
                  </a:cubicBezTo>
                  <a:cubicBezTo>
                    <a:pt x="58" y="3767"/>
                    <a:pt x="1" y="4138"/>
                    <a:pt x="115" y="4480"/>
                  </a:cubicBezTo>
                  <a:cubicBezTo>
                    <a:pt x="172" y="4708"/>
                    <a:pt x="286" y="4908"/>
                    <a:pt x="457" y="5079"/>
                  </a:cubicBezTo>
                  <a:cubicBezTo>
                    <a:pt x="629" y="5307"/>
                    <a:pt x="914" y="5507"/>
                    <a:pt x="1199" y="5593"/>
                  </a:cubicBezTo>
                  <a:cubicBezTo>
                    <a:pt x="1306" y="5619"/>
                    <a:pt x="1414" y="5632"/>
                    <a:pt x="1522" y="5632"/>
                  </a:cubicBezTo>
                  <a:cubicBezTo>
                    <a:pt x="2110" y="5632"/>
                    <a:pt x="2685" y="5254"/>
                    <a:pt x="2854" y="4651"/>
                  </a:cubicBezTo>
                  <a:cubicBezTo>
                    <a:pt x="3111" y="3681"/>
                    <a:pt x="3368" y="2683"/>
                    <a:pt x="3624" y="1712"/>
                  </a:cubicBezTo>
                  <a:cubicBezTo>
                    <a:pt x="3796" y="999"/>
                    <a:pt x="3396" y="257"/>
                    <a:pt x="2683" y="58"/>
                  </a:cubicBezTo>
                  <a:cubicBezTo>
                    <a:pt x="2569" y="29"/>
                    <a:pt x="2426" y="1"/>
                    <a:pt x="2312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-20748075" y="-1107900"/>
              <a:ext cx="85625" cy="106300"/>
            </a:xfrm>
            <a:custGeom>
              <a:avLst/>
              <a:gdLst/>
              <a:ahLst/>
              <a:cxnLst/>
              <a:rect l="l" t="t" r="r" b="b"/>
              <a:pathLst>
                <a:path w="3425" h="4252" extrusionOk="0">
                  <a:moveTo>
                    <a:pt x="1856" y="0"/>
                  </a:moveTo>
                  <a:cubicBezTo>
                    <a:pt x="1684" y="0"/>
                    <a:pt x="1513" y="29"/>
                    <a:pt x="1342" y="143"/>
                  </a:cubicBezTo>
                  <a:cubicBezTo>
                    <a:pt x="1285" y="172"/>
                    <a:pt x="1228" y="229"/>
                    <a:pt x="1171" y="286"/>
                  </a:cubicBezTo>
                  <a:cubicBezTo>
                    <a:pt x="1085" y="343"/>
                    <a:pt x="1028" y="400"/>
                    <a:pt x="971" y="514"/>
                  </a:cubicBezTo>
                  <a:lnTo>
                    <a:pt x="885" y="657"/>
                  </a:lnTo>
                  <a:lnTo>
                    <a:pt x="800" y="856"/>
                  </a:lnTo>
                  <a:cubicBezTo>
                    <a:pt x="714" y="1028"/>
                    <a:pt x="657" y="1170"/>
                    <a:pt x="572" y="1313"/>
                  </a:cubicBezTo>
                  <a:cubicBezTo>
                    <a:pt x="486" y="1570"/>
                    <a:pt x="372" y="1826"/>
                    <a:pt x="258" y="2112"/>
                  </a:cubicBezTo>
                  <a:cubicBezTo>
                    <a:pt x="144" y="2397"/>
                    <a:pt x="58" y="2768"/>
                    <a:pt x="115" y="3082"/>
                  </a:cubicBezTo>
                  <a:lnTo>
                    <a:pt x="87" y="3167"/>
                  </a:lnTo>
                  <a:cubicBezTo>
                    <a:pt x="1" y="3367"/>
                    <a:pt x="58" y="3653"/>
                    <a:pt x="172" y="3824"/>
                  </a:cubicBezTo>
                  <a:cubicBezTo>
                    <a:pt x="258" y="4023"/>
                    <a:pt x="457" y="4166"/>
                    <a:pt x="657" y="4223"/>
                  </a:cubicBezTo>
                  <a:cubicBezTo>
                    <a:pt x="733" y="4242"/>
                    <a:pt x="809" y="4252"/>
                    <a:pt x="884" y="4252"/>
                  </a:cubicBezTo>
                  <a:cubicBezTo>
                    <a:pt x="1034" y="4252"/>
                    <a:pt x="1180" y="4214"/>
                    <a:pt x="1313" y="4138"/>
                  </a:cubicBezTo>
                  <a:lnTo>
                    <a:pt x="1342" y="4109"/>
                  </a:lnTo>
                  <a:cubicBezTo>
                    <a:pt x="1456" y="4109"/>
                    <a:pt x="1570" y="4109"/>
                    <a:pt x="1684" y="4080"/>
                  </a:cubicBezTo>
                  <a:cubicBezTo>
                    <a:pt x="1727" y="4085"/>
                    <a:pt x="1771" y="4088"/>
                    <a:pt x="1815" y="4088"/>
                  </a:cubicBezTo>
                  <a:cubicBezTo>
                    <a:pt x="2035" y="4088"/>
                    <a:pt x="2265" y="4028"/>
                    <a:pt x="2455" y="3909"/>
                  </a:cubicBezTo>
                  <a:cubicBezTo>
                    <a:pt x="2740" y="3767"/>
                    <a:pt x="2911" y="3510"/>
                    <a:pt x="3025" y="3196"/>
                  </a:cubicBezTo>
                  <a:cubicBezTo>
                    <a:pt x="3082" y="2996"/>
                    <a:pt x="3168" y="2797"/>
                    <a:pt x="3225" y="2568"/>
                  </a:cubicBezTo>
                  <a:cubicBezTo>
                    <a:pt x="3254" y="2483"/>
                    <a:pt x="3282" y="2369"/>
                    <a:pt x="3311" y="2254"/>
                  </a:cubicBezTo>
                  <a:cubicBezTo>
                    <a:pt x="3368" y="1969"/>
                    <a:pt x="3425" y="1655"/>
                    <a:pt x="3339" y="1341"/>
                  </a:cubicBezTo>
                  <a:cubicBezTo>
                    <a:pt x="3254" y="1085"/>
                    <a:pt x="3140" y="828"/>
                    <a:pt x="2911" y="657"/>
                  </a:cubicBezTo>
                  <a:lnTo>
                    <a:pt x="2769" y="543"/>
                  </a:lnTo>
                  <a:lnTo>
                    <a:pt x="2769" y="514"/>
                  </a:lnTo>
                  <a:cubicBezTo>
                    <a:pt x="2654" y="314"/>
                    <a:pt x="2540" y="257"/>
                    <a:pt x="2369" y="143"/>
                  </a:cubicBezTo>
                  <a:cubicBezTo>
                    <a:pt x="2226" y="29"/>
                    <a:pt x="2055" y="0"/>
                    <a:pt x="1856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-20545475" y="-1098625"/>
              <a:ext cx="96300" cy="137025"/>
            </a:xfrm>
            <a:custGeom>
              <a:avLst/>
              <a:gdLst/>
              <a:ahLst/>
              <a:cxnLst/>
              <a:rect l="l" t="t" r="r" b="b"/>
              <a:pathLst>
                <a:path w="3852" h="5481" extrusionOk="0">
                  <a:moveTo>
                    <a:pt x="2368" y="0"/>
                  </a:moveTo>
                  <a:cubicBezTo>
                    <a:pt x="2112" y="0"/>
                    <a:pt x="1855" y="86"/>
                    <a:pt x="1655" y="200"/>
                  </a:cubicBezTo>
                  <a:cubicBezTo>
                    <a:pt x="1569" y="257"/>
                    <a:pt x="1455" y="343"/>
                    <a:pt x="1370" y="400"/>
                  </a:cubicBezTo>
                  <a:cubicBezTo>
                    <a:pt x="1198" y="599"/>
                    <a:pt x="1056" y="799"/>
                    <a:pt x="999" y="1027"/>
                  </a:cubicBezTo>
                  <a:cubicBezTo>
                    <a:pt x="856" y="1398"/>
                    <a:pt x="713" y="1741"/>
                    <a:pt x="571" y="2083"/>
                  </a:cubicBezTo>
                  <a:cubicBezTo>
                    <a:pt x="428" y="2454"/>
                    <a:pt x="257" y="2825"/>
                    <a:pt x="143" y="3224"/>
                  </a:cubicBezTo>
                  <a:cubicBezTo>
                    <a:pt x="0" y="3624"/>
                    <a:pt x="86" y="4052"/>
                    <a:pt x="314" y="4394"/>
                  </a:cubicBezTo>
                  <a:cubicBezTo>
                    <a:pt x="400" y="4879"/>
                    <a:pt x="742" y="5307"/>
                    <a:pt x="1256" y="5421"/>
                  </a:cubicBezTo>
                  <a:cubicBezTo>
                    <a:pt x="1377" y="5462"/>
                    <a:pt x="1502" y="5481"/>
                    <a:pt x="1626" y="5481"/>
                  </a:cubicBezTo>
                  <a:cubicBezTo>
                    <a:pt x="1854" y="5481"/>
                    <a:pt x="2080" y="5418"/>
                    <a:pt x="2283" y="5307"/>
                  </a:cubicBezTo>
                  <a:cubicBezTo>
                    <a:pt x="2368" y="5222"/>
                    <a:pt x="2482" y="5165"/>
                    <a:pt x="2568" y="5079"/>
                  </a:cubicBezTo>
                  <a:cubicBezTo>
                    <a:pt x="2739" y="4936"/>
                    <a:pt x="2853" y="4737"/>
                    <a:pt x="2910" y="4508"/>
                  </a:cubicBezTo>
                  <a:lnTo>
                    <a:pt x="2910" y="4480"/>
                  </a:lnTo>
                  <a:lnTo>
                    <a:pt x="2910" y="4451"/>
                  </a:lnTo>
                  <a:cubicBezTo>
                    <a:pt x="3025" y="4195"/>
                    <a:pt x="3139" y="3938"/>
                    <a:pt x="3224" y="3652"/>
                  </a:cubicBezTo>
                  <a:cubicBezTo>
                    <a:pt x="3338" y="3282"/>
                    <a:pt x="3481" y="2911"/>
                    <a:pt x="3567" y="2540"/>
                  </a:cubicBezTo>
                  <a:cubicBezTo>
                    <a:pt x="3624" y="2397"/>
                    <a:pt x="3624" y="2226"/>
                    <a:pt x="3624" y="2055"/>
                  </a:cubicBezTo>
                  <a:cubicBezTo>
                    <a:pt x="3652" y="1969"/>
                    <a:pt x="3681" y="1883"/>
                    <a:pt x="3709" y="1798"/>
                  </a:cubicBezTo>
                  <a:cubicBezTo>
                    <a:pt x="3852" y="1455"/>
                    <a:pt x="3766" y="999"/>
                    <a:pt x="3567" y="714"/>
                  </a:cubicBezTo>
                  <a:cubicBezTo>
                    <a:pt x="3395" y="400"/>
                    <a:pt x="3082" y="143"/>
                    <a:pt x="2739" y="57"/>
                  </a:cubicBezTo>
                  <a:cubicBezTo>
                    <a:pt x="2597" y="29"/>
                    <a:pt x="2482" y="0"/>
                    <a:pt x="2368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-20753775" y="-912450"/>
              <a:ext cx="88475" cy="118350"/>
            </a:xfrm>
            <a:custGeom>
              <a:avLst/>
              <a:gdLst/>
              <a:ahLst/>
              <a:cxnLst/>
              <a:rect l="l" t="t" r="r" b="b"/>
              <a:pathLst>
                <a:path w="3539" h="4734" extrusionOk="0">
                  <a:moveTo>
                    <a:pt x="2141" y="0"/>
                  </a:moveTo>
                  <a:cubicBezTo>
                    <a:pt x="1941" y="0"/>
                    <a:pt x="1741" y="57"/>
                    <a:pt x="1570" y="171"/>
                  </a:cubicBezTo>
                  <a:cubicBezTo>
                    <a:pt x="1342" y="286"/>
                    <a:pt x="1085" y="542"/>
                    <a:pt x="1028" y="828"/>
                  </a:cubicBezTo>
                  <a:lnTo>
                    <a:pt x="999" y="913"/>
                  </a:lnTo>
                  <a:cubicBezTo>
                    <a:pt x="857" y="1056"/>
                    <a:pt x="743" y="1256"/>
                    <a:pt x="685" y="1455"/>
                  </a:cubicBezTo>
                  <a:cubicBezTo>
                    <a:pt x="685" y="1512"/>
                    <a:pt x="657" y="1598"/>
                    <a:pt x="657" y="1655"/>
                  </a:cubicBezTo>
                  <a:cubicBezTo>
                    <a:pt x="600" y="1798"/>
                    <a:pt x="543" y="1940"/>
                    <a:pt x="514" y="2055"/>
                  </a:cubicBezTo>
                  <a:cubicBezTo>
                    <a:pt x="486" y="2140"/>
                    <a:pt x="457" y="2226"/>
                    <a:pt x="429" y="2311"/>
                  </a:cubicBezTo>
                  <a:cubicBezTo>
                    <a:pt x="343" y="2540"/>
                    <a:pt x="258" y="2768"/>
                    <a:pt x="172" y="2968"/>
                  </a:cubicBezTo>
                  <a:cubicBezTo>
                    <a:pt x="1" y="3567"/>
                    <a:pt x="315" y="4251"/>
                    <a:pt x="828" y="4537"/>
                  </a:cubicBezTo>
                  <a:cubicBezTo>
                    <a:pt x="1042" y="4668"/>
                    <a:pt x="1295" y="4734"/>
                    <a:pt x="1549" y="4734"/>
                  </a:cubicBezTo>
                  <a:cubicBezTo>
                    <a:pt x="1905" y="4734"/>
                    <a:pt x="2262" y="4604"/>
                    <a:pt x="2512" y="4337"/>
                  </a:cubicBezTo>
                  <a:cubicBezTo>
                    <a:pt x="2654" y="4166"/>
                    <a:pt x="2768" y="4023"/>
                    <a:pt x="2854" y="3824"/>
                  </a:cubicBezTo>
                  <a:cubicBezTo>
                    <a:pt x="2940" y="3681"/>
                    <a:pt x="2997" y="3510"/>
                    <a:pt x="3054" y="3338"/>
                  </a:cubicBezTo>
                  <a:lnTo>
                    <a:pt x="3111" y="3196"/>
                  </a:lnTo>
                  <a:cubicBezTo>
                    <a:pt x="3196" y="3082"/>
                    <a:pt x="3253" y="2939"/>
                    <a:pt x="3310" y="2768"/>
                  </a:cubicBezTo>
                  <a:cubicBezTo>
                    <a:pt x="3368" y="2597"/>
                    <a:pt x="3453" y="2425"/>
                    <a:pt x="3482" y="2226"/>
                  </a:cubicBezTo>
                  <a:lnTo>
                    <a:pt x="3539" y="1855"/>
                  </a:lnTo>
                  <a:cubicBezTo>
                    <a:pt x="3539" y="1569"/>
                    <a:pt x="3453" y="1341"/>
                    <a:pt x="3339" y="1113"/>
                  </a:cubicBezTo>
                  <a:cubicBezTo>
                    <a:pt x="3310" y="628"/>
                    <a:pt x="2940" y="171"/>
                    <a:pt x="2454" y="57"/>
                  </a:cubicBezTo>
                  <a:cubicBezTo>
                    <a:pt x="2369" y="29"/>
                    <a:pt x="2255" y="0"/>
                    <a:pt x="2141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-20444900" y="-1294075"/>
              <a:ext cx="92750" cy="114600"/>
            </a:xfrm>
            <a:custGeom>
              <a:avLst/>
              <a:gdLst/>
              <a:ahLst/>
              <a:cxnLst/>
              <a:rect l="l" t="t" r="r" b="b"/>
              <a:pathLst>
                <a:path w="3710" h="4584" extrusionOk="0">
                  <a:moveTo>
                    <a:pt x="2140" y="1"/>
                  </a:moveTo>
                  <a:lnTo>
                    <a:pt x="1741" y="29"/>
                  </a:lnTo>
                  <a:cubicBezTo>
                    <a:pt x="1484" y="115"/>
                    <a:pt x="1256" y="229"/>
                    <a:pt x="1084" y="429"/>
                  </a:cubicBezTo>
                  <a:cubicBezTo>
                    <a:pt x="885" y="600"/>
                    <a:pt x="742" y="828"/>
                    <a:pt x="599" y="1056"/>
                  </a:cubicBezTo>
                  <a:cubicBezTo>
                    <a:pt x="514" y="1142"/>
                    <a:pt x="457" y="1256"/>
                    <a:pt x="400" y="1370"/>
                  </a:cubicBezTo>
                  <a:cubicBezTo>
                    <a:pt x="314" y="1541"/>
                    <a:pt x="228" y="1741"/>
                    <a:pt x="143" y="1941"/>
                  </a:cubicBezTo>
                  <a:cubicBezTo>
                    <a:pt x="86" y="2197"/>
                    <a:pt x="57" y="2454"/>
                    <a:pt x="29" y="2683"/>
                  </a:cubicBezTo>
                  <a:cubicBezTo>
                    <a:pt x="0" y="3025"/>
                    <a:pt x="86" y="3367"/>
                    <a:pt x="228" y="3653"/>
                  </a:cubicBezTo>
                  <a:cubicBezTo>
                    <a:pt x="371" y="3966"/>
                    <a:pt x="571" y="4223"/>
                    <a:pt x="856" y="4394"/>
                  </a:cubicBezTo>
                  <a:cubicBezTo>
                    <a:pt x="1087" y="4521"/>
                    <a:pt x="1341" y="4583"/>
                    <a:pt x="1594" y="4583"/>
                  </a:cubicBezTo>
                  <a:cubicBezTo>
                    <a:pt x="1967" y="4583"/>
                    <a:pt x="2336" y="4450"/>
                    <a:pt x="2625" y="4195"/>
                  </a:cubicBezTo>
                  <a:cubicBezTo>
                    <a:pt x="2739" y="4138"/>
                    <a:pt x="2853" y="4024"/>
                    <a:pt x="2939" y="3909"/>
                  </a:cubicBezTo>
                  <a:cubicBezTo>
                    <a:pt x="3082" y="3738"/>
                    <a:pt x="3224" y="3567"/>
                    <a:pt x="3338" y="3367"/>
                  </a:cubicBezTo>
                  <a:cubicBezTo>
                    <a:pt x="3453" y="3139"/>
                    <a:pt x="3567" y="2882"/>
                    <a:pt x="3624" y="2625"/>
                  </a:cubicBezTo>
                  <a:cubicBezTo>
                    <a:pt x="3709" y="2340"/>
                    <a:pt x="3709" y="2055"/>
                    <a:pt x="3624" y="1770"/>
                  </a:cubicBezTo>
                  <a:lnTo>
                    <a:pt x="3624" y="1684"/>
                  </a:lnTo>
                  <a:cubicBezTo>
                    <a:pt x="3652" y="1484"/>
                    <a:pt x="3624" y="1284"/>
                    <a:pt x="3567" y="1085"/>
                  </a:cubicBezTo>
                  <a:cubicBezTo>
                    <a:pt x="3538" y="971"/>
                    <a:pt x="3481" y="856"/>
                    <a:pt x="3424" y="742"/>
                  </a:cubicBezTo>
                  <a:cubicBezTo>
                    <a:pt x="3310" y="514"/>
                    <a:pt x="3139" y="343"/>
                    <a:pt x="2910" y="200"/>
                  </a:cubicBezTo>
                  <a:lnTo>
                    <a:pt x="2882" y="200"/>
                  </a:lnTo>
                  <a:cubicBezTo>
                    <a:pt x="2654" y="58"/>
                    <a:pt x="2397" y="1"/>
                    <a:pt x="2140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-20326500" y="-1152125"/>
              <a:ext cx="96325" cy="133400"/>
            </a:xfrm>
            <a:custGeom>
              <a:avLst/>
              <a:gdLst/>
              <a:ahLst/>
              <a:cxnLst/>
              <a:rect l="l" t="t" r="r" b="b"/>
              <a:pathLst>
                <a:path w="3853" h="5336" extrusionOk="0">
                  <a:moveTo>
                    <a:pt x="1827" y="0"/>
                  </a:moveTo>
                  <a:cubicBezTo>
                    <a:pt x="1598" y="0"/>
                    <a:pt x="1427" y="57"/>
                    <a:pt x="1227" y="143"/>
                  </a:cubicBezTo>
                  <a:cubicBezTo>
                    <a:pt x="999" y="286"/>
                    <a:pt x="771" y="571"/>
                    <a:pt x="714" y="856"/>
                  </a:cubicBezTo>
                  <a:cubicBezTo>
                    <a:pt x="571" y="1227"/>
                    <a:pt x="486" y="1598"/>
                    <a:pt x="371" y="1998"/>
                  </a:cubicBezTo>
                  <a:cubicBezTo>
                    <a:pt x="286" y="2369"/>
                    <a:pt x="172" y="2739"/>
                    <a:pt x="86" y="3110"/>
                  </a:cubicBezTo>
                  <a:lnTo>
                    <a:pt x="86" y="3253"/>
                  </a:lnTo>
                  <a:cubicBezTo>
                    <a:pt x="1" y="3595"/>
                    <a:pt x="1" y="3824"/>
                    <a:pt x="58" y="4166"/>
                  </a:cubicBezTo>
                  <a:cubicBezTo>
                    <a:pt x="115" y="4423"/>
                    <a:pt x="286" y="4708"/>
                    <a:pt x="486" y="4908"/>
                  </a:cubicBezTo>
                  <a:cubicBezTo>
                    <a:pt x="657" y="5079"/>
                    <a:pt x="856" y="5193"/>
                    <a:pt x="1113" y="5279"/>
                  </a:cubicBezTo>
                  <a:cubicBezTo>
                    <a:pt x="1256" y="5279"/>
                    <a:pt x="1399" y="5307"/>
                    <a:pt x="1541" y="5336"/>
                  </a:cubicBezTo>
                  <a:cubicBezTo>
                    <a:pt x="1798" y="5336"/>
                    <a:pt x="2112" y="5222"/>
                    <a:pt x="2312" y="5079"/>
                  </a:cubicBezTo>
                  <a:cubicBezTo>
                    <a:pt x="2454" y="5022"/>
                    <a:pt x="2568" y="4908"/>
                    <a:pt x="2654" y="4794"/>
                  </a:cubicBezTo>
                  <a:cubicBezTo>
                    <a:pt x="2740" y="4680"/>
                    <a:pt x="2825" y="4566"/>
                    <a:pt x="2911" y="4451"/>
                  </a:cubicBezTo>
                  <a:cubicBezTo>
                    <a:pt x="2968" y="4337"/>
                    <a:pt x="3025" y="4252"/>
                    <a:pt x="3082" y="4138"/>
                  </a:cubicBezTo>
                  <a:cubicBezTo>
                    <a:pt x="3253" y="3795"/>
                    <a:pt x="3367" y="3424"/>
                    <a:pt x="3567" y="3082"/>
                  </a:cubicBezTo>
                  <a:cubicBezTo>
                    <a:pt x="3824" y="2625"/>
                    <a:pt x="3852" y="2026"/>
                    <a:pt x="3567" y="1570"/>
                  </a:cubicBezTo>
                  <a:cubicBezTo>
                    <a:pt x="3424" y="1341"/>
                    <a:pt x="3253" y="1170"/>
                    <a:pt x="3025" y="1028"/>
                  </a:cubicBezTo>
                  <a:lnTo>
                    <a:pt x="2968" y="856"/>
                  </a:lnTo>
                  <a:cubicBezTo>
                    <a:pt x="2911" y="657"/>
                    <a:pt x="2825" y="485"/>
                    <a:pt x="2683" y="343"/>
                  </a:cubicBezTo>
                  <a:cubicBezTo>
                    <a:pt x="2597" y="286"/>
                    <a:pt x="2511" y="229"/>
                    <a:pt x="2426" y="143"/>
                  </a:cubicBezTo>
                  <a:cubicBezTo>
                    <a:pt x="2255" y="57"/>
                    <a:pt x="2055" y="0"/>
                    <a:pt x="1827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-20467725" y="-896775"/>
              <a:ext cx="79200" cy="96575"/>
            </a:xfrm>
            <a:custGeom>
              <a:avLst/>
              <a:gdLst/>
              <a:ahLst/>
              <a:cxnLst/>
              <a:rect l="l" t="t" r="r" b="b"/>
              <a:pathLst>
                <a:path w="3168" h="3863" extrusionOk="0">
                  <a:moveTo>
                    <a:pt x="1855" y="1"/>
                  </a:moveTo>
                  <a:cubicBezTo>
                    <a:pt x="1741" y="1"/>
                    <a:pt x="1626" y="29"/>
                    <a:pt x="1484" y="58"/>
                  </a:cubicBezTo>
                  <a:cubicBezTo>
                    <a:pt x="1056" y="144"/>
                    <a:pt x="713" y="486"/>
                    <a:pt x="485" y="828"/>
                  </a:cubicBezTo>
                  <a:cubicBezTo>
                    <a:pt x="371" y="1028"/>
                    <a:pt x="285" y="1228"/>
                    <a:pt x="200" y="1456"/>
                  </a:cubicBezTo>
                  <a:cubicBezTo>
                    <a:pt x="171" y="1542"/>
                    <a:pt x="114" y="1627"/>
                    <a:pt x="114" y="1713"/>
                  </a:cubicBezTo>
                  <a:cubicBezTo>
                    <a:pt x="86" y="1884"/>
                    <a:pt x="57" y="2055"/>
                    <a:pt x="29" y="2226"/>
                  </a:cubicBezTo>
                  <a:cubicBezTo>
                    <a:pt x="0" y="2540"/>
                    <a:pt x="86" y="2883"/>
                    <a:pt x="257" y="3139"/>
                  </a:cubicBezTo>
                  <a:cubicBezTo>
                    <a:pt x="400" y="3368"/>
                    <a:pt x="571" y="3539"/>
                    <a:pt x="770" y="3653"/>
                  </a:cubicBezTo>
                  <a:cubicBezTo>
                    <a:pt x="1010" y="3793"/>
                    <a:pt x="1278" y="3863"/>
                    <a:pt x="1544" y="3863"/>
                  </a:cubicBezTo>
                  <a:cubicBezTo>
                    <a:pt x="1658" y="3863"/>
                    <a:pt x="1772" y="3850"/>
                    <a:pt x="1883" y="3824"/>
                  </a:cubicBezTo>
                  <a:cubicBezTo>
                    <a:pt x="2454" y="3653"/>
                    <a:pt x="2939" y="3111"/>
                    <a:pt x="2939" y="2483"/>
                  </a:cubicBezTo>
                  <a:cubicBezTo>
                    <a:pt x="2967" y="2398"/>
                    <a:pt x="2996" y="2283"/>
                    <a:pt x="3025" y="2198"/>
                  </a:cubicBezTo>
                  <a:cubicBezTo>
                    <a:pt x="3053" y="2112"/>
                    <a:pt x="3053" y="2027"/>
                    <a:pt x="3082" y="1941"/>
                  </a:cubicBezTo>
                  <a:lnTo>
                    <a:pt x="3110" y="1798"/>
                  </a:lnTo>
                  <a:cubicBezTo>
                    <a:pt x="3139" y="1627"/>
                    <a:pt x="3167" y="1513"/>
                    <a:pt x="3167" y="1399"/>
                  </a:cubicBezTo>
                  <a:cubicBezTo>
                    <a:pt x="3167" y="1256"/>
                    <a:pt x="3167" y="1114"/>
                    <a:pt x="3110" y="971"/>
                  </a:cubicBezTo>
                  <a:cubicBezTo>
                    <a:pt x="3025" y="657"/>
                    <a:pt x="2796" y="343"/>
                    <a:pt x="2511" y="172"/>
                  </a:cubicBezTo>
                  <a:cubicBezTo>
                    <a:pt x="2283" y="58"/>
                    <a:pt x="2083" y="1"/>
                    <a:pt x="1855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-20599700" y="-1356850"/>
              <a:ext cx="108450" cy="164025"/>
            </a:xfrm>
            <a:custGeom>
              <a:avLst/>
              <a:gdLst/>
              <a:ahLst/>
              <a:cxnLst/>
              <a:rect l="l" t="t" r="r" b="b"/>
              <a:pathLst>
                <a:path w="4338" h="6561" extrusionOk="0">
                  <a:moveTo>
                    <a:pt x="2711" y="1"/>
                  </a:moveTo>
                  <a:cubicBezTo>
                    <a:pt x="2426" y="1"/>
                    <a:pt x="2141" y="86"/>
                    <a:pt x="1912" y="229"/>
                  </a:cubicBezTo>
                  <a:cubicBezTo>
                    <a:pt x="1798" y="315"/>
                    <a:pt x="1684" y="400"/>
                    <a:pt x="1570" y="486"/>
                  </a:cubicBezTo>
                  <a:cubicBezTo>
                    <a:pt x="1370" y="685"/>
                    <a:pt x="1228" y="914"/>
                    <a:pt x="1170" y="1171"/>
                  </a:cubicBezTo>
                  <a:cubicBezTo>
                    <a:pt x="1056" y="1427"/>
                    <a:pt x="999" y="1684"/>
                    <a:pt x="914" y="1912"/>
                  </a:cubicBezTo>
                  <a:cubicBezTo>
                    <a:pt x="857" y="2084"/>
                    <a:pt x="800" y="2226"/>
                    <a:pt x="743" y="2369"/>
                  </a:cubicBezTo>
                  <a:cubicBezTo>
                    <a:pt x="600" y="2711"/>
                    <a:pt x="457" y="3082"/>
                    <a:pt x="400" y="3453"/>
                  </a:cubicBezTo>
                  <a:cubicBezTo>
                    <a:pt x="343" y="3653"/>
                    <a:pt x="315" y="3853"/>
                    <a:pt x="343" y="4081"/>
                  </a:cubicBezTo>
                  <a:cubicBezTo>
                    <a:pt x="315" y="4223"/>
                    <a:pt x="257" y="4395"/>
                    <a:pt x="229" y="4537"/>
                  </a:cubicBezTo>
                  <a:cubicBezTo>
                    <a:pt x="1" y="5393"/>
                    <a:pt x="486" y="6249"/>
                    <a:pt x="1342" y="6506"/>
                  </a:cubicBezTo>
                  <a:cubicBezTo>
                    <a:pt x="1475" y="6543"/>
                    <a:pt x="1611" y="6560"/>
                    <a:pt x="1746" y="6560"/>
                  </a:cubicBezTo>
                  <a:cubicBezTo>
                    <a:pt x="2445" y="6560"/>
                    <a:pt x="3114" y="6087"/>
                    <a:pt x="3282" y="5393"/>
                  </a:cubicBezTo>
                  <a:cubicBezTo>
                    <a:pt x="3396" y="4965"/>
                    <a:pt x="3510" y="4537"/>
                    <a:pt x="3624" y="4109"/>
                  </a:cubicBezTo>
                  <a:cubicBezTo>
                    <a:pt x="3710" y="3910"/>
                    <a:pt x="3795" y="3710"/>
                    <a:pt x="3910" y="3539"/>
                  </a:cubicBezTo>
                  <a:lnTo>
                    <a:pt x="3881" y="3539"/>
                  </a:lnTo>
                  <a:cubicBezTo>
                    <a:pt x="3967" y="3425"/>
                    <a:pt x="3995" y="3310"/>
                    <a:pt x="4052" y="3168"/>
                  </a:cubicBezTo>
                  <a:cubicBezTo>
                    <a:pt x="4109" y="3054"/>
                    <a:pt x="4109" y="2882"/>
                    <a:pt x="4109" y="2740"/>
                  </a:cubicBezTo>
                  <a:cubicBezTo>
                    <a:pt x="4109" y="2654"/>
                    <a:pt x="4109" y="2597"/>
                    <a:pt x="4109" y="2512"/>
                  </a:cubicBezTo>
                  <a:lnTo>
                    <a:pt x="4138" y="2397"/>
                  </a:lnTo>
                  <a:cubicBezTo>
                    <a:pt x="4166" y="2340"/>
                    <a:pt x="4195" y="2255"/>
                    <a:pt x="4223" y="2169"/>
                  </a:cubicBezTo>
                  <a:cubicBezTo>
                    <a:pt x="4338" y="1855"/>
                    <a:pt x="4309" y="1513"/>
                    <a:pt x="4252" y="1171"/>
                  </a:cubicBezTo>
                  <a:cubicBezTo>
                    <a:pt x="4081" y="486"/>
                    <a:pt x="3396" y="1"/>
                    <a:pt x="2711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13"/>
          <p:cNvSpPr txBox="1">
            <a:spLocks noGrp="1"/>
          </p:cNvSpPr>
          <p:nvPr>
            <p:ph type="subTitle" idx="1"/>
          </p:nvPr>
        </p:nvSpPr>
        <p:spPr>
          <a:xfrm>
            <a:off x="1060950" y="2148950"/>
            <a:ext cx="31731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7474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6" name="Google Shape;946;p13"/>
          <p:cNvSpPr txBox="1">
            <a:spLocks noGrp="1"/>
          </p:cNvSpPr>
          <p:nvPr>
            <p:ph type="subTitle" idx="2"/>
          </p:nvPr>
        </p:nvSpPr>
        <p:spPr>
          <a:xfrm>
            <a:off x="2107677" y="3199316"/>
            <a:ext cx="21264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bg>
      <p:bgPr>
        <a:solidFill>
          <a:schemeClr val="dk2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14"/>
          <p:cNvGrpSpPr/>
          <p:nvPr/>
        </p:nvGrpSpPr>
        <p:grpSpPr>
          <a:xfrm>
            <a:off x="-6" y="-434550"/>
            <a:ext cx="9529894" cy="7466775"/>
            <a:chOff x="-6" y="-434550"/>
            <a:chExt cx="9529894" cy="7466775"/>
          </a:xfrm>
        </p:grpSpPr>
        <p:sp>
          <p:nvSpPr>
            <p:cNvPr id="949" name="Google Shape;949;p14"/>
            <p:cNvSpPr/>
            <p:nvPr/>
          </p:nvSpPr>
          <p:spPr>
            <a:xfrm>
              <a:off x="4566850" y="-434550"/>
              <a:ext cx="4963039" cy="4175296"/>
            </a:xfrm>
            <a:custGeom>
              <a:avLst/>
              <a:gdLst/>
              <a:ahLst/>
              <a:cxnLst/>
              <a:rect l="l" t="t" r="r" b="b"/>
              <a:pathLst>
                <a:path w="51732" h="43521" extrusionOk="0">
                  <a:moveTo>
                    <a:pt x="51731" y="1"/>
                  </a:moveTo>
                  <a:cubicBezTo>
                    <a:pt x="51731" y="1"/>
                    <a:pt x="1" y="86"/>
                    <a:pt x="163" y="763"/>
                  </a:cubicBezTo>
                  <a:cubicBezTo>
                    <a:pt x="896" y="3734"/>
                    <a:pt x="36510" y="1496"/>
                    <a:pt x="42254" y="6706"/>
                  </a:cubicBezTo>
                  <a:cubicBezTo>
                    <a:pt x="47283" y="11288"/>
                    <a:pt x="46388" y="18041"/>
                    <a:pt x="44511" y="23194"/>
                  </a:cubicBezTo>
                  <a:cubicBezTo>
                    <a:pt x="43254" y="26670"/>
                    <a:pt x="43692" y="33900"/>
                    <a:pt x="45026" y="37348"/>
                  </a:cubicBezTo>
                  <a:cubicBezTo>
                    <a:pt x="46121" y="40177"/>
                    <a:pt x="48531" y="42453"/>
                    <a:pt x="51407" y="43425"/>
                  </a:cubicBezTo>
                  <a:cubicBezTo>
                    <a:pt x="51512" y="43453"/>
                    <a:pt x="51617" y="43492"/>
                    <a:pt x="51731" y="43520"/>
                  </a:cubicBezTo>
                  <a:lnTo>
                    <a:pt x="51731" y="1"/>
                  </a:ln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 rot="10800000">
              <a:off x="-6" y="2856929"/>
              <a:ext cx="3310331" cy="4175296"/>
            </a:xfrm>
            <a:custGeom>
              <a:avLst/>
              <a:gdLst/>
              <a:ahLst/>
              <a:cxnLst/>
              <a:rect l="l" t="t" r="r" b="b"/>
              <a:pathLst>
                <a:path w="51732" h="43521" extrusionOk="0">
                  <a:moveTo>
                    <a:pt x="51731" y="1"/>
                  </a:moveTo>
                  <a:cubicBezTo>
                    <a:pt x="51731" y="1"/>
                    <a:pt x="1" y="86"/>
                    <a:pt x="163" y="763"/>
                  </a:cubicBezTo>
                  <a:cubicBezTo>
                    <a:pt x="896" y="3734"/>
                    <a:pt x="36510" y="1496"/>
                    <a:pt x="42254" y="6706"/>
                  </a:cubicBezTo>
                  <a:cubicBezTo>
                    <a:pt x="47283" y="11288"/>
                    <a:pt x="46388" y="18041"/>
                    <a:pt x="44511" y="23194"/>
                  </a:cubicBezTo>
                  <a:cubicBezTo>
                    <a:pt x="43254" y="26670"/>
                    <a:pt x="43692" y="33900"/>
                    <a:pt x="45026" y="37348"/>
                  </a:cubicBezTo>
                  <a:cubicBezTo>
                    <a:pt x="46121" y="40177"/>
                    <a:pt x="48531" y="42453"/>
                    <a:pt x="51407" y="43425"/>
                  </a:cubicBezTo>
                  <a:cubicBezTo>
                    <a:pt x="51512" y="43453"/>
                    <a:pt x="51617" y="43492"/>
                    <a:pt x="51731" y="43520"/>
                  </a:cubicBezTo>
                  <a:lnTo>
                    <a:pt x="51731" y="1"/>
                  </a:ln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14"/>
          <p:cNvGrpSpPr/>
          <p:nvPr/>
        </p:nvGrpSpPr>
        <p:grpSpPr>
          <a:xfrm>
            <a:off x="0" y="-58625"/>
            <a:ext cx="9254720" cy="5321638"/>
            <a:chOff x="0" y="-58625"/>
            <a:chExt cx="9254720" cy="5321638"/>
          </a:xfrm>
        </p:grpSpPr>
        <p:grpSp>
          <p:nvGrpSpPr>
            <p:cNvPr id="952" name="Google Shape;952;p14"/>
            <p:cNvGrpSpPr/>
            <p:nvPr/>
          </p:nvGrpSpPr>
          <p:grpSpPr>
            <a:xfrm>
              <a:off x="8214838" y="4397793"/>
              <a:ext cx="1039882" cy="865219"/>
              <a:chOff x="5248450" y="4273613"/>
              <a:chExt cx="696925" cy="572500"/>
            </a:xfrm>
          </p:grpSpPr>
          <p:sp>
            <p:nvSpPr>
              <p:cNvPr id="953" name="Google Shape;953;p14"/>
              <p:cNvSpPr/>
              <p:nvPr/>
            </p:nvSpPr>
            <p:spPr>
              <a:xfrm>
                <a:off x="5248450" y="4364938"/>
                <a:ext cx="94175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59" extrusionOk="0">
                    <a:moveTo>
                      <a:pt x="2112" y="0"/>
                    </a:moveTo>
                    <a:cubicBezTo>
                      <a:pt x="1684" y="29"/>
                      <a:pt x="1227" y="228"/>
                      <a:pt x="999" y="656"/>
                    </a:cubicBezTo>
                    <a:cubicBezTo>
                      <a:pt x="856" y="942"/>
                      <a:pt x="685" y="1198"/>
                      <a:pt x="542" y="1484"/>
                    </a:cubicBezTo>
                    <a:cubicBezTo>
                      <a:pt x="371" y="1855"/>
                      <a:pt x="200" y="2226"/>
                      <a:pt x="114" y="2625"/>
                    </a:cubicBezTo>
                    <a:cubicBezTo>
                      <a:pt x="29" y="2939"/>
                      <a:pt x="0" y="3253"/>
                      <a:pt x="86" y="3538"/>
                    </a:cubicBezTo>
                    <a:cubicBezTo>
                      <a:pt x="171" y="4023"/>
                      <a:pt x="571" y="4365"/>
                      <a:pt x="1027" y="4508"/>
                    </a:cubicBezTo>
                    <a:cubicBezTo>
                      <a:pt x="1144" y="4542"/>
                      <a:pt x="1261" y="4559"/>
                      <a:pt x="1376" y="4559"/>
                    </a:cubicBezTo>
                    <a:cubicBezTo>
                      <a:pt x="1739" y="4559"/>
                      <a:pt x="2087" y="4397"/>
                      <a:pt x="2368" y="4137"/>
                    </a:cubicBezTo>
                    <a:cubicBezTo>
                      <a:pt x="2540" y="3995"/>
                      <a:pt x="2682" y="3795"/>
                      <a:pt x="2825" y="3595"/>
                    </a:cubicBezTo>
                    <a:cubicBezTo>
                      <a:pt x="3025" y="3310"/>
                      <a:pt x="3167" y="2967"/>
                      <a:pt x="3310" y="2654"/>
                    </a:cubicBezTo>
                    <a:cubicBezTo>
                      <a:pt x="3338" y="2568"/>
                      <a:pt x="3367" y="2482"/>
                      <a:pt x="3424" y="2397"/>
                    </a:cubicBezTo>
                    <a:cubicBezTo>
                      <a:pt x="3453" y="2340"/>
                      <a:pt x="3481" y="2254"/>
                      <a:pt x="3510" y="2197"/>
                    </a:cubicBezTo>
                    <a:cubicBezTo>
                      <a:pt x="3567" y="2054"/>
                      <a:pt x="3652" y="1912"/>
                      <a:pt x="3681" y="1769"/>
                    </a:cubicBezTo>
                    <a:cubicBezTo>
                      <a:pt x="3766" y="1512"/>
                      <a:pt x="3709" y="1284"/>
                      <a:pt x="3681" y="1027"/>
                    </a:cubicBezTo>
                    <a:cubicBezTo>
                      <a:pt x="3624" y="942"/>
                      <a:pt x="3595" y="827"/>
                      <a:pt x="3538" y="713"/>
                    </a:cubicBezTo>
                    <a:cubicBezTo>
                      <a:pt x="3424" y="514"/>
                      <a:pt x="3281" y="371"/>
                      <a:pt x="3082" y="257"/>
                    </a:cubicBezTo>
                    <a:cubicBezTo>
                      <a:pt x="2911" y="171"/>
                      <a:pt x="2739" y="114"/>
                      <a:pt x="2568" y="86"/>
                    </a:cubicBezTo>
                    <a:cubicBezTo>
                      <a:pt x="2425" y="29"/>
                      <a:pt x="2283" y="0"/>
                      <a:pt x="211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5412500" y="4273613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00"/>
                    </a:cubicBezTo>
                    <a:cubicBezTo>
                      <a:pt x="1541" y="771"/>
                      <a:pt x="1456" y="942"/>
                      <a:pt x="1370" y="1142"/>
                    </a:cubicBezTo>
                    <a:lnTo>
                      <a:pt x="1285" y="1171"/>
                    </a:lnTo>
                    <a:cubicBezTo>
                      <a:pt x="1199" y="1256"/>
                      <a:pt x="1113" y="1313"/>
                      <a:pt x="1028" y="1370"/>
                    </a:cubicBezTo>
                    <a:cubicBezTo>
                      <a:pt x="857" y="1542"/>
                      <a:pt x="771" y="1713"/>
                      <a:pt x="685" y="1941"/>
                    </a:cubicBezTo>
                    <a:cubicBezTo>
                      <a:pt x="600" y="2226"/>
                      <a:pt x="486" y="2483"/>
                      <a:pt x="372" y="2769"/>
                    </a:cubicBezTo>
                    <a:cubicBezTo>
                      <a:pt x="257" y="3054"/>
                      <a:pt x="115" y="3339"/>
                      <a:pt x="58" y="3653"/>
                    </a:cubicBezTo>
                    <a:cubicBezTo>
                      <a:pt x="1" y="3881"/>
                      <a:pt x="1" y="4110"/>
                      <a:pt x="58" y="4338"/>
                    </a:cubicBezTo>
                    <a:cubicBezTo>
                      <a:pt x="143" y="4652"/>
                      <a:pt x="372" y="4908"/>
                      <a:pt x="657" y="5080"/>
                    </a:cubicBezTo>
                    <a:cubicBezTo>
                      <a:pt x="828" y="5194"/>
                      <a:pt x="1056" y="5251"/>
                      <a:pt x="1285" y="5251"/>
                    </a:cubicBezTo>
                    <a:cubicBezTo>
                      <a:pt x="1598" y="5251"/>
                      <a:pt x="1969" y="5137"/>
                      <a:pt x="2169" y="4880"/>
                    </a:cubicBezTo>
                    <a:cubicBezTo>
                      <a:pt x="2283" y="4737"/>
                      <a:pt x="2397" y="4595"/>
                      <a:pt x="2483" y="4452"/>
                    </a:cubicBezTo>
                    <a:cubicBezTo>
                      <a:pt x="2540" y="4395"/>
                      <a:pt x="2569" y="4309"/>
                      <a:pt x="2597" y="4224"/>
                    </a:cubicBezTo>
                    <a:lnTo>
                      <a:pt x="2626" y="4195"/>
                    </a:lnTo>
                    <a:cubicBezTo>
                      <a:pt x="2882" y="4110"/>
                      <a:pt x="3111" y="3910"/>
                      <a:pt x="3253" y="3653"/>
                    </a:cubicBezTo>
                    <a:cubicBezTo>
                      <a:pt x="3453" y="3311"/>
                      <a:pt x="3539" y="2911"/>
                      <a:pt x="3653" y="2512"/>
                    </a:cubicBezTo>
                    <a:cubicBezTo>
                      <a:pt x="3767" y="2084"/>
                      <a:pt x="3910" y="1656"/>
                      <a:pt x="3910" y="1228"/>
                    </a:cubicBezTo>
                    <a:cubicBezTo>
                      <a:pt x="3910" y="686"/>
                      <a:pt x="3539" y="172"/>
                      <a:pt x="3025" y="29"/>
                    </a:cubicBezTo>
                    <a:cubicBezTo>
                      <a:pt x="2911" y="1"/>
                      <a:pt x="279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5269125" y="4546113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40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7"/>
                      <a:pt x="628" y="2482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6"/>
                      <a:pt x="400" y="2882"/>
                    </a:cubicBezTo>
                    <a:cubicBezTo>
                      <a:pt x="315" y="3053"/>
                      <a:pt x="257" y="3224"/>
                      <a:pt x="172" y="3396"/>
                    </a:cubicBezTo>
                    <a:cubicBezTo>
                      <a:pt x="58" y="3738"/>
                      <a:pt x="1" y="4109"/>
                      <a:pt x="115" y="4480"/>
                    </a:cubicBezTo>
                    <a:cubicBezTo>
                      <a:pt x="172" y="4708"/>
                      <a:pt x="315" y="4908"/>
                      <a:pt x="457" y="5050"/>
                    </a:cubicBezTo>
                    <a:cubicBezTo>
                      <a:pt x="657" y="5307"/>
                      <a:pt x="914" y="5478"/>
                      <a:pt x="1199" y="5564"/>
                    </a:cubicBezTo>
                    <a:cubicBezTo>
                      <a:pt x="1313" y="5597"/>
                      <a:pt x="1430" y="5613"/>
                      <a:pt x="1545" y="5613"/>
                    </a:cubicBezTo>
                    <a:cubicBezTo>
                      <a:pt x="2125" y="5613"/>
                      <a:pt x="2687" y="5217"/>
                      <a:pt x="2854" y="4622"/>
                    </a:cubicBezTo>
                    <a:cubicBezTo>
                      <a:pt x="3139" y="3652"/>
                      <a:pt x="3367" y="2682"/>
                      <a:pt x="3624" y="1712"/>
                    </a:cubicBezTo>
                    <a:cubicBezTo>
                      <a:pt x="3795" y="999"/>
                      <a:pt x="3396" y="228"/>
                      <a:pt x="2683" y="57"/>
                    </a:cubicBezTo>
                    <a:cubicBezTo>
                      <a:pt x="2569" y="0"/>
                      <a:pt x="2454" y="0"/>
                      <a:pt x="234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5427475" y="4531838"/>
                <a:ext cx="8562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2" extrusionOk="0">
                    <a:moveTo>
                      <a:pt x="1855" y="1"/>
                    </a:moveTo>
                    <a:cubicBezTo>
                      <a:pt x="1684" y="1"/>
                      <a:pt x="1513" y="58"/>
                      <a:pt x="1370" y="143"/>
                    </a:cubicBezTo>
                    <a:cubicBezTo>
                      <a:pt x="1285" y="200"/>
                      <a:pt x="1228" y="229"/>
                      <a:pt x="1171" y="314"/>
                    </a:cubicBezTo>
                    <a:cubicBezTo>
                      <a:pt x="1085" y="371"/>
                      <a:pt x="1028" y="429"/>
                      <a:pt x="971" y="543"/>
                    </a:cubicBezTo>
                    <a:lnTo>
                      <a:pt x="885" y="657"/>
                    </a:lnTo>
                    <a:lnTo>
                      <a:pt x="800" y="885"/>
                    </a:lnTo>
                    <a:cubicBezTo>
                      <a:pt x="714" y="1028"/>
                      <a:pt x="657" y="1170"/>
                      <a:pt x="571" y="1342"/>
                    </a:cubicBezTo>
                    <a:cubicBezTo>
                      <a:pt x="486" y="1598"/>
                      <a:pt x="372" y="1855"/>
                      <a:pt x="258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24"/>
                    </a:cubicBezTo>
                    <a:cubicBezTo>
                      <a:pt x="258" y="4024"/>
                      <a:pt x="457" y="4166"/>
                      <a:pt x="657" y="4223"/>
                    </a:cubicBezTo>
                    <a:cubicBezTo>
                      <a:pt x="733" y="4242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1" y="4095"/>
                      <a:pt x="1819" y="4103"/>
                      <a:pt x="1887" y="4103"/>
                    </a:cubicBezTo>
                    <a:cubicBezTo>
                      <a:pt x="2085" y="4103"/>
                      <a:pt x="2285" y="4044"/>
                      <a:pt x="2455" y="3938"/>
                    </a:cubicBezTo>
                    <a:cubicBezTo>
                      <a:pt x="2740" y="3767"/>
                      <a:pt x="2911" y="3510"/>
                      <a:pt x="3025" y="3196"/>
                    </a:cubicBezTo>
                    <a:cubicBezTo>
                      <a:pt x="3082" y="2996"/>
                      <a:pt x="3168" y="2797"/>
                      <a:pt x="3225" y="2597"/>
                    </a:cubicBezTo>
                    <a:cubicBezTo>
                      <a:pt x="3253" y="2483"/>
                      <a:pt x="3282" y="2369"/>
                      <a:pt x="3311" y="2283"/>
                    </a:cubicBezTo>
                    <a:cubicBezTo>
                      <a:pt x="3368" y="1998"/>
                      <a:pt x="3425" y="1655"/>
                      <a:pt x="3339" y="1370"/>
                    </a:cubicBezTo>
                    <a:cubicBezTo>
                      <a:pt x="3253" y="1113"/>
                      <a:pt x="3139" y="857"/>
                      <a:pt x="2911" y="657"/>
                    </a:cubicBezTo>
                    <a:lnTo>
                      <a:pt x="2768" y="543"/>
                    </a:lnTo>
                    <a:lnTo>
                      <a:pt x="2768" y="514"/>
                    </a:lnTo>
                    <a:cubicBezTo>
                      <a:pt x="2654" y="314"/>
                      <a:pt x="2540" y="257"/>
                      <a:pt x="2369" y="143"/>
                    </a:cubicBezTo>
                    <a:cubicBezTo>
                      <a:pt x="2226" y="58"/>
                      <a:pt x="2055" y="1"/>
                      <a:pt x="185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5630050" y="4541838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6" y="57"/>
                      <a:pt x="1656" y="171"/>
                    </a:cubicBezTo>
                    <a:cubicBezTo>
                      <a:pt x="1570" y="257"/>
                      <a:pt x="1456" y="314"/>
                      <a:pt x="1370" y="399"/>
                    </a:cubicBezTo>
                    <a:cubicBezTo>
                      <a:pt x="1199" y="571"/>
                      <a:pt x="1085" y="770"/>
                      <a:pt x="1000" y="1027"/>
                    </a:cubicBezTo>
                    <a:cubicBezTo>
                      <a:pt x="857" y="1370"/>
                      <a:pt x="714" y="1712"/>
                      <a:pt x="572" y="2083"/>
                    </a:cubicBezTo>
                    <a:cubicBezTo>
                      <a:pt x="429" y="2454"/>
                      <a:pt x="258" y="2825"/>
                      <a:pt x="144" y="3224"/>
                    </a:cubicBezTo>
                    <a:cubicBezTo>
                      <a:pt x="1" y="3595"/>
                      <a:pt x="87" y="4023"/>
                      <a:pt x="315" y="4365"/>
                    </a:cubicBezTo>
                    <a:cubicBezTo>
                      <a:pt x="400" y="4879"/>
                      <a:pt x="771" y="5278"/>
                      <a:pt x="1256" y="5421"/>
                    </a:cubicBezTo>
                    <a:cubicBezTo>
                      <a:pt x="1375" y="5451"/>
                      <a:pt x="1500" y="5467"/>
                      <a:pt x="1624" y="5467"/>
                    </a:cubicBezTo>
                    <a:cubicBezTo>
                      <a:pt x="1861" y="5467"/>
                      <a:pt x="2097" y="5409"/>
                      <a:pt x="2284" y="5278"/>
                    </a:cubicBezTo>
                    <a:cubicBezTo>
                      <a:pt x="2398" y="5221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11" y="4451"/>
                    </a:lnTo>
                    <a:cubicBezTo>
                      <a:pt x="3025" y="4166"/>
                      <a:pt x="3139" y="3909"/>
                      <a:pt x="3225" y="3624"/>
                    </a:cubicBezTo>
                    <a:cubicBezTo>
                      <a:pt x="3339" y="3281"/>
                      <a:pt x="3510" y="2910"/>
                      <a:pt x="3567" y="2539"/>
                    </a:cubicBezTo>
                    <a:cubicBezTo>
                      <a:pt x="3625" y="2368"/>
                      <a:pt x="3625" y="2197"/>
                      <a:pt x="3625" y="2026"/>
                    </a:cubicBezTo>
                    <a:cubicBezTo>
                      <a:pt x="3653" y="1940"/>
                      <a:pt x="3682" y="1855"/>
                      <a:pt x="3739" y="1769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29"/>
                    </a:cubicBezTo>
                    <a:cubicBezTo>
                      <a:pt x="2597" y="0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5421775" y="4727813"/>
                <a:ext cx="88475" cy="1183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32" extrusionOk="0">
                    <a:moveTo>
                      <a:pt x="2038" y="1"/>
                    </a:moveTo>
                    <a:cubicBezTo>
                      <a:pt x="1873" y="1"/>
                      <a:pt x="1712" y="56"/>
                      <a:pt x="1570" y="151"/>
                    </a:cubicBezTo>
                    <a:cubicBezTo>
                      <a:pt x="1342" y="293"/>
                      <a:pt x="1085" y="550"/>
                      <a:pt x="1028" y="807"/>
                    </a:cubicBezTo>
                    <a:lnTo>
                      <a:pt x="999" y="892"/>
                    </a:lnTo>
                    <a:cubicBezTo>
                      <a:pt x="857" y="1064"/>
                      <a:pt x="771" y="1235"/>
                      <a:pt x="714" y="1434"/>
                    </a:cubicBezTo>
                    <a:cubicBezTo>
                      <a:pt x="685" y="1520"/>
                      <a:pt x="657" y="1577"/>
                      <a:pt x="657" y="1634"/>
                    </a:cubicBezTo>
                    <a:cubicBezTo>
                      <a:pt x="600" y="1777"/>
                      <a:pt x="543" y="1920"/>
                      <a:pt x="514" y="2062"/>
                    </a:cubicBezTo>
                    <a:cubicBezTo>
                      <a:pt x="486" y="2148"/>
                      <a:pt x="457" y="2205"/>
                      <a:pt x="429" y="2290"/>
                    </a:cubicBezTo>
                    <a:cubicBezTo>
                      <a:pt x="343" y="2519"/>
                      <a:pt x="257" y="2747"/>
                      <a:pt x="172" y="2975"/>
                    </a:cubicBezTo>
                    <a:cubicBezTo>
                      <a:pt x="1" y="3546"/>
                      <a:pt x="314" y="4231"/>
                      <a:pt x="828" y="4544"/>
                    </a:cubicBezTo>
                    <a:cubicBezTo>
                      <a:pt x="1033" y="4670"/>
                      <a:pt x="1274" y="4731"/>
                      <a:pt x="1516" y="4731"/>
                    </a:cubicBezTo>
                    <a:cubicBezTo>
                      <a:pt x="1883" y="4731"/>
                      <a:pt x="2254" y="4591"/>
                      <a:pt x="2511" y="4316"/>
                    </a:cubicBezTo>
                    <a:cubicBezTo>
                      <a:pt x="2654" y="4174"/>
                      <a:pt x="2768" y="4002"/>
                      <a:pt x="2854" y="3831"/>
                    </a:cubicBezTo>
                    <a:cubicBezTo>
                      <a:pt x="2939" y="3660"/>
                      <a:pt x="2996" y="3489"/>
                      <a:pt x="3053" y="3318"/>
                    </a:cubicBezTo>
                    <a:lnTo>
                      <a:pt x="3111" y="3203"/>
                    </a:lnTo>
                    <a:cubicBezTo>
                      <a:pt x="3196" y="3061"/>
                      <a:pt x="3253" y="2918"/>
                      <a:pt x="3310" y="2775"/>
                    </a:cubicBezTo>
                    <a:cubicBezTo>
                      <a:pt x="3367" y="2576"/>
                      <a:pt x="3453" y="2405"/>
                      <a:pt x="3481" y="2205"/>
                    </a:cubicBezTo>
                    <a:lnTo>
                      <a:pt x="3539" y="1834"/>
                    </a:lnTo>
                    <a:cubicBezTo>
                      <a:pt x="3539" y="1577"/>
                      <a:pt x="3453" y="1320"/>
                      <a:pt x="3339" y="1092"/>
                    </a:cubicBezTo>
                    <a:cubicBezTo>
                      <a:pt x="3310" y="607"/>
                      <a:pt x="2939" y="179"/>
                      <a:pt x="2454" y="36"/>
                    </a:cubicBezTo>
                    <a:cubicBezTo>
                      <a:pt x="2369" y="8"/>
                      <a:pt x="2255" y="8"/>
                      <a:pt x="2140" y="8"/>
                    </a:cubicBezTo>
                    <a:cubicBezTo>
                      <a:pt x="2106" y="3"/>
                      <a:pt x="2072" y="1"/>
                      <a:pt x="203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5730625" y="4345663"/>
                <a:ext cx="92775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4598" extrusionOk="0">
                    <a:moveTo>
                      <a:pt x="2141" y="1"/>
                    </a:moveTo>
                    <a:cubicBezTo>
                      <a:pt x="1998" y="29"/>
                      <a:pt x="1884" y="29"/>
                      <a:pt x="1741" y="58"/>
                    </a:cubicBezTo>
                    <a:cubicBezTo>
                      <a:pt x="1485" y="115"/>
                      <a:pt x="1285" y="257"/>
                      <a:pt x="1085" y="429"/>
                    </a:cubicBezTo>
                    <a:cubicBezTo>
                      <a:pt x="885" y="600"/>
                      <a:pt x="743" y="857"/>
                      <a:pt x="600" y="1056"/>
                    </a:cubicBezTo>
                    <a:cubicBezTo>
                      <a:pt x="515" y="1170"/>
                      <a:pt x="458" y="1256"/>
                      <a:pt x="400" y="1370"/>
                    </a:cubicBezTo>
                    <a:cubicBezTo>
                      <a:pt x="315" y="1570"/>
                      <a:pt x="229" y="1770"/>
                      <a:pt x="172" y="1969"/>
                    </a:cubicBezTo>
                    <a:cubicBezTo>
                      <a:pt x="87" y="2198"/>
                      <a:pt x="58" y="2454"/>
                      <a:pt x="30" y="2711"/>
                    </a:cubicBezTo>
                    <a:cubicBezTo>
                      <a:pt x="1" y="3025"/>
                      <a:pt x="87" y="3367"/>
                      <a:pt x="229" y="3653"/>
                    </a:cubicBezTo>
                    <a:cubicBezTo>
                      <a:pt x="372" y="3967"/>
                      <a:pt x="572" y="4223"/>
                      <a:pt x="857" y="4395"/>
                    </a:cubicBezTo>
                    <a:cubicBezTo>
                      <a:pt x="1089" y="4534"/>
                      <a:pt x="1344" y="4597"/>
                      <a:pt x="1598" y="4597"/>
                    </a:cubicBezTo>
                    <a:cubicBezTo>
                      <a:pt x="1969" y="4597"/>
                      <a:pt x="2338" y="4461"/>
                      <a:pt x="2626" y="4223"/>
                    </a:cubicBezTo>
                    <a:cubicBezTo>
                      <a:pt x="2740" y="4138"/>
                      <a:pt x="2854" y="4052"/>
                      <a:pt x="2940" y="3910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96" y="2882"/>
                      <a:pt x="3653" y="2626"/>
                    </a:cubicBezTo>
                    <a:cubicBezTo>
                      <a:pt x="3710" y="2340"/>
                      <a:pt x="3710" y="2055"/>
                      <a:pt x="3653" y="1798"/>
                    </a:cubicBezTo>
                    <a:lnTo>
                      <a:pt x="3625" y="1713"/>
                    </a:lnTo>
                    <a:cubicBezTo>
                      <a:pt x="3653" y="1513"/>
                      <a:pt x="3625" y="1313"/>
                      <a:pt x="3568" y="1085"/>
                    </a:cubicBezTo>
                    <a:cubicBezTo>
                      <a:pt x="3539" y="971"/>
                      <a:pt x="3482" y="857"/>
                      <a:pt x="3425" y="743"/>
                    </a:cubicBezTo>
                    <a:cubicBezTo>
                      <a:pt x="3311" y="543"/>
                      <a:pt x="3140" y="343"/>
                      <a:pt x="2911" y="229"/>
                    </a:cubicBezTo>
                    <a:lnTo>
                      <a:pt x="2883" y="200"/>
                    </a:lnTo>
                    <a:cubicBezTo>
                      <a:pt x="2654" y="58"/>
                      <a:pt x="2398" y="1"/>
                      <a:pt x="214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5849050" y="4487613"/>
                <a:ext cx="963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341" extrusionOk="0">
                    <a:moveTo>
                      <a:pt x="1826" y="1"/>
                    </a:moveTo>
                    <a:cubicBezTo>
                      <a:pt x="1627" y="1"/>
                      <a:pt x="1427" y="58"/>
                      <a:pt x="1227" y="172"/>
                    </a:cubicBezTo>
                    <a:cubicBezTo>
                      <a:pt x="999" y="314"/>
                      <a:pt x="771" y="571"/>
                      <a:pt x="714" y="857"/>
                    </a:cubicBezTo>
                    <a:cubicBezTo>
                      <a:pt x="571" y="1227"/>
                      <a:pt x="485" y="1627"/>
                      <a:pt x="371" y="1998"/>
                    </a:cubicBezTo>
                    <a:cubicBezTo>
                      <a:pt x="286" y="2369"/>
                      <a:pt x="172" y="2740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6" y="4708"/>
                      <a:pt x="485" y="4908"/>
                    </a:cubicBezTo>
                    <a:cubicBezTo>
                      <a:pt x="657" y="5079"/>
                      <a:pt x="885" y="5222"/>
                      <a:pt x="1113" y="5279"/>
                    </a:cubicBezTo>
                    <a:cubicBezTo>
                      <a:pt x="1256" y="5308"/>
                      <a:pt x="1398" y="5308"/>
                      <a:pt x="1541" y="5336"/>
                    </a:cubicBezTo>
                    <a:cubicBezTo>
                      <a:pt x="1568" y="5339"/>
                      <a:pt x="1595" y="5340"/>
                      <a:pt x="1623" y="5340"/>
                    </a:cubicBezTo>
                    <a:cubicBezTo>
                      <a:pt x="1862" y="5340"/>
                      <a:pt x="2133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66"/>
                      <a:pt x="2911" y="4452"/>
                    </a:cubicBezTo>
                    <a:cubicBezTo>
                      <a:pt x="2968" y="4366"/>
                      <a:pt x="3025" y="4252"/>
                      <a:pt x="3082" y="4166"/>
                    </a:cubicBezTo>
                    <a:cubicBezTo>
                      <a:pt x="3253" y="3795"/>
                      <a:pt x="3367" y="3424"/>
                      <a:pt x="3567" y="3082"/>
                    </a:cubicBezTo>
                    <a:cubicBezTo>
                      <a:pt x="3852" y="2626"/>
                      <a:pt x="3852" y="2055"/>
                      <a:pt x="3567" y="1570"/>
                    </a:cubicBezTo>
                    <a:cubicBezTo>
                      <a:pt x="3453" y="1342"/>
                      <a:pt x="3253" y="1170"/>
                      <a:pt x="3025" y="1056"/>
                    </a:cubicBezTo>
                    <a:lnTo>
                      <a:pt x="2968" y="885"/>
                    </a:lnTo>
                    <a:cubicBezTo>
                      <a:pt x="2911" y="685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6" y="172"/>
                    </a:cubicBezTo>
                    <a:cubicBezTo>
                      <a:pt x="2254" y="58"/>
                      <a:pt x="2055" y="1"/>
                      <a:pt x="182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5707800" y="4743688"/>
                <a:ext cx="79225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854" extrusionOk="0">
                    <a:moveTo>
                      <a:pt x="1856" y="1"/>
                    </a:moveTo>
                    <a:cubicBezTo>
                      <a:pt x="1741" y="1"/>
                      <a:pt x="1627" y="1"/>
                      <a:pt x="1485" y="29"/>
                    </a:cubicBezTo>
                    <a:cubicBezTo>
                      <a:pt x="1057" y="115"/>
                      <a:pt x="743" y="457"/>
                      <a:pt x="486" y="828"/>
                    </a:cubicBezTo>
                    <a:cubicBezTo>
                      <a:pt x="372" y="999"/>
                      <a:pt x="286" y="1227"/>
                      <a:pt x="201" y="1427"/>
                    </a:cubicBezTo>
                    <a:cubicBezTo>
                      <a:pt x="172" y="1513"/>
                      <a:pt x="144" y="1598"/>
                      <a:pt x="115" y="1713"/>
                    </a:cubicBezTo>
                    <a:cubicBezTo>
                      <a:pt x="87" y="1884"/>
                      <a:pt x="58" y="2055"/>
                      <a:pt x="29" y="2226"/>
                    </a:cubicBezTo>
                    <a:cubicBezTo>
                      <a:pt x="1" y="2540"/>
                      <a:pt x="87" y="2882"/>
                      <a:pt x="258" y="3139"/>
                    </a:cubicBezTo>
                    <a:cubicBezTo>
                      <a:pt x="400" y="3339"/>
                      <a:pt x="572" y="3510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5"/>
                    </a:cubicBezTo>
                    <a:cubicBezTo>
                      <a:pt x="2455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3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484"/>
                      <a:pt x="3168" y="1370"/>
                    </a:cubicBezTo>
                    <a:cubicBezTo>
                      <a:pt x="3168" y="1227"/>
                      <a:pt x="3168" y="1085"/>
                      <a:pt x="3111" y="971"/>
                    </a:cubicBezTo>
                    <a:cubicBezTo>
                      <a:pt x="3025" y="628"/>
                      <a:pt x="2797" y="343"/>
                      <a:pt x="2512" y="172"/>
                    </a:cubicBezTo>
                    <a:cubicBezTo>
                      <a:pt x="2312" y="29"/>
                      <a:pt x="2084" y="1"/>
                      <a:pt x="185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5575850" y="4282888"/>
                <a:ext cx="108450" cy="1640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63" extrusionOk="0">
                    <a:moveTo>
                      <a:pt x="2711" y="1"/>
                    </a:moveTo>
                    <a:cubicBezTo>
                      <a:pt x="2426" y="29"/>
                      <a:pt x="2140" y="86"/>
                      <a:pt x="1912" y="229"/>
                    </a:cubicBezTo>
                    <a:cubicBezTo>
                      <a:pt x="1798" y="315"/>
                      <a:pt x="1684" y="400"/>
                      <a:pt x="1570" y="486"/>
                    </a:cubicBezTo>
                    <a:cubicBezTo>
                      <a:pt x="1370" y="686"/>
                      <a:pt x="1227" y="914"/>
                      <a:pt x="1170" y="1199"/>
                    </a:cubicBezTo>
                    <a:cubicBezTo>
                      <a:pt x="1056" y="1427"/>
                      <a:pt x="999" y="1684"/>
                      <a:pt x="914" y="1941"/>
                    </a:cubicBezTo>
                    <a:cubicBezTo>
                      <a:pt x="856" y="2084"/>
                      <a:pt x="799" y="2226"/>
                      <a:pt x="742" y="2398"/>
                    </a:cubicBezTo>
                    <a:cubicBezTo>
                      <a:pt x="600" y="2740"/>
                      <a:pt x="457" y="3111"/>
                      <a:pt x="400" y="3453"/>
                    </a:cubicBezTo>
                    <a:cubicBezTo>
                      <a:pt x="343" y="3681"/>
                      <a:pt x="314" y="3881"/>
                      <a:pt x="343" y="4081"/>
                    </a:cubicBezTo>
                    <a:cubicBezTo>
                      <a:pt x="314" y="4252"/>
                      <a:pt x="257" y="4395"/>
                      <a:pt x="229" y="4566"/>
                    </a:cubicBezTo>
                    <a:cubicBezTo>
                      <a:pt x="0" y="5393"/>
                      <a:pt x="486" y="6278"/>
                      <a:pt x="1342" y="6506"/>
                    </a:cubicBezTo>
                    <a:cubicBezTo>
                      <a:pt x="1479" y="6544"/>
                      <a:pt x="1620" y="6562"/>
                      <a:pt x="1759" y="6562"/>
                    </a:cubicBezTo>
                    <a:cubicBezTo>
                      <a:pt x="2453" y="6562"/>
                      <a:pt x="3115" y="6107"/>
                      <a:pt x="3282" y="5393"/>
                    </a:cubicBezTo>
                    <a:cubicBezTo>
                      <a:pt x="3396" y="4965"/>
                      <a:pt x="3510" y="4566"/>
                      <a:pt x="3624" y="4138"/>
                    </a:cubicBezTo>
                    <a:cubicBezTo>
                      <a:pt x="3710" y="3938"/>
                      <a:pt x="3795" y="3739"/>
                      <a:pt x="3909" y="3539"/>
                    </a:cubicBezTo>
                    <a:lnTo>
                      <a:pt x="3881" y="3539"/>
                    </a:lnTo>
                    <a:cubicBezTo>
                      <a:pt x="3938" y="3453"/>
                      <a:pt x="3995" y="3311"/>
                      <a:pt x="4052" y="3196"/>
                    </a:cubicBezTo>
                    <a:cubicBezTo>
                      <a:pt x="4109" y="3054"/>
                      <a:pt x="4109" y="2911"/>
                      <a:pt x="4109" y="2740"/>
                    </a:cubicBezTo>
                    <a:cubicBezTo>
                      <a:pt x="4109" y="2683"/>
                      <a:pt x="4109" y="2597"/>
                      <a:pt x="4109" y="2540"/>
                    </a:cubicBezTo>
                    <a:lnTo>
                      <a:pt x="4138" y="2426"/>
                    </a:lnTo>
                    <a:cubicBezTo>
                      <a:pt x="4166" y="2340"/>
                      <a:pt x="4195" y="2255"/>
                      <a:pt x="4223" y="2198"/>
                    </a:cubicBezTo>
                    <a:cubicBezTo>
                      <a:pt x="4337" y="1855"/>
                      <a:pt x="4309" y="1513"/>
                      <a:pt x="4252" y="1199"/>
                    </a:cubicBezTo>
                    <a:cubicBezTo>
                      <a:pt x="4081" y="486"/>
                      <a:pt x="336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14"/>
            <p:cNvGrpSpPr/>
            <p:nvPr/>
          </p:nvGrpSpPr>
          <p:grpSpPr>
            <a:xfrm>
              <a:off x="0" y="-58625"/>
              <a:ext cx="5082023" cy="1543725"/>
              <a:chOff x="0" y="-58625"/>
              <a:chExt cx="5082023" cy="1543725"/>
            </a:xfrm>
          </p:grpSpPr>
          <p:sp>
            <p:nvSpPr>
              <p:cNvPr id="964" name="Google Shape;964;p14"/>
              <p:cNvSpPr/>
              <p:nvPr/>
            </p:nvSpPr>
            <p:spPr>
              <a:xfrm>
                <a:off x="0" y="0"/>
                <a:ext cx="5082023" cy="813093"/>
              </a:xfrm>
              <a:custGeom>
                <a:avLst/>
                <a:gdLst/>
                <a:ahLst/>
                <a:cxnLst/>
                <a:rect l="l" t="t" r="r" b="b"/>
                <a:pathLst>
                  <a:path w="160152" h="58349" extrusionOk="0">
                    <a:moveTo>
                      <a:pt x="0" y="0"/>
                    </a:moveTo>
                    <a:lnTo>
                      <a:pt x="0" y="58348"/>
                    </a:lnTo>
                    <a:cubicBezTo>
                      <a:pt x="342" y="58291"/>
                      <a:pt x="656" y="58263"/>
                      <a:pt x="970" y="58206"/>
                    </a:cubicBezTo>
                    <a:cubicBezTo>
                      <a:pt x="9787" y="56922"/>
                      <a:pt x="17176" y="53840"/>
                      <a:pt x="20543" y="50074"/>
                    </a:cubicBezTo>
                    <a:cubicBezTo>
                      <a:pt x="24623" y="45452"/>
                      <a:pt x="22854" y="40059"/>
                      <a:pt x="27876" y="35608"/>
                    </a:cubicBezTo>
                    <a:cubicBezTo>
                      <a:pt x="33154" y="30929"/>
                      <a:pt x="44938" y="28304"/>
                      <a:pt x="56608" y="27220"/>
                    </a:cubicBezTo>
                    <a:cubicBezTo>
                      <a:pt x="68249" y="26135"/>
                      <a:pt x="80347" y="26278"/>
                      <a:pt x="92102" y="25451"/>
                    </a:cubicBezTo>
                    <a:cubicBezTo>
                      <a:pt x="112132" y="23996"/>
                      <a:pt x="131020" y="19630"/>
                      <a:pt x="145001" y="13210"/>
                    </a:cubicBezTo>
                    <a:cubicBezTo>
                      <a:pt x="151449" y="10214"/>
                      <a:pt x="156984" y="6734"/>
                      <a:pt x="159210" y="2739"/>
                    </a:cubicBezTo>
                    <a:cubicBezTo>
                      <a:pt x="159723" y="1855"/>
                      <a:pt x="160037" y="942"/>
                      <a:pt x="160151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5" name="Google Shape;965;p14"/>
              <p:cNvGrpSpPr/>
              <p:nvPr/>
            </p:nvGrpSpPr>
            <p:grpSpPr>
              <a:xfrm>
                <a:off x="0" y="-58625"/>
                <a:ext cx="3381788" cy="1543725"/>
                <a:chOff x="0" y="-58625"/>
                <a:chExt cx="3381788" cy="1543725"/>
              </a:xfrm>
            </p:grpSpPr>
            <p:grpSp>
              <p:nvGrpSpPr>
                <p:cNvPr id="966" name="Google Shape;966;p14"/>
                <p:cNvGrpSpPr/>
                <p:nvPr/>
              </p:nvGrpSpPr>
              <p:grpSpPr>
                <a:xfrm>
                  <a:off x="0" y="-58625"/>
                  <a:ext cx="1681550" cy="1514750"/>
                  <a:chOff x="-587275" y="-256250"/>
                  <a:chExt cx="1681550" cy="1514750"/>
                </a:xfrm>
              </p:grpSpPr>
              <p:sp>
                <p:nvSpPr>
                  <p:cNvPr id="967" name="Google Shape;967;p14"/>
                  <p:cNvSpPr/>
                  <p:nvPr/>
                </p:nvSpPr>
                <p:spPr>
                  <a:xfrm>
                    <a:off x="694275" y="-29850"/>
                    <a:ext cx="37675" cy="14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585" extrusionOk="0">
                        <a:moveTo>
                          <a:pt x="580" y="0"/>
                        </a:moveTo>
                        <a:cubicBezTo>
                          <a:pt x="484" y="0"/>
                          <a:pt x="398" y="17"/>
                          <a:pt x="336" y="57"/>
                        </a:cubicBezTo>
                        <a:cubicBezTo>
                          <a:pt x="0" y="303"/>
                          <a:pt x="506" y="584"/>
                          <a:pt x="892" y="584"/>
                        </a:cubicBezTo>
                        <a:cubicBezTo>
                          <a:pt x="998" y="584"/>
                          <a:pt x="1095" y="563"/>
                          <a:pt x="1163" y="513"/>
                        </a:cubicBezTo>
                        <a:cubicBezTo>
                          <a:pt x="1507" y="284"/>
                          <a:pt x="968" y="0"/>
                          <a:pt x="58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14"/>
                  <p:cNvSpPr/>
                  <p:nvPr/>
                </p:nvSpPr>
                <p:spPr>
                  <a:xfrm>
                    <a:off x="761850" y="-39125"/>
                    <a:ext cx="30700" cy="1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8" h="639" extrusionOk="0">
                        <a:moveTo>
                          <a:pt x="496" y="1"/>
                        </a:moveTo>
                        <a:cubicBezTo>
                          <a:pt x="389" y="1"/>
                          <a:pt x="285" y="26"/>
                          <a:pt x="201" y="86"/>
                        </a:cubicBezTo>
                        <a:cubicBezTo>
                          <a:pt x="1" y="228"/>
                          <a:pt x="144" y="456"/>
                          <a:pt x="315" y="542"/>
                        </a:cubicBezTo>
                        <a:cubicBezTo>
                          <a:pt x="420" y="602"/>
                          <a:pt x="557" y="639"/>
                          <a:pt x="693" y="639"/>
                        </a:cubicBezTo>
                        <a:cubicBezTo>
                          <a:pt x="814" y="639"/>
                          <a:pt x="934" y="609"/>
                          <a:pt x="1028" y="542"/>
                        </a:cubicBezTo>
                        <a:cubicBezTo>
                          <a:pt x="1228" y="399"/>
                          <a:pt x="1085" y="200"/>
                          <a:pt x="914" y="114"/>
                        </a:cubicBezTo>
                        <a:cubicBezTo>
                          <a:pt x="798" y="48"/>
                          <a:pt x="644" y="1"/>
                          <a:pt x="49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14"/>
                  <p:cNvSpPr/>
                  <p:nvPr/>
                </p:nvSpPr>
                <p:spPr>
                  <a:xfrm>
                    <a:off x="767725" y="33300"/>
                    <a:ext cx="34100" cy="1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707" extrusionOk="0">
                        <a:moveTo>
                          <a:pt x="397" y="0"/>
                        </a:moveTo>
                        <a:cubicBezTo>
                          <a:pt x="183" y="0"/>
                          <a:pt x="0" y="80"/>
                          <a:pt x="80" y="299"/>
                        </a:cubicBezTo>
                        <a:cubicBezTo>
                          <a:pt x="171" y="573"/>
                          <a:pt x="440" y="707"/>
                          <a:pt x="710" y="707"/>
                        </a:cubicBezTo>
                        <a:cubicBezTo>
                          <a:pt x="861" y="707"/>
                          <a:pt x="1013" y="666"/>
                          <a:pt x="1135" y="584"/>
                        </a:cubicBezTo>
                        <a:cubicBezTo>
                          <a:pt x="1364" y="470"/>
                          <a:pt x="1193" y="213"/>
                          <a:pt x="1021" y="127"/>
                        </a:cubicBezTo>
                        <a:cubicBezTo>
                          <a:pt x="936" y="70"/>
                          <a:pt x="822" y="42"/>
                          <a:pt x="679" y="42"/>
                        </a:cubicBezTo>
                        <a:cubicBezTo>
                          <a:pt x="592" y="16"/>
                          <a:pt x="492" y="0"/>
                          <a:pt x="39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14"/>
                  <p:cNvSpPr/>
                  <p:nvPr/>
                </p:nvSpPr>
                <p:spPr>
                  <a:xfrm>
                    <a:off x="814650" y="120650"/>
                    <a:ext cx="34250" cy="2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815" extrusionOk="0">
                        <a:moveTo>
                          <a:pt x="599" y="0"/>
                        </a:moveTo>
                        <a:cubicBezTo>
                          <a:pt x="343" y="0"/>
                          <a:pt x="286" y="86"/>
                          <a:pt x="86" y="200"/>
                        </a:cubicBezTo>
                        <a:cubicBezTo>
                          <a:pt x="0" y="257"/>
                          <a:pt x="57" y="457"/>
                          <a:pt x="114" y="514"/>
                        </a:cubicBezTo>
                        <a:cubicBezTo>
                          <a:pt x="200" y="628"/>
                          <a:pt x="343" y="713"/>
                          <a:pt x="485" y="770"/>
                        </a:cubicBezTo>
                        <a:cubicBezTo>
                          <a:pt x="584" y="795"/>
                          <a:pt x="700" y="815"/>
                          <a:pt x="817" y="815"/>
                        </a:cubicBezTo>
                        <a:cubicBezTo>
                          <a:pt x="970" y="815"/>
                          <a:pt x="1127" y="782"/>
                          <a:pt x="1256" y="685"/>
                        </a:cubicBezTo>
                        <a:cubicBezTo>
                          <a:pt x="1313" y="656"/>
                          <a:pt x="1341" y="599"/>
                          <a:pt x="1341" y="571"/>
                        </a:cubicBezTo>
                        <a:cubicBezTo>
                          <a:pt x="1370" y="542"/>
                          <a:pt x="1370" y="514"/>
                          <a:pt x="1370" y="485"/>
                        </a:cubicBezTo>
                        <a:cubicBezTo>
                          <a:pt x="1370" y="457"/>
                          <a:pt x="1370" y="428"/>
                          <a:pt x="1341" y="400"/>
                        </a:cubicBezTo>
                        <a:cubicBezTo>
                          <a:pt x="1341" y="371"/>
                          <a:pt x="1341" y="371"/>
                          <a:pt x="1341" y="371"/>
                        </a:cubicBezTo>
                        <a:cubicBezTo>
                          <a:pt x="1313" y="285"/>
                          <a:pt x="1284" y="228"/>
                          <a:pt x="1227" y="200"/>
                        </a:cubicBezTo>
                        <a:cubicBezTo>
                          <a:pt x="1199" y="200"/>
                          <a:pt x="1170" y="171"/>
                          <a:pt x="1170" y="171"/>
                        </a:cubicBezTo>
                        <a:cubicBezTo>
                          <a:pt x="1142" y="143"/>
                          <a:pt x="1113" y="143"/>
                          <a:pt x="1113" y="114"/>
                        </a:cubicBezTo>
                        <a:lnTo>
                          <a:pt x="1056" y="114"/>
                        </a:lnTo>
                        <a:cubicBezTo>
                          <a:pt x="999" y="86"/>
                          <a:pt x="970" y="57"/>
                          <a:pt x="913" y="57"/>
                        </a:cubicBezTo>
                        <a:cubicBezTo>
                          <a:pt x="885" y="29"/>
                          <a:pt x="856" y="29"/>
                          <a:pt x="828" y="29"/>
                        </a:cubicBezTo>
                        <a:cubicBezTo>
                          <a:pt x="799" y="29"/>
                          <a:pt x="799" y="29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14"/>
                  <p:cNvSpPr/>
                  <p:nvPr/>
                </p:nvSpPr>
                <p:spPr>
                  <a:xfrm>
                    <a:off x="845575" y="64325"/>
                    <a:ext cx="26525" cy="1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1" h="423" extrusionOk="0">
                        <a:moveTo>
                          <a:pt x="441" y="0"/>
                        </a:moveTo>
                        <a:cubicBezTo>
                          <a:pt x="363" y="0"/>
                          <a:pt x="292" y="17"/>
                          <a:pt x="247" y="56"/>
                        </a:cubicBezTo>
                        <a:cubicBezTo>
                          <a:pt x="1" y="213"/>
                          <a:pt x="352" y="422"/>
                          <a:pt x="625" y="422"/>
                        </a:cubicBezTo>
                        <a:cubicBezTo>
                          <a:pt x="700" y="422"/>
                          <a:pt x="769" y="407"/>
                          <a:pt x="818" y="370"/>
                        </a:cubicBezTo>
                        <a:cubicBezTo>
                          <a:pt x="1060" y="194"/>
                          <a:pt x="707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2" name="Google Shape;972;p14"/>
                  <p:cNvSpPr/>
                  <p:nvPr/>
                </p:nvSpPr>
                <p:spPr>
                  <a:xfrm>
                    <a:off x="838100" y="10625"/>
                    <a:ext cx="31575" cy="1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499" extrusionOk="0">
                        <a:moveTo>
                          <a:pt x="521" y="1"/>
                        </a:moveTo>
                        <a:cubicBezTo>
                          <a:pt x="430" y="1"/>
                          <a:pt x="346" y="20"/>
                          <a:pt x="289" y="64"/>
                        </a:cubicBezTo>
                        <a:cubicBezTo>
                          <a:pt x="1" y="264"/>
                          <a:pt x="420" y="498"/>
                          <a:pt x="742" y="498"/>
                        </a:cubicBezTo>
                        <a:cubicBezTo>
                          <a:pt x="833" y="498"/>
                          <a:pt x="917" y="479"/>
                          <a:pt x="974" y="435"/>
                        </a:cubicBezTo>
                        <a:cubicBezTo>
                          <a:pt x="1263" y="235"/>
                          <a:pt x="843" y="1"/>
                          <a:pt x="52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3" name="Google Shape;973;p14"/>
                  <p:cNvSpPr/>
                  <p:nvPr/>
                </p:nvSpPr>
                <p:spPr>
                  <a:xfrm>
                    <a:off x="681475" y="44050"/>
                    <a:ext cx="389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" h="621" extrusionOk="0">
                        <a:moveTo>
                          <a:pt x="622" y="1"/>
                        </a:moveTo>
                        <a:cubicBezTo>
                          <a:pt x="520" y="1"/>
                          <a:pt x="427" y="21"/>
                          <a:pt x="363" y="68"/>
                        </a:cubicBezTo>
                        <a:cubicBezTo>
                          <a:pt x="0" y="317"/>
                          <a:pt x="537" y="621"/>
                          <a:pt x="945" y="621"/>
                        </a:cubicBezTo>
                        <a:cubicBezTo>
                          <a:pt x="1051" y="621"/>
                          <a:pt x="1148" y="600"/>
                          <a:pt x="1219" y="553"/>
                        </a:cubicBezTo>
                        <a:cubicBezTo>
                          <a:pt x="1559" y="304"/>
                          <a:pt x="1017" y="1"/>
                          <a:pt x="6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14"/>
                  <p:cNvSpPr/>
                  <p:nvPr/>
                </p:nvSpPr>
                <p:spPr>
                  <a:xfrm>
                    <a:off x="722625" y="105125"/>
                    <a:ext cx="30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" h="632" extrusionOk="0">
                        <a:moveTo>
                          <a:pt x="568" y="1"/>
                        </a:moveTo>
                        <a:cubicBezTo>
                          <a:pt x="514" y="1"/>
                          <a:pt x="457" y="8"/>
                          <a:pt x="400" y="22"/>
                        </a:cubicBezTo>
                        <a:cubicBezTo>
                          <a:pt x="372" y="36"/>
                          <a:pt x="357" y="43"/>
                          <a:pt x="364" y="43"/>
                        </a:cubicBezTo>
                        <a:cubicBezTo>
                          <a:pt x="372" y="43"/>
                          <a:pt x="400" y="36"/>
                          <a:pt x="457" y="22"/>
                        </a:cubicBezTo>
                        <a:lnTo>
                          <a:pt x="457" y="22"/>
                        </a:lnTo>
                        <a:cubicBezTo>
                          <a:pt x="372" y="50"/>
                          <a:pt x="315" y="79"/>
                          <a:pt x="257" y="108"/>
                        </a:cubicBezTo>
                        <a:cubicBezTo>
                          <a:pt x="1" y="279"/>
                          <a:pt x="286" y="536"/>
                          <a:pt x="486" y="593"/>
                        </a:cubicBezTo>
                        <a:cubicBezTo>
                          <a:pt x="550" y="614"/>
                          <a:pt x="653" y="631"/>
                          <a:pt x="760" y="631"/>
                        </a:cubicBezTo>
                        <a:cubicBezTo>
                          <a:pt x="938" y="631"/>
                          <a:pt x="1124" y="582"/>
                          <a:pt x="1142" y="421"/>
                        </a:cubicBezTo>
                        <a:cubicBezTo>
                          <a:pt x="1199" y="165"/>
                          <a:pt x="828" y="50"/>
                          <a:pt x="714" y="22"/>
                        </a:cubicBezTo>
                        <a:cubicBezTo>
                          <a:pt x="671" y="8"/>
                          <a:pt x="621" y="1"/>
                          <a:pt x="56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14"/>
                  <p:cNvSpPr/>
                  <p:nvPr/>
                </p:nvSpPr>
                <p:spPr>
                  <a:xfrm>
                    <a:off x="659150" y="147175"/>
                    <a:ext cx="26575" cy="16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" h="642" extrusionOk="0">
                        <a:moveTo>
                          <a:pt x="426" y="0"/>
                        </a:moveTo>
                        <a:cubicBezTo>
                          <a:pt x="348" y="0"/>
                          <a:pt x="272" y="16"/>
                          <a:pt x="200" y="52"/>
                        </a:cubicBezTo>
                        <a:cubicBezTo>
                          <a:pt x="29" y="109"/>
                          <a:pt x="0" y="223"/>
                          <a:pt x="57" y="366"/>
                        </a:cubicBezTo>
                        <a:cubicBezTo>
                          <a:pt x="114" y="451"/>
                          <a:pt x="200" y="508"/>
                          <a:pt x="257" y="565"/>
                        </a:cubicBezTo>
                        <a:cubicBezTo>
                          <a:pt x="346" y="610"/>
                          <a:pt x="491" y="641"/>
                          <a:pt x="631" y="641"/>
                        </a:cubicBezTo>
                        <a:cubicBezTo>
                          <a:pt x="852" y="641"/>
                          <a:pt x="1062" y="564"/>
                          <a:pt x="1027" y="337"/>
                        </a:cubicBezTo>
                        <a:cubicBezTo>
                          <a:pt x="1055" y="198"/>
                          <a:pt x="921" y="114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90" y="86"/>
                          <a:pt x="799" y="93"/>
                          <a:pt x="799" y="109"/>
                        </a:cubicBezTo>
                        <a:cubicBezTo>
                          <a:pt x="799" y="109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5" y="81"/>
                          <a:pt x="779" y="82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76" y="80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1" y="80"/>
                          <a:pt x="771" y="80"/>
                          <a:pt x="771" y="80"/>
                        </a:cubicBezTo>
                        <a:lnTo>
                          <a:pt x="742" y="80"/>
                        </a:lnTo>
                        <a:cubicBezTo>
                          <a:pt x="643" y="31"/>
                          <a:pt x="534" y="0"/>
                          <a:pt x="42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976;p14"/>
                  <p:cNvSpPr/>
                  <p:nvPr/>
                </p:nvSpPr>
                <p:spPr>
                  <a:xfrm>
                    <a:off x="677700" y="148450"/>
                    <a:ext cx="725" cy="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30" extrusionOk="0">
                        <a:moveTo>
                          <a:pt x="29" y="29"/>
                        </a:moveTo>
                        <a:lnTo>
                          <a:pt x="29" y="29"/>
                        </a:lnTo>
                        <a:cubicBezTo>
                          <a:pt x="0" y="1"/>
                          <a:pt x="0" y="1"/>
                          <a:pt x="29" y="29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977;p14"/>
                  <p:cNvSpPr/>
                  <p:nvPr/>
                </p:nvSpPr>
                <p:spPr>
                  <a:xfrm>
                    <a:off x="565700" y="55250"/>
                    <a:ext cx="64225" cy="3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9" h="1352" extrusionOk="0">
                        <a:moveTo>
                          <a:pt x="1097" y="1"/>
                        </a:moveTo>
                        <a:cubicBezTo>
                          <a:pt x="851" y="1"/>
                          <a:pt x="613" y="59"/>
                          <a:pt x="429" y="191"/>
                        </a:cubicBezTo>
                        <a:cubicBezTo>
                          <a:pt x="1" y="505"/>
                          <a:pt x="314" y="961"/>
                          <a:pt x="657" y="1132"/>
                        </a:cubicBezTo>
                        <a:cubicBezTo>
                          <a:pt x="888" y="1271"/>
                          <a:pt x="1185" y="1351"/>
                          <a:pt x="1476" y="1351"/>
                        </a:cubicBezTo>
                        <a:cubicBezTo>
                          <a:pt x="1726" y="1351"/>
                          <a:pt x="1972" y="1292"/>
                          <a:pt x="2169" y="1161"/>
                        </a:cubicBezTo>
                        <a:cubicBezTo>
                          <a:pt x="2568" y="847"/>
                          <a:pt x="2255" y="391"/>
                          <a:pt x="1912" y="219"/>
                        </a:cubicBezTo>
                        <a:cubicBezTo>
                          <a:pt x="1682" y="81"/>
                          <a:pt x="1384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978;p14"/>
                  <p:cNvSpPr/>
                  <p:nvPr/>
                </p:nvSpPr>
                <p:spPr>
                  <a:xfrm>
                    <a:off x="534325" y="-34800"/>
                    <a:ext cx="37825" cy="20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836" extrusionOk="0">
                        <a:moveTo>
                          <a:pt x="553" y="0"/>
                        </a:moveTo>
                        <a:cubicBezTo>
                          <a:pt x="352" y="0"/>
                          <a:pt x="164" y="68"/>
                          <a:pt x="86" y="255"/>
                        </a:cubicBezTo>
                        <a:cubicBezTo>
                          <a:pt x="86" y="283"/>
                          <a:pt x="86" y="312"/>
                          <a:pt x="57" y="312"/>
                        </a:cubicBezTo>
                        <a:cubicBezTo>
                          <a:pt x="0" y="483"/>
                          <a:pt x="228" y="654"/>
                          <a:pt x="343" y="711"/>
                        </a:cubicBezTo>
                        <a:cubicBezTo>
                          <a:pt x="495" y="799"/>
                          <a:pt x="664" y="836"/>
                          <a:pt x="838" y="836"/>
                        </a:cubicBezTo>
                        <a:cubicBezTo>
                          <a:pt x="891" y="836"/>
                          <a:pt x="945" y="832"/>
                          <a:pt x="999" y="826"/>
                        </a:cubicBezTo>
                        <a:cubicBezTo>
                          <a:pt x="1427" y="740"/>
                          <a:pt x="1512" y="340"/>
                          <a:pt x="1113" y="141"/>
                        </a:cubicBezTo>
                        <a:cubicBezTo>
                          <a:pt x="1084" y="141"/>
                          <a:pt x="1056" y="112"/>
                          <a:pt x="1027" y="112"/>
                        </a:cubicBezTo>
                        <a:cubicBezTo>
                          <a:pt x="898" y="47"/>
                          <a:pt x="721" y="0"/>
                          <a:pt x="5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979;p14"/>
                  <p:cNvSpPr/>
                  <p:nvPr/>
                </p:nvSpPr>
                <p:spPr>
                  <a:xfrm>
                    <a:off x="525925" y="-82425"/>
                    <a:ext cx="30525" cy="1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596" extrusionOk="0">
                        <a:moveTo>
                          <a:pt x="452" y="1"/>
                        </a:moveTo>
                        <a:cubicBezTo>
                          <a:pt x="315" y="1"/>
                          <a:pt x="185" y="47"/>
                          <a:pt x="108" y="163"/>
                        </a:cubicBezTo>
                        <a:cubicBezTo>
                          <a:pt x="79" y="191"/>
                          <a:pt x="51" y="248"/>
                          <a:pt x="51" y="305"/>
                        </a:cubicBezTo>
                        <a:cubicBezTo>
                          <a:pt x="1" y="505"/>
                          <a:pt x="324" y="596"/>
                          <a:pt x="500" y="596"/>
                        </a:cubicBezTo>
                        <a:cubicBezTo>
                          <a:pt x="525" y="596"/>
                          <a:pt x="547" y="594"/>
                          <a:pt x="564" y="591"/>
                        </a:cubicBezTo>
                        <a:lnTo>
                          <a:pt x="507" y="562"/>
                        </a:lnTo>
                        <a:lnTo>
                          <a:pt x="507" y="562"/>
                        </a:lnTo>
                        <a:cubicBezTo>
                          <a:pt x="527" y="564"/>
                          <a:pt x="548" y="566"/>
                          <a:pt x="570" y="566"/>
                        </a:cubicBezTo>
                        <a:cubicBezTo>
                          <a:pt x="816" y="566"/>
                          <a:pt x="1220" y="424"/>
                          <a:pt x="907" y="163"/>
                        </a:cubicBezTo>
                        <a:cubicBezTo>
                          <a:pt x="797" y="69"/>
                          <a:pt x="619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14"/>
                  <p:cNvSpPr/>
                  <p:nvPr/>
                </p:nvSpPr>
                <p:spPr>
                  <a:xfrm>
                    <a:off x="622325" y="-84000"/>
                    <a:ext cx="24000" cy="1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" h="567" extrusionOk="0">
                        <a:moveTo>
                          <a:pt x="253" y="0"/>
                        </a:moveTo>
                        <a:cubicBezTo>
                          <a:pt x="130" y="0"/>
                          <a:pt x="1" y="48"/>
                          <a:pt x="18" y="169"/>
                        </a:cubicBezTo>
                        <a:cubicBezTo>
                          <a:pt x="47" y="340"/>
                          <a:pt x="132" y="397"/>
                          <a:pt x="275" y="482"/>
                        </a:cubicBezTo>
                        <a:cubicBezTo>
                          <a:pt x="338" y="533"/>
                          <a:pt x="461" y="566"/>
                          <a:pt x="583" y="566"/>
                        </a:cubicBezTo>
                        <a:cubicBezTo>
                          <a:pt x="737" y="566"/>
                          <a:pt x="887" y="512"/>
                          <a:pt x="903" y="368"/>
                        </a:cubicBezTo>
                        <a:cubicBezTo>
                          <a:pt x="960" y="169"/>
                          <a:pt x="703" y="83"/>
                          <a:pt x="503" y="83"/>
                        </a:cubicBezTo>
                        <a:cubicBezTo>
                          <a:pt x="475" y="83"/>
                          <a:pt x="475" y="54"/>
                          <a:pt x="446" y="54"/>
                        </a:cubicBezTo>
                        <a:cubicBezTo>
                          <a:pt x="412" y="21"/>
                          <a:pt x="33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981;p14"/>
                  <p:cNvSpPr/>
                  <p:nvPr/>
                </p:nvSpPr>
                <p:spPr>
                  <a:xfrm>
                    <a:off x="473675" y="27750"/>
                    <a:ext cx="47125" cy="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5" h="1058" extrusionOk="0">
                        <a:moveTo>
                          <a:pt x="688" y="0"/>
                        </a:moveTo>
                        <a:cubicBezTo>
                          <a:pt x="637" y="0"/>
                          <a:pt x="588" y="2"/>
                          <a:pt x="543" y="7"/>
                        </a:cubicBezTo>
                        <a:cubicBezTo>
                          <a:pt x="372" y="35"/>
                          <a:pt x="1" y="207"/>
                          <a:pt x="115" y="463"/>
                        </a:cubicBezTo>
                        <a:lnTo>
                          <a:pt x="144" y="578"/>
                        </a:lnTo>
                        <a:cubicBezTo>
                          <a:pt x="306" y="903"/>
                          <a:pt x="677" y="1058"/>
                          <a:pt x="1041" y="1058"/>
                        </a:cubicBezTo>
                        <a:cubicBezTo>
                          <a:pt x="1123" y="1058"/>
                          <a:pt x="1206" y="1050"/>
                          <a:pt x="1285" y="1034"/>
                        </a:cubicBezTo>
                        <a:cubicBezTo>
                          <a:pt x="1684" y="977"/>
                          <a:pt x="1884" y="635"/>
                          <a:pt x="1542" y="321"/>
                        </a:cubicBezTo>
                        <a:lnTo>
                          <a:pt x="1456" y="235"/>
                        </a:lnTo>
                        <a:cubicBezTo>
                          <a:pt x="1288" y="67"/>
                          <a:pt x="958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982;p14"/>
                  <p:cNvSpPr/>
                  <p:nvPr/>
                </p:nvSpPr>
                <p:spPr>
                  <a:xfrm>
                    <a:off x="420175" y="-26475"/>
                    <a:ext cx="35000" cy="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0" h="804" extrusionOk="0">
                        <a:moveTo>
                          <a:pt x="654" y="0"/>
                        </a:moveTo>
                        <a:cubicBezTo>
                          <a:pt x="550" y="0"/>
                          <a:pt x="443" y="22"/>
                          <a:pt x="343" y="65"/>
                        </a:cubicBezTo>
                        <a:cubicBezTo>
                          <a:pt x="201" y="122"/>
                          <a:pt x="144" y="179"/>
                          <a:pt x="87" y="321"/>
                        </a:cubicBezTo>
                        <a:cubicBezTo>
                          <a:pt x="1" y="607"/>
                          <a:pt x="458" y="749"/>
                          <a:pt x="629" y="778"/>
                        </a:cubicBezTo>
                        <a:cubicBezTo>
                          <a:pt x="687" y="794"/>
                          <a:pt x="752" y="804"/>
                          <a:pt x="819" y="804"/>
                        </a:cubicBezTo>
                        <a:cubicBezTo>
                          <a:pt x="982" y="804"/>
                          <a:pt x="1155" y="748"/>
                          <a:pt x="1256" y="607"/>
                        </a:cubicBezTo>
                        <a:cubicBezTo>
                          <a:pt x="1285" y="578"/>
                          <a:pt x="1313" y="521"/>
                          <a:pt x="1313" y="464"/>
                        </a:cubicBezTo>
                        <a:cubicBezTo>
                          <a:pt x="1399" y="264"/>
                          <a:pt x="1085" y="93"/>
                          <a:pt x="943" y="65"/>
                        </a:cubicBezTo>
                        <a:cubicBezTo>
                          <a:pt x="857" y="22"/>
                          <a:pt x="757" y="0"/>
                          <a:pt x="65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3" name="Google Shape;983;p14"/>
                  <p:cNvSpPr/>
                  <p:nvPr/>
                </p:nvSpPr>
                <p:spPr>
                  <a:xfrm>
                    <a:off x="428025" y="-142700"/>
                    <a:ext cx="24275" cy="1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732" extrusionOk="0">
                        <a:moveTo>
                          <a:pt x="452" y="1"/>
                        </a:moveTo>
                        <a:cubicBezTo>
                          <a:pt x="423" y="1"/>
                          <a:pt x="396" y="2"/>
                          <a:pt x="372" y="6"/>
                        </a:cubicBezTo>
                        <a:lnTo>
                          <a:pt x="286" y="34"/>
                        </a:lnTo>
                        <a:cubicBezTo>
                          <a:pt x="172" y="34"/>
                          <a:pt x="1" y="91"/>
                          <a:pt x="1" y="234"/>
                        </a:cubicBezTo>
                        <a:cubicBezTo>
                          <a:pt x="1" y="405"/>
                          <a:pt x="86" y="462"/>
                          <a:pt x="144" y="605"/>
                        </a:cubicBezTo>
                        <a:cubicBezTo>
                          <a:pt x="163" y="681"/>
                          <a:pt x="258" y="732"/>
                          <a:pt x="344" y="732"/>
                        </a:cubicBezTo>
                        <a:cubicBezTo>
                          <a:pt x="388" y="732"/>
                          <a:pt x="429" y="719"/>
                          <a:pt x="457" y="691"/>
                        </a:cubicBezTo>
                        <a:cubicBezTo>
                          <a:pt x="543" y="605"/>
                          <a:pt x="657" y="605"/>
                          <a:pt x="771" y="576"/>
                        </a:cubicBezTo>
                        <a:cubicBezTo>
                          <a:pt x="857" y="548"/>
                          <a:pt x="942" y="462"/>
                          <a:pt x="971" y="377"/>
                        </a:cubicBezTo>
                        <a:cubicBezTo>
                          <a:pt x="971" y="377"/>
                          <a:pt x="971" y="348"/>
                          <a:pt x="971" y="320"/>
                        </a:cubicBezTo>
                        <a:cubicBezTo>
                          <a:pt x="971" y="94"/>
                          <a:pt x="663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4" name="Google Shape;984;p14"/>
                  <p:cNvSpPr/>
                  <p:nvPr/>
                </p:nvSpPr>
                <p:spPr>
                  <a:xfrm>
                    <a:off x="569975" y="-187475"/>
                    <a:ext cx="348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" h="621" extrusionOk="0">
                        <a:moveTo>
                          <a:pt x="581" y="0"/>
                        </a:moveTo>
                        <a:cubicBezTo>
                          <a:pt x="520" y="0"/>
                          <a:pt x="467" y="9"/>
                          <a:pt x="429" y="28"/>
                        </a:cubicBezTo>
                        <a:cubicBezTo>
                          <a:pt x="286" y="85"/>
                          <a:pt x="200" y="170"/>
                          <a:pt x="86" y="256"/>
                        </a:cubicBezTo>
                        <a:cubicBezTo>
                          <a:pt x="1" y="313"/>
                          <a:pt x="29" y="399"/>
                          <a:pt x="86" y="456"/>
                        </a:cubicBezTo>
                        <a:cubicBezTo>
                          <a:pt x="224" y="563"/>
                          <a:pt x="427" y="621"/>
                          <a:pt x="625" y="621"/>
                        </a:cubicBezTo>
                        <a:cubicBezTo>
                          <a:pt x="797" y="621"/>
                          <a:pt x="966" y="577"/>
                          <a:pt x="1085" y="484"/>
                        </a:cubicBezTo>
                        <a:cubicBezTo>
                          <a:pt x="1395" y="222"/>
                          <a:pt x="889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5" name="Google Shape;985;p14"/>
                  <p:cNvSpPr/>
                  <p:nvPr/>
                </p:nvSpPr>
                <p:spPr>
                  <a:xfrm>
                    <a:off x="769000" y="-146600"/>
                    <a:ext cx="20000" cy="1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" h="483" extrusionOk="0">
                        <a:moveTo>
                          <a:pt x="226" y="1"/>
                        </a:moveTo>
                        <a:cubicBezTo>
                          <a:pt x="133" y="1"/>
                          <a:pt x="44" y="28"/>
                          <a:pt x="29" y="105"/>
                        </a:cubicBezTo>
                        <a:lnTo>
                          <a:pt x="29" y="133"/>
                        </a:lnTo>
                        <a:cubicBezTo>
                          <a:pt x="0" y="190"/>
                          <a:pt x="0" y="276"/>
                          <a:pt x="29" y="304"/>
                        </a:cubicBezTo>
                        <a:cubicBezTo>
                          <a:pt x="124" y="423"/>
                          <a:pt x="298" y="483"/>
                          <a:pt x="436" y="483"/>
                        </a:cubicBezTo>
                        <a:cubicBezTo>
                          <a:pt x="464" y="483"/>
                          <a:pt x="490" y="480"/>
                          <a:pt x="514" y="476"/>
                        </a:cubicBezTo>
                        <a:cubicBezTo>
                          <a:pt x="656" y="447"/>
                          <a:pt x="799" y="333"/>
                          <a:pt x="685" y="190"/>
                        </a:cubicBezTo>
                        <a:cubicBezTo>
                          <a:pt x="656" y="133"/>
                          <a:pt x="571" y="76"/>
                          <a:pt x="485" y="76"/>
                        </a:cubicBezTo>
                        <a:cubicBezTo>
                          <a:pt x="457" y="48"/>
                          <a:pt x="457" y="48"/>
                          <a:pt x="428" y="48"/>
                        </a:cubicBezTo>
                        <a:cubicBezTo>
                          <a:pt x="389" y="21"/>
                          <a:pt x="306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6" name="Google Shape;986;p14"/>
                  <p:cNvSpPr/>
                  <p:nvPr/>
                </p:nvSpPr>
                <p:spPr>
                  <a:xfrm>
                    <a:off x="675550" y="-131800"/>
                    <a:ext cx="36400" cy="2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82" extrusionOk="0">
                        <a:moveTo>
                          <a:pt x="661" y="0"/>
                        </a:moveTo>
                        <a:cubicBezTo>
                          <a:pt x="553" y="0"/>
                          <a:pt x="452" y="18"/>
                          <a:pt x="371" y="55"/>
                        </a:cubicBezTo>
                        <a:cubicBezTo>
                          <a:pt x="200" y="169"/>
                          <a:pt x="115" y="226"/>
                          <a:pt x="58" y="397"/>
                        </a:cubicBezTo>
                        <a:cubicBezTo>
                          <a:pt x="1" y="568"/>
                          <a:pt x="229" y="768"/>
                          <a:pt x="343" y="825"/>
                        </a:cubicBezTo>
                        <a:cubicBezTo>
                          <a:pt x="314" y="797"/>
                          <a:pt x="286" y="768"/>
                          <a:pt x="257" y="740"/>
                        </a:cubicBezTo>
                        <a:lnTo>
                          <a:pt x="257" y="740"/>
                        </a:lnTo>
                        <a:cubicBezTo>
                          <a:pt x="378" y="861"/>
                          <a:pt x="614" y="982"/>
                          <a:pt x="832" y="982"/>
                        </a:cubicBezTo>
                        <a:cubicBezTo>
                          <a:pt x="922" y="982"/>
                          <a:pt x="1010" y="961"/>
                          <a:pt x="1085" y="911"/>
                        </a:cubicBezTo>
                        <a:cubicBezTo>
                          <a:pt x="1256" y="882"/>
                          <a:pt x="1370" y="797"/>
                          <a:pt x="1427" y="625"/>
                        </a:cubicBezTo>
                        <a:cubicBezTo>
                          <a:pt x="1456" y="568"/>
                          <a:pt x="1456" y="483"/>
                          <a:pt x="1427" y="426"/>
                        </a:cubicBezTo>
                        <a:cubicBezTo>
                          <a:pt x="1342" y="150"/>
                          <a:pt x="974" y="0"/>
                          <a:pt x="66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" name="Google Shape;987;p14"/>
                  <p:cNvSpPr/>
                  <p:nvPr/>
                </p:nvSpPr>
                <p:spPr>
                  <a:xfrm>
                    <a:off x="647725" y="-243225"/>
                    <a:ext cx="46400" cy="2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143" extrusionOk="0">
                        <a:moveTo>
                          <a:pt x="631" y="1"/>
                        </a:moveTo>
                        <a:cubicBezTo>
                          <a:pt x="361" y="1"/>
                          <a:pt x="101" y="79"/>
                          <a:pt x="29" y="346"/>
                        </a:cubicBezTo>
                        <a:cubicBezTo>
                          <a:pt x="1" y="432"/>
                          <a:pt x="29" y="546"/>
                          <a:pt x="29" y="631"/>
                        </a:cubicBezTo>
                        <a:cubicBezTo>
                          <a:pt x="75" y="997"/>
                          <a:pt x="614" y="1143"/>
                          <a:pt x="988" y="1143"/>
                        </a:cubicBezTo>
                        <a:cubicBezTo>
                          <a:pt x="1082" y="1143"/>
                          <a:pt x="1165" y="1134"/>
                          <a:pt x="1228" y="1116"/>
                        </a:cubicBezTo>
                        <a:cubicBezTo>
                          <a:pt x="1570" y="1059"/>
                          <a:pt x="1855" y="831"/>
                          <a:pt x="1656" y="489"/>
                        </a:cubicBezTo>
                        <a:cubicBezTo>
                          <a:pt x="1542" y="261"/>
                          <a:pt x="1313" y="146"/>
                          <a:pt x="1085" y="61"/>
                        </a:cubicBezTo>
                        <a:cubicBezTo>
                          <a:pt x="957" y="29"/>
                          <a:pt x="792" y="1"/>
                          <a:pt x="63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" name="Google Shape;988;p14"/>
                  <p:cNvSpPr/>
                  <p:nvPr/>
                </p:nvSpPr>
                <p:spPr>
                  <a:xfrm>
                    <a:off x="853875" y="-114750"/>
                    <a:ext cx="36300" cy="1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" h="740" extrusionOk="0">
                        <a:moveTo>
                          <a:pt x="685" y="1"/>
                        </a:moveTo>
                        <a:cubicBezTo>
                          <a:pt x="257" y="1"/>
                          <a:pt x="1" y="400"/>
                          <a:pt x="429" y="628"/>
                        </a:cubicBezTo>
                        <a:cubicBezTo>
                          <a:pt x="526" y="689"/>
                          <a:pt x="738" y="740"/>
                          <a:pt x="938" y="740"/>
                        </a:cubicBezTo>
                        <a:cubicBezTo>
                          <a:pt x="1206" y="740"/>
                          <a:pt x="1452" y="649"/>
                          <a:pt x="1370" y="371"/>
                        </a:cubicBezTo>
                        <a:cubicBezTo>
                          <a:pt x="1370" y="371"/>
                          <a:pt x="1370" y="343"/>
                          <a:pt x="1370" y="343"/>
                        </a:cubicBezTo>
                        <a:cubicBezTo>
                          <a:pt x="1285" y="86"/>
                          <a:pt x="999" y="29"/>
                          <a:pt x="771" y="29"/>
                        </a:cubicBezTo>
                        <a:cubicBezTo>
                          <a:pt x="742" y="1"/>
                          <a:pt x="714" y="1"/>
                          <a:pt x="68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9" name="Google Shape;989;p14"/>
                  <p:cNvSpPr/>
                  <p:nvPr/>
                </p:nvSpPr>
                <p:spPr>
                  <a:xfrm>
                    <a:off x="825350" y="-195525"/>
                    <a:ext cx="21450" cy="1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518" extrusionOk="0">
                        <a:moveTo>
                          <a:pt x="375" y="1"/>
                        </a:moveTo>
                        <a:cubicBezTo>
                          <a:pt x="342" y="1"/>
                          <a:pt x="312" y="3"/>
                          <a:pt x="286" y="7"/>
                        </a:cubicBezTo>
                        <a:cubicBezTo>
                          <a:pt x="29" y="36"/>
                          <a:pt x="0" y="264"/>
                          <a:pt x="229" y="378"/>
                        </a:cubicBezTo>
                        <a:cubicBezTo>
                          <a:pt x="229" y="407"/>
                          <a:pt x="257" y="407"/>
                          <a:pt x="257" y="435"/>
                        </a:cubicBezTo>
                        <a:cubicBezTo>
                          <a:pt x="312" y="476"/>
                          <a:pt x="459" y="518"/>
                          <a:pt x="591" y="518"/>
                        </a:cubicBezTo>
                        <a:cubicBezTo>
                          <a:pt x="733" y="518"/>
                          <a:pt x="857" y="469"/>
                          <a:pt x="828" y="321"/>
                        </a:cubicBezTo>
                        <a:lnTo>
                          <a:pt x="799" y="293"/>
                        </a:lnTo>
                        <a:cubicBezTo>
                          <a:pt x="823" y="75"/>
                          <a:pt x="560" y="1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0" name="Google Shape;990;p14"/>
                  <p:cNvSpPr/>
                  <p:nvPr/>
                </p:nvSpPr>
                <p:spPr>
                  <a:xfrm>
                    <a:off x="-90550" y="1189400"/>
                    <a:ext cx="65650" cy="3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6" h="1553" extrusionOk="0">
                        <a:moveTo>
                          <a:pt x="1112" y="0"/>
                        </a:moveTo>
                        <a:cubicBezTo>
                          <a:pt x="825" y="0"/>
                          <a:pt x="535" y="62"/>
                          <a:pt x="315" y="219"/>
                        </a:cubicBezTo>
                        <a:cubicBezTo>
                          <a:pt x="58" y="419"/>
                          <a:pt x="1" y="733"/>
                          <a:pt x="201" y="990"/>
                        </a:cubicBezTo>
                        <a:cubicBezTo>
                          <a:pt x="478" y="1372"/>
                          <a:pt x="978" y="1553"/>
                          <a:pt x="1467" y="1553"/>
                        </a:cubicBezTo>
                        <a:cubicBezTo>
                          <a:pt x="1783" y="1553"/>
                          <a:pt x="2095" y="1478"/>
                          <a:pt x="2341" y="1332"/>
                        </a:cubicBezTo>
                        <a:cubicBezTo>
                          <a:pt x="2626" y="1161"/>
                          <a:pt x="2626" y="819"/>
                          <a:pt x="2455" y="590"/>
                        </a:cubicBezTo>
                        <a:cubicBezTo>
                          <a:pt x="2312" y="334"/>
                          <a:pt x="2055" y="219"/>
                          <a:pt x="1798" y="105"/>
                        </a:cubicBezTo>
                        <a:lnTo>
                          <a:pt x="1770" y="105"/>
                        </a:lnTo>
                        <a:cubicBezTo>
                          <a:pt x="1578" y="41"/>
                          <a:pt x="1346" y="0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1" name="Google Shape;991;p14"/>
                  <p:cNvSpPr/>
                  <p:nvPr/>
                </p:nvSpPr>
                <p:spPr>
                  <a:xfrm>
                    <a:off x="15025" y="1214625"/>
                    <a:ext cx="47475" cy="21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9" h="874" extrusionOk="0">
                        <a:moveTo>
                          <a:pt x="773" y="0"/>
                        </a:moveTo>
                        <a:cubicBezTo>
                          <a:pt x="560" y="0"/>
                          <a:pt x="361" y="69"/>
                          <a:pt x="257" y="238"/>
                        </a:cubicBezTo>
                        <a:cubicBezTo>
                          <a:pt x="1" y="580"/>
                          <a:pt x="600" y="808"/>
                          <a:pt x="828" y="865"/>
                        </a:cubicBezTo>
                        <a:lnTo>
                          <a:pt x="885" y="865"/>
                        </a:lnTo>
                        <a:cubicBezTo>
                          <a:pt x="917" y="871"/>
                          <a:pt x="952" y="873"/>
                          <a:pt x="989" y="873"/>
                        </a:cubicBezTo>
                        <a:cubicBezTo>
                          <a:pt x="1350" y="873"/>
                          <a:pt x="1898" y="628"/>
                          <a:pt x="1484" y="266"/>
                        </a:cubicBezTo>
                        <a:lnTo>
                          <a:pt x="1456" y="238"/>
                        </a:lnTo>
                        <a:cubicBezTo>
                          <a:pt x="1301" y="98"/>
                          <a:pt x="1027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" name="Google Shape;992;p14"/>
                  <p:cNvSpPr/>
                  <p:nvPr/>
                </p:nvSpPr>
                <p:spPr>
                  <a:xfrm>
                    <a:off x="62825" y="1154900"/>
                    <a:ext cx="32125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986" extrusionOk="0">
                        <a:moveTo>
                          <a:pt x="570" y="1"/>
                        </a:moveTo>
                        <a:cubicBezTo>
                          <a:pt x="469" y="1"/>
                          <a:pt x="365" y="20"/>
                          <a:pt x="257" y="59"/>
                        </a:cubicBezTo>
                        <a:cubicBezTo>
                          <a:pt x="114" y="116"/>
                          <a:pt x="0" y="230"/>
                          <a:pt x="57" y="373"/>
                        </a:cubicBezTo>
                        <a:cubicBezTo>
                          <a:pt x="86" y="487"/>
                          <a:pt x="114" y="601"/>
                          <a:pt x="172" y="686"/>
                        </a:cubicBezTo>
                        <a:cubicBezTo>
                          <a:pt x="229" y="743"/>
                          <a:pt x="286" y="772"/>
                          <a:pt x="286" y="858"/>
                        </a:cubicBezTo>
                        <a:cubicBezTo>
                          <a:pt x="319" y="941"/>
                          <a:pt x="430" y="985"/>
                          <a:pt x="533" y="985"/>
                        </a:cubicBezTo>
                        <a:cubicBezTo>
                          <a:pt x="607" y="985"/>
                          <a:pt x="678" y="962"/>
                          <a:pt x="714" y="915"/>
                        </a:cubicBezTo>
                        <a:cubicBezTo>
                          <a:pt x="799" y="829"/>
                          <a:pt x="942" y="829"/>
                          <a:pt x="1028" y="772"/>
                        </a:cubicBezTo>
                        <a:cubicBezTo>
                          <a:pt x="1085" y="715"/>
                          <a:pt x="1142" y="629"/>
                          <a:pt x="1199" y="572"/>
                        </a:cubicBezTo>
                        <a:cubicBezTo>
                          <a:pt x="1284" y="458"/>
                          <a:pt x="1199" y="258"/>
                          <a:pt x="1113" y="201"/>
                        </a:cubicBezTo>
                        <a:cubicBezTo>
                          <a:pt x="944" y="70"/>
                          <a:pt x="763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" name="Google Shape;993;p14"/>
                  <p:cNvSpPr/>
                  <p:nvPr/>
                </p:nvSpPr>
                <p:spPr>
                  <a:xfrm>
                    <a:off x="-60575" y="1031425"/>
                    <a:ext cx="41400" cy="2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921" extrusionOk="0">
                        <a:moveTo>
                          <a:pt x="532" y="0"/>
                        </a:moveTo>
                        <a:cubicBezTo>
                          <a:pt x="315" y="0"/>
                          <a:pt x="104" y="83"/>
                          <a:pt x="29" y="290"/>
                        </a:cubicBezTo>
                        <a:lnTo>
                          <a:pt x="0" y="376"/>
                        </a:lnTo>
                        <a:cubicBezTo>
                          <a:pt x="0" y="404"/>
                          <a:pt x="0" y="433"/>
                          <a:pt x="0" y="461"/>
                        </a:cubicBezTo>
                        <a:cubicBezTo>
                          <a:pt x="0" y="490"/>
                          <a:pt x="0" y="518"/>
                          <a:pt x="0" y="547"/>
                        </a:cubicBezTo>
                        <a:cubicBezTo>
                          <a:pt x="57" y="661"/>
                          <a:pt x="229" y="746"/>
                          <a:pt x="371" y="832"/>
                        </a:cubicBezTo>
                        <a:cubicBezTo>
                          <a:pt x="400" y="832"/>
                          <a:pt x="400" y="832"/>
                          <a:pt x="428" y="861"/>
                        </a:cubicBezTo>
                        <a:lnTo>
                          <a:pt x="457" y="861"/>
                        </a:lnTo>
                        <a:cubicBezTo>
                          <a:pt x="514" y="889"/>
                          <a:pt x="571" y="889"/>
                          <a:pt x="599" y="889"/>
                        </a:cubicBezTo>
                        <a:cubicBezTo>
                          <a:pt x="676" y="911"/>
                          <a:pt x="748" y="920"/>
                          <a:pt x="817" y="920"/>
                        </a:cubicBezTo>
                        <a:cubicBezTo>
                          <a:pt x="930" y="920"/>
                          <a:pt x="1036" y="896"/>
                          <a:pt x="1142" y="861"/>
                        </a:cubicBezTo>
                        <a:cubicBezTo>
                          <a:pt x="1655" y="661"/>
                          <a:pt x="1284" y="233"/>
                          <a:pt x="942" y="90"/>
                        </a:cubicBezTo>
                        <a:cubicBezTo>
                          <a:pt x="913" y="90"/>
                          <a:pt x="885" y="90"/>
                          <a:pt x="856" y="62"/>
                        </a:cubicBezTo>
                        <a:cubicBezTo>
                          <a:pt x="759" y="23"/>
                          <a:pt x="645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" name="Google Shape;994;p14"/>
                  <p:cNvSpPr/>
                  <p:nvPr/>
                </p:nvSpPr>
                <p:spPr>
                  <a:xfrm>
                    <a:off x="-160450" y="998625"/>
                    <a:ext cx="33550" cy="1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700" extrusionOk="0">
                        <a:moveTo>
                          <a:pt x="581" y="0"/>
                        </a:moveTo>
                        <a:cubicBezTo>
                          <a:pt x="444" y="0"/>
                          <a:pt x="309" y="37"/>
                          <a:pt x="201" y="118"/>
                        </a:cubicBezTo>
                        <a:cubicBezTo>
                          <a:pt x="1" y="261"/>
                          <a:pt x="172" y="489"/>
                          <a:pt x="343" y="603"/>
                        </a:cubicBezTo>
                        <a:cubicBezTo>
                          <a:pt x="464" y="664"/>
                          <a:pt x="608" y="700"/>
                          <a:pt x="751" y="700"/>
                        </a:cubicBezTo>
                        <a:cubicBezTo>
                          <a:pt x="879" y="700"/>
                          <a:pt x="1006" y="671"/>
                          <a:pt x="1114" y="603"/>
                        </a:cubicBezTo>
                        <a:cubicBezTo>
                          <a:pt x="1342" y="432"/>
                          <a:pt x="1171" y="204"/>
                          <a:pt x="999" y="118"/>
                        </a:cubicBezTo>
                        <a:cubicBezTo>
                          <a:pt x="880" y="44"/>
                          <a:pt x="730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" name="Google Shape;995;p14"/>
                  <p:cNvSpPr/>
                  <p:nvPr/>
                </p:nvSpPr>
                <p:spPr>
                  <a:xfrm>
                    <a:off x="-170425" y="1076900"/>
                    <a:ext cx="2927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" h="754" extrusionOk="0">
                        <a:moveTo>
                          <a:pt x="502" y="0"/>
                        </a:moveTo>
                        <a:cubicBezTo>
                          <a:pt x="440" y="0"/>
                          <a:pt x="377" y="27"/>
                          <a:pt x="314" y="69"/>
                        </a:cubicBezTo>
                        <a:cubicBezTo>
                          <a:pt x="229" y="126"/>
                          <a:pt x="257" y="240"/>
                          <a:pt x="200" y="297"/>
                        </a:cubicBezTo>
                        <a:cubicBezTo>
                          <a:pt x="0" y="525"/>
                          <a:pt x="457" y="725"/>
                          <a:pt x="600" y="753"/>
                        </a:cubicBezTo>
                        <a:cubicBezTo>
                          <a:pt x="799" y="753"/>
                          <a:pt x="1170" y="725"/>
                          <a:pt x="1142" y="440"/>
                        </a:cubicBezTo>
                        <a:cubicBezTo>
                          <a:pt x="1085" y="183"/>
                          <a:pt x="828" y="40"/>
                          <a:pt x="571" y="12"/>
                        </a:cubicBezTo>
                        <a:cubicBezTo>
                          <a:pt x="548" y="4"/>
                          <a:pt x="525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" name="Google Shape;996;p14"/>
                  <p:cNvSpPr/>
                  <p:nvPr/>
                </p:nvSpPr>
                <p:spPr>
                  <a:xfrm>
                    <a:off x="-246050" y="1134100"/>
                    <a:ext cx="30925" cy="2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" h="929" extrusionOk="0">
                        <a:moveTo>
                          <a:pt x="531" y="0"/>
                        </a:moveTo>
                        <a:cubicBezTo>
                          <a:pt x="424" y="0"/>
                          <a:pt x="319" y="30"/>
                          <a:pt x="258" y="92"/>
                        </a:cubicBezTo>
                        <a:cubicBezTo>
                          <a:pt x="144" y="234"/>
                          <a:pt x="1" y="263"/>
                          <a:pt x="1" y="463"/>
                        </a:cubicBezTo>
                        <a:cubicBezTo>
                          <a:pt x="16" y="771"/>
                          <a:pt x="397" y="929"/>
                          <a:pt x="722" y="929"/>
                        </a:cubicBezTo>
                        <a:cubicBezTo>
                          <a:pt x="999" y="929"/>
                          <a:pt x="1236" y="813"/>
                          <a:pt x="1171" y="577"/>
                        </a:cubicBezTo>
                        <a:cubicBezTo>
                          <a:pt x="1114" y="377"/>
                          <a:pt x="971" y="320"/>
                          <a:pt x="885" y="149"/>
                        </a:cubicBezTo>
                        <a:cubicBezTo>
                          <a:pt x="821" y="52"/>
                          <a:pt x="673" y="0"/>
                          <a:pt x="53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" name="Google Shape;997;p14"/>
                  <p:cNvSpPr/>
                  <p:nvPr/>
                </p:nvSpPr>
                <p:spPr>
                  <a:xfrm>
                    <a:off x="-218225" y="1229250"/>
                    <a:ext cx="1785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479" extrusionOk="0">
                        <a:moveTo>
                          <a:pt x="239" y="0"/>
                        </a:moveTo>
                        <a:cubicBezTo>
                          <a:pt x="148" y="0"/>
                          <a:pt x="58" y="25"/>
                          <a:pt x="58" y="109"/>
                        </a:cubicBezTo>
                        <a:cubicBezTo>
                          <a:pt x="58" y="109"/>
                          <a:pt x="58" y="138"/>
                          <a:pt x="58" y="138"/>
                        </a:cubicBezTo>
                        <a:cubicBezTo>
                          <a:pt x="1" y="252"/>
                          <a:pt x="58" y="337"/>
                          <a:pt x="172" y="394"/>
                        </a:cubicBezTo>
                        <a:cubicBezTo>
                          <a:pt x="238" y="427"/>
                          <a:pt x="388" y="479"/>
                          <a:pt x="515" y="479"/>
                        </a:cubicBezTo>
                        <a:cubicBezTo>
                          <a:pt x="609" y="479"/>
                          <a:pt x="690" y="451"/>
                          <a:pt x="714" y="366"/>
                        </a:cubicBezTo>
                        <a:lnTo>
                          <a:pt x="714" y="337"/>
                        </a:lnTo>
                        <a:cubicBezTo>
                          <a:pt x="714" y="337"/>
                          <a:pt x="714" y="337"/>
                          <a:pt x="714" y="309"/>
                        </a:cubicBezTo>
                        <a:cubicBezTo>
                          <a:pt x="714" y="309"/>
                          <a:pt x="714" y="309"/>
                          <a:pt x="714" y="280"/>
                        </a:cubicBezTo>
                        <a:cubicBezTo>
                          <a:pt x="685" y="166"/>
                          <a:pt x="486" y="81"/>
                          <a:pt x="400" y="24"/>
                        </a:cubicBezTo>
                        <a:cubicBezTo>
                          <a:pt x="365" y="12"/>
                          <a:pt x="302" y="0"/>
                          <a:pt x="23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8" name="Google Shape;998;p14"/>
                  <p:cNvSpPr/>
                  <p:nvPr/>
                </p:nvSpPr>
                <p:spPr>
                  <a:xfrm>
                    <a:off x="-43300" y="1107175"/>
                    <a:ext cx="75275" cy="29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1" h="1182" extrusionOk="0">
                        <a:moveTo>
                          <a:pt x="1221" y="0"/>
                        </a:moveTo>
                        <a:cubicBezTo>
                          <a:pt x="1009" y="0"/>
                          <a:pt x="814" y="43"/>
                          <a:pt x="679" y="142"/>
                        </a:cubicBezTo>
                        <a:cubicBezTo>
                          <a:pt x="0" y="617"/>
                          <a:pt x="1062" y="1182"/>
                          <a:pt x="1843" y="1182"/>
                        </a:cubicBezTo>
                        <a:cubicBezTo>
                          <a:pt x="2047" y="1182"/>
                          <a:pt x="2232" y="1143"/>
                          <a:pt x="2362" y="1055"/>
                        </a:cubicBezTo>
                        <a:cubicBezTo>
                          <a:pt x="3011" y="563"/>
                          <a:pt x="1994" y="0"/>
                          <a:pt x="122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" name="Google Shape;999;p14"/>
                  <p:cNvSpPr/>
                  <p:nvPr/>
                </p:nvSpPr>
                <p:spPr>
                  <a:xfrm>
                    <a:off x="-325925" y="1167575"/>
                    <a:ext cx="38550" cy="23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922" extrusionOk="0">
                        <a:moveTo>
                          <a:pt x="662" y="0"/>
                        </a:moveTo>
                        <a:cubicBezTo>
                          <a:pt x="471" y="0"/>
                          <a:pt x="293" y="43"/>
                          <a:pt x="200" y="122"/>
                        </a:cubicBezTo>
                        <a:cubicBezTo>
                          <a:pt x="86" y="236"/>
                          <a:pt x="0" y="294"/>
                          <a:pt x="29" y="493"/>
                        </a:cubicBezTo>
                        <a:cubicBezTo>
                          <a:pt x="57" y="807"/>
                          <a:pt x="599" y="921"/>
                          <a:pt x="828" y="921"/>
                        </a:cubicBezTo>
                        <a:lnTo>
                          <a:pt x="856" y="921"/>
                        </a:lnTo>
                        <a:cubicBezTo>
                          <a:pt x="1085" y="921"/>
                          <a:pt x="1541" y="807"/>
                          <a:pt x="1455" y="493"/>
                        </a:cubicBezTo>
                        <a:cubicBezTo>
                          <a:pt x="1427" y="465"/>
                          <a:pt x="1427" y="436"/>
                          <a:pt x="1427" y="408"/>
                        </a:cubicBezTo>
                        <a:cubicBezTo>
                          <a:pt x="1427" y="322"/>
                          <a:pt x="1370" y="236"/>
                          <a:pt x="1256" y="179"/>
                        </a:cubicBezTo>
                        <a:cubicBezTo>
                          <a:pt x="1118" y="57"/>
                          <a:pt x="882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" name="Google Shape;1000;p14"/>
                  <p:cNvSpPr/>
                  <p:nvPr/>
                </p:nvSpPr>
                <p:spPr>
                  <a:xfrm>
                    <a:off x="-365875" y="1060425"/>
                    <a:ext cx="35700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986" extrusionOk="0">
                        <a:moveTo>
                          <a:pt x="646" y="0"/>
                        </a:moveTo>
                        <a:cubicBezTo>
                          <a:pt x="591" y="0"/>
                          <a:pt x="537" y="5"/>
                          <a:pt x="486" y="14"/>
                        </a:cubicBezTo>
                        <a:cubicBezTo>
                          <a:pt x="286" y="71"/>
                          <a:pt x="1" y="243"/>
                          <a:pt x="200" y="471"/>
                        </a:cubicBezTo>
                        <a:cubicBezTo>
                          <a:pt x="286" y="585"/>
                          <a:pt x="343" y="642"/>
                          <a:pt x="457" y="699"/>
                        </a:cubicBezTo>
                        <a:cubicBezTo>
                          <a:pt x="486" y="756"/>
                          <a:pt x="543" y="813"/>
                          <a:pt x="600" y="870"/>
                        </a:cubicBezTo>
                        <a:cubicBezTo>
                          <a:pt x="664" y="951"/>
                          <a:pt x="774" y="986"/>
                          <a:pt x="883" y="986"/>
                        </a:cubicBezTo>
                        <a:cubicBezTo>
                          <a:pt x="967" y="986"/>
                          <a:pt x="1051" y="965"/>
                          <a:pt x="1113" y="927"/>
                        </a:cubicBezTo>
                        <a:cubicBezTo>
                          <a:pt x="1199" y="870"/>
                          <a:pt x="1256" y="785"/>
                          <a:pt x="1284" y="699"/>
                        </a:cubicBezTo>
                        <a:cubicBezTo>
                          <a:pt x="1342" y="671"/>
                          <a:pt x="1427" y="528"/>
                          <a:pt x="1370" y="442"/>
                        </a:cubicBezTo>
                        <a:cubicBezTo>
                          <a:pt x="1370" y="442"/>
                          <a:pt x="1370" y="414"/>
                          <a:pt x="1342" y="385"/>
                        </a:cubicBezTo>
                        <a:cubicBezTo>
                          <a:pt x="1222" y="123"/>
                          <a:pt x="924" y="0"/>
                          <a:pt x="64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" name="Google Shape;1001;p14"/>
                  <p:cNvSpPr/>
                  <p:nvPr/>
                </p:nvSpPr>
                <p:spPr>
                  <a:xfrm>
                    <a:off x="-420075" y="1234550"/>
                    <a:ext cx="40225" cy="2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958" extrusionOk="0">
                        <a:moveTo>
                          <a:pt x="710" y="0"/>
                        </a:moveTo>
                        <a:cubicBezTo>
                          <a:pt x="605" y="0"/>
                          <a:pt x="502" y="14"/>
                          <a:pt x="400" y="40"/>
                        </a:cubicBezTo>
                        <a:lnTo>
                          <a:pt x="314" y="68"/>
                        </a:lnTo>
                        <a:cubicBezTo>
                          <a:pt x="143" y="125"/>
                          <a:pt x="0" y="297"/>
                          <a:pt x="57" y="496"/>
                        </a:cubicBezTo>
                        <a:cubicBezTo>
                          <a:pt x="114" y="696"/>
                          <a:pt x="342" y="839"/>
                          <a:pt x="542" y="896"/>
                        </a:cubicBezTo>
                        <a:cubicBezTo>
                          <a:pt x="652" y="932"/>
                          <a:pt x="803" y="957"/>
                          <a:pt x="955" y="957"/>
                        </a:cubicBezTo>
                        <a:cubicBezTo>
                          <a:pt x="1278" y="957"/>
                          <a:pt x="1608" y="845"/>
                          <a:pt x="1569" y="496"/>
                        </a:cubicBezTo>
                        <a:cubicBezTo>
                          <a:pt x="1569" y="468"/>
                          <a:pt x="1569" y="468"/>
                          <a:pt x="1569" y="439"/>
                        </a:cubicBezTo>
                        <a:cubicBezTo>
                          <a:pt x="1541" y="240"/>
                          <a:pt x="1255" y="97"/>
                          <a:pt x="1113" y="68"/>
                        </a:cubicBezTo>
                        <a:cubicBezTo>
                          <a:pt x="971" y="21"/>
                          <a:pt x="839" y="0"/>
                          <a:pt x="71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2" name="Google Shape;1002;p14"/>
                  <p:cNvSpPr/>
                  <p:nvPr/>
                </p:nvSpPr>
                <p:spPr>
                  <a:xfrm>
                    <a:off x="819650" y="823950"/>
                    <a:ext cx="27825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3" h="647" extrusionOk="0">
                        <a:moveTo>
                          <a:pt x="399" y="1"/>
                        </a:moveTo>
                        <a:cubicBezTo>
                          <a:pt x="0" y="86"/>
                          <a:pt x="114" y="457"/>
                          <a:pt x="457" y="571"/>
                        </a:cubicBezTo>
                        <a:cubicBezTo>
                          <a:pt x="485" y="571"/>
                          <a:pt x="542" y="600"/>
                          <a:pt x="571" y="600"/>
                        </a:cubicBezTo>
                        <a:cubicBezTo>
                          <a:pt x="637" y="626"/>
                          <a:pt x="727" y="647"/>
                          <a:pt x="811" y="647"/>
                        </a:cubicBezTo>
                        <a:cubicBezTo>
                          <a:pt x="908" y="647"/>
                          <a:pt x="997" y="619"/>
                          <a:pt x="1027" y="543"/>
                        </a:cubicBezTo>
                        <a:cubicBezTo>
                          <a:pt x="1056" y="514"/>
                          <a:pt x="1056" y="486"/>
                          <a:pt x="1084" y="457"/>
                        </a:cubicBezTo>
                        <a:cubicBezTo>
                          <a:pt x="1113" y="400"/>
                          <a:pt x="1113" y="372"/>
                          <a:pt x="1113" y="343"/>
                        </a:cubicBezTo>
                        <a:cubicBezTo>
                          <a:pt x="1113" y="315"/>
                          <a:pt x="1113" y="315"/>
                          <a:pt x="1113" y="286"/>
                        </a:cubicBezTo>
                        <a:cubicBezTo>
                          <a:pt x="1113" y="286"/>
                          <a:pt x="1113" y="258"/>
                          <a:pt x="1084" y="258"/>
                        </a:cubicBezTo>
                        <a:cubicBezTo>
                          <a:pt x="1084" y="229"/>
                          <a:pt x="1056" y="200"/>
                          <a:pt x="1056" y="172"/>
                        </a:cubicBezTo>
                        <a:lnTo>
                          <a:pt x="1027" y="172"/>
                        </a:lnTo>
                        <a:cubicBezTo>
                          <a:pt x="970" y="115"/>
                          <a:pt x="856" y="58"/>
                          <a:pt x="742" y="29"/>
                        </a:cubicBezTo>
                        <a:cubicBezTo>
                          <a:pt x="656" y="1"/>
                          <a:pt x="599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3" name="Google Shape;1003;p14"/>
                  <p:cNvSpPr/>
                  <p:nvPr/>
                </p:nvSpPr>
                <p:spPr>
                  <a:xfrm>
                    <a:off x="747500" y="740625"/>
                    <a:ext cx="35250" cy="2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" h="822" extrusionOk="0">
                        <a:moveTo>
                          <a:pt x="419" y="0"/>
                        </a:moveTo>
                        <a:cubicBezTo>
                          <a:pt x="201" y="0"/>
                          <a:pt x="1" y="70"/>
                          <a:pt x="33" y="309"/>
                        </a:cubicBezTo>
                        <a:cubicBezTo>
                          <a:pt x="61" y="338"/>
                          <a:pt x="61" y="366"/>
                          <a:pt x="61" y="366"/>
                        </a:cubicBezTo>
                        <a:cubicBezTo>
                          <a:pt x="90" y="509"/>
                          <a:pt x="290" y="623"/>
                          <a:pt x="404" y="680"/>
                        </a:cubicBezTo>
                        <a:cubicBezTo>
                          <a:pt x="518" y="709"/>
                          <a:pt x="632" y="709"/>
                          <a:pt x="718" y="766"/>
                        </a:cubicBezTo>
                        <a:cubicBezTo>
                          <a:pt x="768" y="791"/>
                          <a:pt x="916" y="821"/>
                          <a:pt x="1057" y="821"/>
                        </a:cubicBezTo>
                        <a:cubicBezTo>
                          <a:pt x="1239" y="821"/>
                          <a:pt x="1409" y="771"/>
                          <a:pt x="1345" y="595"/>
                        </a:cubicBezTo>
                        <a:cubicBezTo>
                          <a:pt x="1260" y="395"/>
                          <a:pt x="1060" y="195"/>
                          <a:pt x="860" y="81"/>
                        </a:cubicBezTo>
                        <a:cubicBezTo>
                          <a:pt x="772" y="43"/>
                          <a:pt x="590" y="0"/>
                          <a:pt x="4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" name="Google Shape;1004;p14"/>
                  <p:cNvSpPr/>
                  <p:nvPr/>
                </p:nvSpPr>
                <p:spPr>
                  <a:xfrm>
                    <a:off x="681250" y="809825"/>
                    <a:ext cx="28075" cy="1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638" extrusionOk="0">
                        <a:moveTo>
                          <a:pt x="544" y="1"/>
                        </a:moveTo>
                        <a:cubicBezTo>
                          <a:pt x="473" y="1"/>
                          <a:pt x="403" y="16"/>
                          <a:pt x="343" y="52"/>
                        </a:cubicBezTo>
                        <a:cubicBezTo>
                          <a:pt x="258" y="81"/>
                          <a:pt x="172" y="109"/>
                          <a:pt x="115" y="195"/>
                        </a:cubicBezTo>
                        <a:cubicBezTo>
                          <a:pt x="1" y="338"/>
                          <a:pt x="143" y="509"/>
                          <a:pt x="286" y="566"/>
                        </a:cubicBezTo>
                        <a:cubicBezTo>
                          <a:pt x="346" y="602"/>
                          <a:pt x="512" y="638"/>
                          <a:pt x="675" y="638"/>
                        </a:cubicBezTo>
                        <a:cubicBezTo>
                          <a:pt x="901" y="638"/>
                          <a:pt x="1123" y="569"/>
                          <a:pt x="1056" y="338"/>
                        </a:cubicBezTo>
                        <a:cubicBezTo>
                          <a:pt x="999" y="223"/>
                          <a:pt x="914" y="166"/>
                          <a:pt x="828" y="81"/>
                        </a:cubicBezTo>
                        <a:cubicBezTo>
                          <a:pt x="745" y="31"/>
                          <a:pt x="643" y="1"/>
                          <a:pt x="54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" name="Google Shape;1005;p14"/>
                  <p:cNvSpPr/>
                  <p:nvPr/>
                </p:nvSpPr>
                <p:spPr>
                  <a:xfrm>
                    <a:off x="597325" y="716525"/>
                    <a:ext cx="31875" cy="1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" h="719" extrusionOk="0">
                        <a:moveTo>
                          <a:pt x="466" y="1"/>
                        </a:moveTo>
                        <a:cubicBezTo>
                          <a:pt x="234" y="1"/>
                          <a:pt x="0" y="87"/>
                          <a:pt x="20" y="360"/>
                        </a:cubicBezTo>
                        <a:cubicBezTo>
                          <a:pt x="20" y="360"/>
                          <a:pt x="20" y="389"/>
                          <a:pt x="48" y="417"/>
                        </a:cubicBezTo>
                        <a:cubicBezTo>
                          <a:pt x="111" y="607"/>
                          <a:pt x="376" y="718"/>
                          <a:pt x="613" y="718"/>
                        </a:cubicBezTo>
                        <a:cubicBezTo>
                          <a:pt x="698" y="718"/>
                          <a:pt x="779" y="704"/>
                          <a:pt x="847" y="674"/>
                        </a:cubicBezTo>
                        <a:lnTo>
                          <a:pt x="790" y="674"/>
                        </a:lnTo>
                        <a:cubicBezTo>
                          <a:pt x="1275" y="589"/>
                          <a:pt x="1132" y="189"/>
                          <a:pt x="761" y="46"/>
                        </a:cubicBezTo>
                        <a:cubicBezTo>
                          <a:pt x="680" y="19"/>
                          <a:pt x="573" y="1"/>
                          <a:pt x="4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" name="Google Shape;1006;p14"/>
                  <p:cNvSpPr/>
                  <p:nvPr/>
                </p:nvSpPr>
                <p:spPr>
                  <a:xfrm>
                    <a:off x="184075" y="589275"/>
                    <a:ext cx="45675" cy="2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7" h="1081" extrusionOk="0">
                        <a:moveTo>
                          <a:pt x="914" y="1"/>
                        </a:moveTo>
                        <a:cubicBezTo>
                          <a:pt x="629" y="29"/>
                          <a:pt x="372" y="86"/>
                          <a:pt x="172" y="315"/>
                        </a:cubicBezTo>
                        <a:cubicBezTo>
                          <a:pt x="1" y="543"/>
                          <a:pt x="286" y="828"/>
                          <a:pt x="457" y="914"/>
                        </a:cubicBezTo>
                        <a:cubicBezTo>
                          <a:pt x="631" y="1018"/>
                          <a:pt x="848" y="1080"/>
                          <a:pt x="1062" y="1080"/>
                        </a:cubicBezTo>
                        <a:cubicBezTo>
                          <a:pt x="1198" y="1080"/>
                          <a:pt x="1334" y="1055"/>
                          <a:pt x="1456" y="999"/>
                        </a:cubicBezTo>
                        <a:cubicBezTo>
                          <a:pt x="1542" y="971"/>
                          <a:pt x="1599" y="942"/>
                          <a:pt x="1656" y="885"/>
                        </a:cubicBezTo>
                        <a:cubicBezTo>
                          <a:pt x="1741" y="828"/>
                          <a:pt x="1798" y="743"/>
                          <a:pt x="1827" y="657"/>
                        </a:cubicBezTo>
                        <a:cubicBezTo>
                          <a:pt x="1827" y="657"/>
                          <a:pt x="1827" y="628"/>
                          <a:pt x="1827" y="628"/>
                        </a:cubicBezTo>
                        <a:cubicBezTo>
                          <a:pt x="1798" y="200"/>
                          <a:pt x="1285" y="1"/>
                          <a:pt x="9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" name="Google Shape;1007;p14"/>
                  <p:cNvSpPr/>
                  <p:nvPr/>
                </p:nvSpPr>
                <p:spPr>
                  <a:xfrm>
                    <a:off x="283000" y="547750"/>
                    <a:ext cx="18975" cy="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360" extrusionOk="0">
                        <a:moveTo>
                          <a:pt x="257" y="0"/>
                        </a:moveTo>
                        <a:cubicBezTo>
                          <a:pt x="225" y="0"/>
                          <a:pt x="199" y="2"/>
                          <a:pt x="181" y="7"/>
                        </a:cubicBezTo>
                        <a:lnTo>
                          <a:pt x="152" y="7"/>
                        </a:lnTo>
                        <a:cubicBezTo>
                          <a:pt x="67" y="35"/>
                          <a:pt x="38" y="92"/>
                          <a:pt x="38" y="178"/>
                        </a:cubicBezTo>
                        <a:cubicBezTo>
                          <a:pt x="67" y="178"/>
                          <a:pt x="67" y="207"/>
                          <a:pt x="67" y="207"/>
                        </a:cubicBezTo>
                        <a:cubicBezTo>
                          <a:pt x="1" y="317"/>
                          <a:pt x="157" y="359"/>
                          <a:pt x="271" y="359"/>
                        </a:cubicBezTo>
                        <a:cubicBezTo>
                          <a:pt x="304" y="359"/>
                          <a:pt x="333" y="356"/>
                          <a:pt x="352" y="349"/>
                        </a:cubicBezTo>
                        <a:cubicBezTo>
                          <a:pt x="390" y="340"/>
                          <a:pt x="425" y="340"/>
                          <a:pt x="458" y="340"/>
                        </a:cubicBezTo>
                        <a:lnTo>
                          <a:pt x="458" y="340"/>
                        </a:lnTo>
                        <a:cubicBezTo>
                          <a:pt x="523" y="340"/>
                          <a:pt x="580" y="340"/>
                          <a:pt x="638" y="264"/>
                        </a:cubicBezTo>
                        <a:cubicBezTo>
                          <a:pt x="758" y="71"/>
                          <a:pt x="43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" name="Google Shape;1008;p14"/>
                  <p:cNvSpPr/>
                  <p:nvPr/>
                </p:nvSpPr>
                <p:spPr>
                  <a:xfrm>
                    <a:off x="226175" y="478500"/>
                    <a:ext cx="3140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765" extrusionOk="0">
                        <a:moveTo>
                          <a:pt x="464" y="1"/>
                        </a:moveTo>
                        <a:cubicBezTo>
                          <a:pt x="265" y="1"/>
                          <a:pt x="47" y="54"/>
                          <a:pt x="29" y="237"/>
                        </a:cubicBezTo>
                        <a:cubicBezTo>
                          <a:pt x="29" y="266"/>
                          <a:pt x="29" y="266"/>
                          <a:pt x="29" y="266"/>
                        </a:cubicBezTo>
                        <a:cubicBezTo>
                          <a:pt x="0" y="494"/>
                          <a:pt x="257" y="580"/>
                          <a:pt x="428" y="637"/>
                        </a:cubicBezTo>
                        <a:cubicBezTo>
                          <a:pt x="445" y="720"/>
                          <a:pt x="539" y="764"/>
                          <a:pt x="632" y="764"/>
                        </a:cubicBezTo>
                        <a:cubicBezTo>
                          <a:pt x="698" y="764"/>
                          <a:pt x="763" y="742"/>
                          <a:pt x="799" y="694"/>
                        </a:cubicBezTo>
                        <a:cubicBezTo>
                          <a:pt x="828" y="665"/>
                          <a:pt x="885" y="637"/>
                          <a:pt x="913" y="608"/>
                        </a:cubicBezTo>
                        <a:cubicBezTo>
                          <a:pt x="1256" y="437"/>
                          <a:pt x="1056" y="123"/>
                          <a:pt x="742" y="38"/>
                        </a:cubicBezTo>
                        <a:cubicBezTo>
                          <a:pt x="681" y="17"/>
                          <a:pt x="575" y="1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14"/>
                  <p:cNvSpPr/>
                  <p:nvPr/>
                </p:nvSpPr>
                <p:spPr>
                  <a:xfrm>
                    <a:off x="191925" y="537025"/>
                    <a:ext cx="242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619" extrusionOk="0">
                        <a:moveTo>
                          <a:pt x="243" y="1"/>
                        </a:moveTo>
                        <a:cubicBezTo>
                          <a:pt x="115" y="1"/>
                          <a:pt x="1" y="36"/>
                          <a:pt x="1" y="151"/>
                        </a:cubicBezTo>
                        <a:lnTo>
                          <a:pt x="1" y="208"/>
                        </a:lnTo>
                        <a:cubicBezTo>
                          <a:pt x="1" y="236"/>
                          <a:pt x="1" y="236"/>
                          <a:pt x="1" y="265"/>
                        </a:cubicBezTo>
                        <a:cubicBezTo>
                          <a:pt x="1" y="350"/>
                          <a:pt x="58" y="407"/>
                          <a:pt x="115" y="464"/>
                        </a:cubicBezTo>
                        <a:cubicBezTo>
                          <a:pt x="231" y="561"/>
                          <a:pt x="400" y="619"/>
                          <a:pt x="559" y="619"/>
                        </a:cubicBezTo>
                        <a:cubicBezTo>
                          <a:pt x="634" y="619"/>
                          <a:pt x="707" y="606"/>
                          <a:pt x="771" y="578"/>
                        </a:cubicBezTo>
                        <a:cubicBezTo>
                          <a:pt x="942" y="493"/>
                          <a:pt x="971" y="322"/>
                          <a:pt x="828" y="179"/>
                        </a:cubicBezTo>
                        <a:cubicBezTo>
                          <a:pt x="743" y="122"/>
                          <a:pt x="657" y="93"/>
                          <a:pt x="571" y="65"/>
                        </a:cubicBezTo>
                        <a:cubicBezTo>
                          <a:pt x="514" y="36"/>
                          <a:pt x="372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14"/>
                  <p:cNvSpPr/>
                  <p:nvPr/>
                </p:nvSpPr>
                <p:spPr>
                  <a:xfrm>
                    <a:off x="979575" y="403775"/>
                    <a:ext cx="59625" cy="23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5" h="946" extrusionOk="0">
                        <a:moveTo>
                          <a:pt x="966" y="1"/>
                        </a:moveTo>
                        <a:cubicBezTo>
                          <a:pt x="796" y="1"/>
                          <a:pt x="642" y="36"/>
                          <a:pt x="536" y="116"/>
                        </a:cubicBezTo>
                        <a:cubicBezTo>
                          <a:pt x="1" y="496"/>
                          <a:pt x="810" y="945"/>
                          <a:pt x="1419" y="945"/>
                        </a:cubicBezTo>
                        <a:cubicBezTo>
                          <a:pt x="1589" y="945"/>
                          <a:pt x="1743" y="911"/>
                          <a:pt x="1849" y="830"/>
                        </a:cubicBezTo>
                        <a:cubicBezTo>
                          <a:pt x="2385" y="450"/>
                          <a:pt x="1576" y="1"/>
                          <a:pt x="9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14"/>
                  <p:cNvSpPr/>
                  <p:nvPr/>
                </p:nvSpPr>
                <p:spPr>
                  <a:xfrm>
                    <a:off x="906650" y="376625"/>
                    <a:ext cx="49250" cy="2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0" h="1024" extrusionOk="0">
                        <a:moveTo>
                          <a:pt x="869" y="0"/>
                        </a:moveTo>
                        <a:cubicBezTo>
                          <a:pt x="627" y="0"/>
                          <a:pt x="390" y="71"/>
                          <a:pt x="258" y="261"/>
                        </a:cubicBezTo>
                        <a:cubicBezTo>
                          <a:pt x="1" y="660"/>
                          <a:pt x="657" y="946"/>
                          <a:pt x="943" y="1003"/>
                        </a:cubicBezTo>
                        <a:lnTo>
                          <a:pt x="971" y="1003"/>
                        </a:lnTo>
                        <a:cubicBezTo>
                          <a:pt x="1032" y="1016"/>
                          <a:pt x="1100" y="1023"/>
                          <a:pt x="1172" y="1023"/>
                        </a:cubicBezTo>
                        <a:cubicBezTo>
                          <a:pt x="1404" y="1023"/>
                          <a:pt x="1668" y="949"/>
                          <a:pt x="1798" y="774"/>
                        </a:cubicBezTo>
                        <a:cubicBezTo>
                          <a:pt x="1970" y="518"/>
                          <a:pt x="1713" y="289"/>
                          <a:pt x="1513" y="175"/>
                        </a:cubicBezTo>
                        <a:cubicBezTo>
                          <a:pt x="1513" y="175"/>
                          <a:pt x="1513" y="175"/>
                          <a:pt x="1485" y="147"/>
                        </a:cubicBezTo>
                        <a:cubicBezTo>
                          <a:pt x="1332" y="63"/>
                          <a:pt x="1098" y="0"/>
                          <a:pt x="86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14"/>
                  <p:cNvSpPr/>
                  <p:nvPr/>
                </p:nvSpPr>
                <p:spPr>
                  <a:xfrm>
                    <a:off x="915925" y="436575"/>
                    <a:ext cx="38625" cy="2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5" h="1007" extrusionOk="0">
                        <a:moveTo>
                          <a:pt x="519" y="1"/>
                        </a:moveTo>
                        <a:cubicBezTo>
                          <a:pt x="389" y="1"/>
                          <a:pt x="268" y="44"/>
                          <a:pt x="201" y="145"/>
                        </a:cubicBezTo>
                        <a:cubicBezTo>
                          <a:pt x="86" y="317"/>
                          <a:pt x="1" y="402"/>
                          <a:pt x="58" y="602"/>
                        </a:cubicBezTo>
                        <a:cubicBezTo>
                          <a:pt x="115" y="830"/>
                          <a:pt x="429" y="973"/>
                          <a:pt x="629" y="1001"/>
                        </a:cubicBezTo>
                        <a:lnTo>
                          <a:pt x="714" y="1001"/>
                        </a:lnTo>
                        <a:cubicBezTo>
                          <a:pt x="747" y="1005"/>
                          <a:pt x="783" y="1006"/>
                          <a:pt x="821" y="1006"/>
                        </a:cubicBezTo>
                        <a:cubicBezTo>
                          <a:pt x="1119" y="1006"/>
                          <a:pt x="1544" y="899"/>
                          <a:pt x="1342" y="545"/>
                        </a:cubicBezTo>
                        <a:cubicBezTo>
                          <a:pt x="1256" y="402"/>
                          <a:pt x="1142" y="345"/>
                          <a:pt x="1028" y="260"/>
                        </a:cubicBezTo>
                        <a:cubicBezTo>
                          <a:pt x="942" y="104"/>
                          <a:pt x="719" y="1"/>
                          <a:pt x="51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14"/>
                  <p:cNvSpPr/>
                  <p:nvPr/>
                </p:nvSpPr>
                <p:spPr>
                  <a:xfrm>
                    <a:off x="1034050" y="556950"/>
                    <a:ext cx="17725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276" extrusionOk="0">
                        <a:moveTo>
                          <a:pt x="290" y="1"/>
                        </a:moveTo>
                        <a:cubicBezTo>
                          <a:pt x="237" y="1"/>
                          <a:pt x="188" y="12"/>
                          <a:pt x="155" y="38"/>
                        </a:cubicBezTo>
                        <a:cubicBezTo>
                          <a:pt x="1" y="148"/>
                          <a:pt x="237" y="275"/>
                          <a:pt x="419" y="275"/>
                        </a:cubicBezTo>
                        <a:cubicBezTo>
                          <a:pt x="473" y="275"/>
                          <a:pt x="522" y="264"/>
                          <a:pt x="554" y="238"/>
                        </a:cubicBezTo>
                        <a:cubicBezTo>
                          <a:pt x="708" y="128"/>
                          <a:pt x="472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14"/>
                  <p:cNvSpPr/>
                  <p:nvPr/>
                </p:nvSpPr>
                <p:spPr>
                  <a:xfrm>
                    <a:off x="441575" y="1211550"/>
                    <a:ext cx="42125" cy="2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5" h="1038" extrusionOk="0">
                        <a:moveTo>
                          <a:pt x="663" y="1"/>
                        </a:moveTo>
                        <a:cubicBezTo>
                          <a:pt x="596" y="1"/>
                          <a:pt x="527" y="7"/>
                          <a:pt x="457" y="18"/>
                        </a:cubicBezTo>
                        <a:cubicBezTo>
                          <a:pt x="315" y="47"/>
                          <a:pt x="58" y="161"/>
                          <a:pt x="29" y="361"/>
                        </a:cubicBezTo>
                        <a:cubicBezTo>
                          <a:pt x="1" y="560"/>
                          <a:pt x="115" y="674"/>
                          <a:pt x="258" y="789"/>
                        </a:cubicBezTo>
                        <a:cubicBezTo>
                          <a:pt x="432" y="963"/>
                          <a:pt x="706" y="1037"/>
                          <a:pt x="953" y="1037"/>
                        </a:cubicBezTo>
                        <a:cubicBezTo>
                          <a:pt x="1030" y="1037"/>
                          <a:pt x="1103" y="1030"/>
                          <a:pt x="1171" y="1017"/>
                        </a:cubicBezTo>
                        <a:cubicBezTo>
                          <a:pt x="1371" y="988"/>
                          <a:pt x="1684" y="817"/>
                          <a:pt x="1599" y="560"/>
                        </a:cubicBezTo>
                        <a:cubicBezTo>
                          <a:pt x="1542" y="418"/>
                          <a:pt x="1485" y="332"/>
                          <a:pt x="1371" y="246"/>
                        </a:cubicBezTo>
                        <a:cubicBezTo>
                          <a:pt x="1166" y="88"/>
                          <a:pt x="926" y="1"/>
                          <a:pt x="66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14"/>
                  <p:cNvSpPr/>
                  <p:nvPr/>
                </p:nvSpPr>
                <p:spPr>
                  <a:xfrm>
                    <a:off x="579975" y="1184175"/>
                    <a:ext cx="25700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708" extrusionOk="0">
                        <a:moveTo>
                          <a:pt x="257" y="0"/>
                        </a:moveTo>
                        <a:cubicBezTo>
                          <a:pt x="171" y="0"/>
                          <a:pt x="86" y="29"/>
                          <a:pt x="0" y="58"/>
                        </a:cubicBezTo>
                        <a:cubicBezTo>
                          <a:pt x="0" y="229"/>
                          <a:pt x="29" y="428"/>
                          <a:pt x="29" y="600"/>
                        </a:cubicBezTo>
                        <a:cubicBezTo>
                          <a:pt x="154" y="662"/>
                          <a:pt x="305" y="708"/>
                          <a:pt x="453" y="708"/>
                        </a:cubicBezTo>
                        <a:cubicBezTo>
                          <a:pt x="576" y="708"/>
                          <a:pt x="696" y="677"/>
                          <a:pt x="799" y="600"/>
                        </a:cubicBezTo>
                        <a:cubicBezTo>
                          <a:pt x="1027" y="428"/>
                          <a:pt x="856" y="200"/>
                          <a:pt x="685" y="115"/>
                        </a:cubicBezTo>
                        <a:cubicBezTo>
                          <a:pt x="542" y="29"/>
                          <a:pt x="40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14"/>
                  <p:cNvSpPr/>
                  <p:nvPr/>
                </p:nvSpPr>
                <p:spPr>
                  <a:xfrm>
                    <a:off x="490800" y="1083600"/>
                    <a:ext cx="14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" h="1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9" y="0"/>
                          <a:pt x="58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14"/>
                  <p:cNvSpPr/>
                  <p:nvPr/>
                </p:nvSpPr>
                <p:spPr>
                  <a:xfrm>
                    <a:off x="475825" y="1069200"/>
                    <a:ext cx="28225" cy="1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9" h="577" extrusionOk="0">
                        <a:moveTo>
                          <a:pt x="428" y="1"/>
                        </a:moveTo>
                        <a:cubicBezTo>
                          <a:pt x="396" y="1"/>
                          <a:pt x="366" y="2"/>
                          <a:pt x="343" y="6"/>
                        </a:cubicBezTo>
                        <a:lnTo>
                          <a:pt x="314" y="6"/>
                        </a:lnTo>
                        <a:cubicBezTo>
                          <a:pt x="172" y="6"/>
                          <a:pt x="1" y="120"/>
                          <a:pt x="29" y="291"/>
                        </a:cubicBezTo>
                        <a:cubicBezTo>
                          <a:pt x="86" y="462"/>
                          <a:pt x="286" y="548"/>
                          <a:pt x="457" y="548"/>
                        </a:cubicBezTo>
                        <a:cubicBezTo>
                          <a:pt x="514" y="576"/>
                          <a:pt x="543" y="576"/>
                          <a:pt x="600" y="576"/>
                        </a:cubicBezTo>
                        <a:lnTo>
                          <a:pt x="657" y="576"/>
                        </a:lnTo>
                        <a:cubicBezTo>
                          <a:pt x="799" y="576"/>
                          <a:pt x="1028" y="576"/>
                          <a:pt x="1028" y="405"/>
                        </a:cubicBezTo>
                        <a:cubicBezTo>
                          <a:pt x="1028" y="405"/>
                          <a:pt x="1028" y="377"/>
                          <a:pt x="1028" y="377"/>
                        </a:cubicBezTo>
                        <a:cubicBezTo>
                          <a:pt x="1128" y="100"/>
                          <a:pt x="674" y="1"/>
                          <a:pt x="42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14"/>
                  <p:cNvSpPr/>
                  <p:nvPr/>
                </p:nvSpPr>
                <p:spPr>
                  <a:xfrm>
                    <a:off x="459650" y="1153850"/>
                    <a:ext cx="30650" cy="1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6" h="649" extrusionOk="0">
                        <a:moveTo>
                          <a:pt x="378" y="0"/>
                        </a:moveTo>
                        <a:cubicBezTo>
                          <a:pt x="190" y="0"/>
                          <a:pt x="29" y="70"/>
                          <a:pt x="20" y="243"/>
                        </a:cubicBezTo>
                        <a:lnTo>
                          <a:pt x="20" y="272"/>
                        </a:lnTo>
                        <a:cubicBezTo>
                          <a:pt x="0" y="508"/>
                          <a:pt x="318" y="649"/>
                          <a:pt x="593" y="649"/>
                        </a:cubicBezTo>
                        <a:cubicBezTo>
                          <a:pt x="717" y="649"/>
                          <a:pt x="833" y="620"/>
                          <a:pt x="904" y="557"/>
                        </a:cubicBezTo>
                        <a:cubicBezTo>
                          <a:pt x="904" y="557"/>
                          <a:pt x="904" y="557"/>
                          <a:pt x="904" y="529"/>
                        </a:cubicBezTo>
                        <a:cubicBezTo>
                          <a:pt x="1225" y="264"/>
                          <a:pt x="747" y="0"/>
                          <a:pt x="37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14"/>
                  <p:cNvSpPr/>
                  <p:nvPr/>
                </p:nvSpPr>
                <p:spPr>
                  <a:xfrm>
                    <a:off x="359550" y="1166150"/>
                    <a:ext cx="37125" cy="2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" h="926" extrusionOk="0">
                        <a:moveTo>
                          <a:pt x="671" y="0"/>
                        </a:moveTo>
                        <a:cubicBezTo>
                          <a:pt x="479" y="0"/>
                          <a:pt x="301" y="42"/>
                          <a:pt x="200" y="122"/>
                        </a:cubicBezTo>
                        <a:cubicBezTo>
                          <a:pt x="86" y="236"/>
                          <a:pt x="1" y="351"/>
                          <a:pt x="58" y="493"/>
                        </a:cubicBezTo>
                        <a:cubicBezTo>
                          <a:pt x="124" y="790"/>
                          <a:pt x="448" y="925"/>
                          <a:pt x="770" y="925"/>
                        </a:cubicBezTo>
                        <a:cubicBezTo>
                          <a:pt x="1005" y="925"/>
                          <a:pt x="1238" y="854"/>
                          <a:pt x="1370" y="721"/>
                        </a:cubicBezTo>
                        <a:cubicBezTo>
                          <a:pt x="1456" y="664"/>
                          <a:pt x="1484" y="579"/>
                          <a:pt x="1456" y="465"/>
                        </a:cubicBezTo>
                        <a:cubicBezTo>
                          <a:pt x="1456" y="465"/>
                          <a:pt x="1456" y="436"/>
                          <a:pt x="1456" y="436"/>
                        </a:cubicBezTo>
                        <a:cubicBezTo>
                          <a:pt x="1419" y="140"/>
                          <a:pt x="1023" y="0"/>
                          <a:pt x="6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14"/>
                  <p:cNvSpPr/>
                  <p:nvPr/>
                </p:nvSpPr>
                <p:spPr>
                  <a:xfrm>
                    <a:off x="393075" y="1184175"/>
                    <a:ext cx="750" cy="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" h="58" extrusionOk="0">
                        <a:moveTo>
                          <a:pt x="1" y="58"/>
                        </a:moveTo>
                        <a:cubicBezTo>
                          <a:pt x="1" y="29"/>
                          <a:pt x="29" y="29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29"/>
                          <a:pt x="1" y="29"/>
                          <a:pt x="1" y="58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14"/>
                  <p:cNvSpPr/>
                  <p:nvPr/>
                </p:nvSpPr>
                <p:spPr>
                  <a:xfrm>
                    <a:off x="-347325" y="593275"/>
                    <a:ext cx="32825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691" extrusionOk="0">
                        <a:moveTo>
                          <a:pt x="577" y="1"/>
                        </a:moveTo>
                        <a:cubicBezTo>
                          <a:pt x="449" y="1"/>
                          <a:pt x="323" y="30"/>
                          <a:pt x="229" y="97"/>
                        </a:cubicBezTo>
                        <a:cubicBezTo>
                          <a:pt x="0" y="269"/>
                          <a:pt x="172" y="497"/>
                          <a:pt x="343" y="583"/>
                        </a:cubicBezTo>
                        <a:cubicBezTo>
                          <a:pt x="452" y="645"/>
                          <a:pt x="605" y="691"/>
                          <a:pt x="753" y="691"/>
                        </a:cubicBezTo>
                        <a:cubicBezTo>
                          <a:pt x="875" y="691"/>
                          <a:pt x="994" y="660"/>
                          <a:pt x="1085" y="583"/>
                        </a:cubicBezTo>
                        <a:cubicBezTo>
                          <a:pt x="1313" y="440"/>
                          <a:pt x="1142" y="212"/>
                          <a:pt x="970" y="97"/>
                        </a:cubicBezTo>
                        <a:cubicBezTo>
                          <a:pt x="865" y="37"/>
                          <a:pt x="720" y="1"/>
                          <a:pt x="57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14"/>
                  <p:cNvSpPr/>
                  <p:nvPr/>
                </p:nvSpPr>
                <p:spPr>
                  <a:xfrm>
                    <a:off x="-268150" y="535775"/>
                    <a:ext cx="32825" cy="1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43" extrusionOk="0">
                        <a:moveTo>
                          <a:pt x="714" y="1"/>
                        </a:moveTo>
                        <a:cubicBezTo>
                          <a:pt x="457" y="143"/>
                          <a:pt x="229" y="286"/>
                          <a:pt x="0" y="400"/>
                        </a:cubicBezTo>
                        <a:cubicBezTo>
                          <a:pt x="86" y="686"/>
                          <a:pt x="514" y="743"/>
                          <a:pt x="742" y="743"/>
                        </a:cubicBezTo>
                        <a:cubicBezTo>
                          <a:pt x="942" y="743"/>
                          <a:pt x="1313" y="657"/>
                          <a:pt x="1227" y="372"/>
                        </a:cubicBezTo>
                        <a:cubicBezTo>
                          <a:pt x="1170" y="143"/>
                          <a:pt x="885" y="29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14"/>
                  <p:cNvSpPr/>
                  <p:nvPr/>
                </p:nvSpPr>
                <p:spPr>
                  <a:xfrm>
                    <a:off x="-380150" y="425800"/>
                    <a:ext cx="44425" cy="2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7" h="973" extrusionOk="0">
                        <a:moveTo>
                          <a:pt x="813" y="1"/>
                        </a:moveTo>
                        <a:cubicBezTo>
                          <a:pt x="663" y="1"/>
                          <a:pt x="526" y="23"/>
                          <a:pt x="429" y="63"/>
                        </a:cubicBezTo>
                        <a:cubicBezTo>
                          <a:pt x="1" y="206"/>
                          <a:pt x="86" y="662"/>
                          <a:pt x="457" y="833"/>
                        </a:cubicBezTo>
                        <a:cubicBezTo>
                          <a:pt x="486" y="833"/>
                          <a:pt x="486" y="833"/>
                          <a:pt x="514" y="862"/>
                        </a:cubicBezTo>
                        <a:cubicBezTo>
                          <a:pt x="652" y="912"/>
                          <a:pt x="921" y="973"/>
                          <a:pt x="1170" y="973"/>
                        </a:cubicBezTo>
                        <a:cubicBezTo>
                          <a:pt x="1489" y="973"/>
                          <a:pt x="1777" y="872"/>
                          <a:pt x="1713" y="519"/>
                        </a:cubicBezTo>
                        <a:lnTo>
                          <a:pt x="1713" y="491"/>
                        </a:lnTo>
                        <a:cubicBezTo>
                          <a:pt x="1651" y="143"/>
                          <a:pt x="1193" y="1"/>
                          <a:pt x="8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14"/>
                  <p:cNvSpPr/>
                  <p:nvPr/>
                </p:nvSpPr>
                <p:spPr>
                  <a:xfrm>
                    <a:off x="-362300" y="516600"/>
                    <a:ext cx="25700" cy="1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675" extrusionOk="0">
                        <a:moveTo>
                          <a:pt x="313" y="1"/>
                        </a:moveTo>
                        <a:cubicBezTo>
                          <a:pt x="167" y="1"/>
                          <a:pt x="30" y="49"/>
                          <a:pt x="0" y="197"/>
                        </a:cubicBezTo>
                        <a:cubicBezTo>
                          <a:pt x="0" y="226"/>
                          <a:pt x="0" y="283"/>
                          <a:pt x="0" y="368"/>
                        </a:cubicBezTo>
                        <a:cubicBezTo>
                          <a:pt x="17" y="558"/>
                          <a:pt x="294" y="674"/>
                          <a:pt x="549" y="674"/>
                        </a:cubicBezTo>
                        <a:cubicBezTo>
                          <a:pt x="716" y="674"/>
                          <a:pt x="874" y="624"/>
                          <a:pt x="942" y="511"/>
                        </a:cubicBezTo>
                        <a:cubicBezTo>
                          <a:pt x="942" y="511"/>
                          <a:pt x="942" y="511"/>
                          <a:pt x="942" y="482"/>
                        </a:cubicBezTo>
                        <a:cubicBezTo>
                          <a:pt x="1027" y="340"/>
                          <a:pt x="913" y="197"/>
                          <a:pt x="771" y="112"/>
                        </a:cubicBezTo>
                        <a:cubicBezTo>
                          <a:pt x="742" y="112"/>
                          <a:pt x="713" y="83"/>
                          <a:pt x="656" y="83"/>
                        </a:cubicBezTo>
                        <a:cubicBezTo>
                          <a:pt x="588" y="42"/>
                          <a:pt x="447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14"/>
                  <p:cNvSpPr/>
                  <p:nvPr/>
                </p:nvSpPr>
                <p:spPr>
                  <a:xfrm>
                    <a:off x="-483575" y="576600"/>
                    <a:ext cx="35700" cy="1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759" extrusionOk="0">
                        <a:moveTo>
                          <a:pt x="602" y="0"/>
                        </a:moveTo>
                        <a:cubicBezTo>
                          <a:pt x="464" y="0"/>
                          <a:pt x="332" y="31"/>
                          <a:pt x="229" y="108"/>
                        </a:cubicBezTo>
                        <a:cubicBezTo>
                          <a:pt x="1" y="279"/>
                          <a:pt x="172" y="536"/>
                          <a:pt x="372" y="650"/>
                        </a:cubicBezTo>
                        <a:cubicBezTo>
                          <a:pt x="497" y="713"/>
                          <a:pt x="665" y="758"/>
                          <a:pt x="829" y="758"/>
                        </a:cubicBezTo>
                        <a:cubicBezTo>
                          <a:pt x="964" y="758"/>
                          <a:pt x="1096" y="728"/>
                          <a:pt x="1199" y="650"/>
                        </a:cubicBezTo>
                        <a:cubicBezTo>
                          <a:pt x="1427" y="479"/>
                          <a:pt x="1256" y="222"/>
                          <a:pt x="1085" y="108"/>
                        </a:cubicBezTo>
                        <a:cubicBezTo>
                          <a:pt x="944" y="46"/>
                          <a:pt x="76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14"/>
                  <p:cNvSpPr/>
                  <p:nvPr/>
                </p:nvSpPr>
                <p:spPr>
                  <a:xfrm>
                    <a:off x="-527800" y="431650"/>
                    <a:ext cx="41400" cy="2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896" extrusionOk="0">
                        <a:moveTo>
                          <a:pt x="771" y="0"/>
                        </a:moveTo>
                        <a:cubicBezTo>
                          <a:pt x="486" y="0"/>
                          <a:pt x="1" y="171"/>
                          <a:pt x="257" y="514"/>
                        </a:cubicBezTo>
                        <a:cubicBezTo>
                          <a:pt x="372" y="713"/>
                          <a:pt x="600" y="828"/>
                          <a:pt x="800" y="885"/>
                        </a:cubicBezTo>
                        <a:cubicBezTo>
                          <a:pt x="823" y="892"/>
                          <a:pt x="845" y="896"/>
                          <a:pt x="868" y="896"/>
                        </a:cubicBezTo>
                        <a:cubicBezTo>
                          <a:pt x="931" y="896"/>
                          <a:pt x="994" y="869"/>
                          <a:pt x="1056" y="828"/>
                        </a:cubicBezTo>
                        <a:cubicBezTo>
                          <a:pt x="1313" y="799"/>
                          <a:pt x="1656" y="713"/>
                          <a:pt x="1570" y="428"/>
                        </a:cubicBezTo>
                        <a:cubicBezTo>
                          <a:pt x="1484" y="114"/>
                          <a:pt x="1028" y="0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14"/>
                  <p:cNvSpPr/>
                  <p:nvPr/>
                </p:nvSpPr>
                <p:spPr>
                  <a:xfrm>
                    <a:off x="-491375" y="331875"/>
                    <a:ext cx="36400" cy="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56" extrusionOk="0">
                        <a:moveTo>
                          <a:pt x="619" y="0"/>
                        </a:moveTo>
                        <a:cubicBezTo>
                          <a:pt x="290" y="0"/>
                          <a:pt x="1" y="140"/>
                          <a:pt x="170" y="453"/>
                        </a:cubicBezTo>
                        <a:cubicBezTo>
                          <a:pt x="199" y="510"/>
                          <a:pt x="256" y="653"/>
                          <a:pt x="256" y="738"/>
                        </a:cubicBezTo>
                        <a:cubicBezTo>
                          <a:pt x="272" y="883"/>
                          <a:pt x="450" y="955"/>
                          <a:pt x="624" y="955"/>
                        </a:cubicBezTo>
                        <a:cubicBezTo>
                          <a:pt x="759" y="955"/>
                          <a:pt x="890" y="911"/>
                          <a:pt x="940" y="824"/>
                        </a:cubicBezTo>
                        <a:cubicBezTo>
                          <a:pt x="1026" y="710"/>
                          <a:pt x="1197" y="681"/>
                          <a:pt x="1254" y="539"/>
                        </a:cubicBezTo>
                        <a:cubicBezTo>
                          <a:pt x="1456" y="198"/>
                          <a:pt x="1009" y="0"/>
                          <a:pt x="6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14"/>
                  <p:cNvSpPr/>
                  <p:nvPr/>
                </p:nvSpPr>
                <p:spPr>
                  <a:xfrm>
                    <a:off x="-587275" y="486650"/>
                    <a:ext cx="36675" cy="1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695" extrusionOk="0">
                        <a:moveTo>
                          <a:pt x="806" y="0"/>
                        </a:moveTo>
                        <a:cubicBezTo>
                          <a:pt x="675" y="0"/>
                          <a:pt x="545" y="30"/>
                          <a:pt x="440" y="83"/>
                        </a:cubicBezTo>
                        <a:cubicBezTo>
                          <a:pt x="0" y="314"/>
                          <a:pt x="478" y="695"/>
                          <a:pt x="873" y="695"/>
                        </a:cubicBezTo>
                        <a:cubicBezTo>
                          <a:pt x="966" y="695"/>
                          <a:pt x="1054" y="674"/>
                          <a:pt x="1124" y="625"/>
                        </a:cubicBezTo>
                        <a:cubicBezTo>
                          <a:pt x="1181" y="625"/>
                          <a:pt x="1210" y="625"/>
                          <a:pt x="1238" y="596"/>
                        </a:cubicBezTo>
                        <a:cubicBezTo>
                          <a:pt x="1410" y="539"/>
                          <a:pt x="1467" y="425"/>
                          <a:pt x="1381" y="282"/>
                        </a:cubicBezTo>
                        <a:cubicBezTo>
                          <a:pt x="1255" y="85"/>
                          <a:pt x="1028" y="0"/>
                          <a:pt x="8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14"/>
                  <p:cNvSpPr/>
                  <p:nvPr/>
                </p:nvSpPr>
                <p:spPr>
                  <a:xfrm>
                    <a:off x="-480000" y="651775"/>
                    <a:ext cx="32125" cy="1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662" extrusionOk="0">
                        <a:moveTo>
                          <a:pt x="549" y="1"/>
                        </a:moveTo>
                        <a:cubicBezTo>
                          <a:pt x="421" y="1"/>
                          <a:pt x="294" y="30"/>
                          <a:pt x="200" y="97"/>
                        </a:cubicBezTo>
                        <a:cubicBezTo>
                          <a:pt x="0" y="240"/>
                          <a:pt x="143" y="468"/>
                          <a:pt x="314" y="554"/>
                        </a:cubicBezTo>
                        <a:cubicBezTo>
                          <a:pt x="439" y="616"/>
                          <a:pt x="590" y="662"/>
                          <a:pt x="739" y="662"/>
                        </a:cubicBezTo>
                        <a:cubicBezTo>
                          <a:pt x="861" y="662"/>
                          <a:pt x="982" y="631"/>
                          <a:pt x="1085" y="554"/>
                        </a:cubicBezTo>
                        <a:cubicBezTo>
                          <a:pt x="1284" y="411"/>
                          <a:pt x="1113" y="183"/>
                          <a:pt x="942" y="97"/>
                        </a:cubicBezTo>
                        <a:cubicBezTo>
                          <a:pt x="837" y="37"/>
                          <a:pt x="692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14"/>
                  <p:cNvSpPr/>
                  <p:nvPr/>
                </p:nvSpPr>
                <p:spPr>
                  <a:xfrm>
                    <a:off x="-310225" y="387950"/>
                    <a:ext cx="1927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465" extrusionOk="0">
                        <a:moveTo>
                          <a:pt x="339" y="1"/>
                        </a:moveTo>
                        <a:cubicBezTo>
                          <a:pt x="308" y="1"/>
                          <a:pt x="279" y="3"/>
                          <a:pt x="257" y="8"/>
                        </a:cubicBezTo>
                        <a:cubicBezTo>
                          <a:pt x="57" y="36"/>
                          <a:pt x="0" y="236"/>
                          <a:pt x="200" y="350"/>
                        </a:cubicBezTo>
                        <a:cubicBezTo>
                          <a:pt x="228" y="350"/>
                          <a:pt x="257" y="350"/>
                          <a:pt x="285" y="379"/>
                        </a:cubicBezTo>
                        <a:cubicBezTo>
                          <a:pt x="328" y="421"/>
                          <a:pt x="457" y="464"/>
                          <a:pt x="567" y="464"/>
                        </a:cubicBezTo>
                        <a:cubicBezTo>
                          <a:pt x="678" y="464"/>
                          <a:pt x="770" y="421"/>
                          <a:pt x="742" y="293"/>
                        </a:cubicBezTo>
                        <a:cubicBezTo>
                          <a:pt x="742" y="293"/>
                          <a:pt x="742" y="264"/>
                          <a:pt x="742" y="236"/>
                        </a:cubicBezTo>
                        <a:cubicBezTo>
                          <a:pt x="766" y="68"/>
                          <a:pt x="507" y="1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14"/>
                  <p:cNvSpPr/>
                  <p:nvPr/>
                </p:nvSpPr>
                <p:spPr>
                  <a:xfrm>
                    <a:off x="-358750" y="202400"/>
                    <a:ext cx="27150" cy="1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6" h="615" extrusionOk="0">
                        <a:moveTo>
                          <a:pt x="474" y="0"/>
                        </a:moveTo>
                        <a:cubicBezTo>
                          <a:pt x="375" y="0"/>
                          <a:pt x="279" y="21"/>
                          <a:pt x="201" y="68"/>
                        </a:cubicBezTo>
                        <a:cubicBezTo>
                          <a:pt x="115" y="125"/>
                          <a:pt x="86" y="182"/>
                          <a:pt x="58" y="240"/>
                        </a:cubicBezTo>
                        <a:cubicBezTo>
                          <a:pt x="1" y="439"/>
                          <a:pt x="343" y="553"/>
                          <a:pt x="457" y="582"/>
                        </a:cubicBezTo>
                        <a:cubicBezTo>
                          <a:pt x="486" y="582"/>
                          <a:pt x="514" y="582"/>
                          <a:pt x="543" y="610"/>
                        </a:cubicBezTo>
                        <a:cubicBezTo>
                          <a:pt x="561" y="613"/>
                          <a:pt x="579" y="615"/>
                          <a:pt x="596" y="615"/>
                        </a:cubicBezTo>
                        <a:cubicBezTo>
                          <a:pt x="744" y="615"/>
                          <a:pt x="866" y="513"/>
                          <a:pt x="942" y="411"/>
                        </a:cubicBezTo>
                        <a:cubicBezTo>
                          <a:pt x="1085" y="240"/>
                          <a:pt x="828" y="68"/>
                          <a:pt x="714" y="40"/>
                        </a:cubicBezTo>
                        <a:cubicBezTo>
                          <a:pt x="637" y="14"/>
                          <a:pt x="554" y="0"/>
                          <a:pt x="47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14"/>
                  <p:cNvSpPr/>
                  <p:nvPr/>
                </p:nvSpPr>
                <p:spPr>
                  <a:xfrm>
                    <a:off x="-419375" y="361725"/>
                    <a:ext cx="4855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2" h="772" extrusionOk="0">
                        <a:moveTo>
                          <a:pt x="776" y="1"/>
                        </a:moveTo>
                        <a:cubicBezTo>
                          <a:pt x="642" y="1"/>
                          <a:pt x="518" y="27"/>
                          <a:pt x="429" y="87"/>
                        </a:cubicBezTo>
                        <a:cubicBezTo>
                          <a:pt x="0" y="402"/>
                          <a:pt x="677" y="771"/>
                          <a:pt x="1177" y="771"/>
                        </a:cubicBezTo>
                        <a:cubicBezTo>
                          <a:pt x="1309" y="771"/>
                          <a:pt x="1429" y="746"/>
                          <a:pt x="1513" y="686"/>
                        </a:cubicBezTo>
                        <a:cubicBezTo>
                          <a:pt x="1941" y="370"/>
                          <a:pt x="1282" y="1"/>
                          <a:pt x="77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14"/>
                  <p:cNvSpPr/>
                  <p:nvPr/>
                </p:nvSpPr>
                <p:spPr>
                  <a:xfrm>
                    <a:off x="-421500" y="415825"/>
                    <a:ext cx="209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9" h="424" extrusionOk="0">
                        <a:moveTo>
                          <a:pt x="341" y="0"/>
                        </a:moveTo>
                        <a:cubicBezTo>
                          <a:pt x="319" y="0"/>
                          <a:pt x="299" y="2"/>
                          <a:pt x="285" y="5"/>
                        </a:cubicBezTo>
                        <a:cubicBezTo>
                          <a:pt x="0" y="34"/>
                          <a:pt x="86" y="291"/>
                          <a:pt x="285" y="348"/>
                        </a:cubicBezTo>
                        <a:lnTo>
                          <a:pt x="371" y="376"/>
                        </a:lnTo>
                        <a:cubicBezTo>
                          <a:pt x="384" y="403"/>
                          <a:pt x="465" y="423"/>
                          <a:pt x="542" y="423"/>
                        </a:cubicBezTo>
                        <a:cubicBezTo>
                          <a:pt x="631" y="423"/>
                          <a:pt x="715" y="396"/>
                          <a:pt x="685" y="319"/>
                        </a:cubicBezTo>
                        <a:lnTo>
                          <a:pt x="713" y="291"/>
                        </a:lnTo>
                        <a:cubicBezTo>
                          <a:pt x="838" y="91"/>
                          <a:pt x="503" y="0"/>
                          <a:pt x="3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14"/>
                  <p:cNvSpPr/>
                  <p:nvPr/>
                </p:nvSpPr>
                <p:spPr>
                  <a:xfrm>
                    <a:off x="50" y="67325"/>
                    <a:ext cx="28550" cy="1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684" extrusionOk="0">
                        <a:moveTo>
                          <a:pt x="561" y="1"/>
                        </a:moveTo>
                        <a:cubicBezTo>
                          <a:pt x="504" y="1"/>
                          <a:pt x="448" y="8"/>
                          <a:pt x="400" y="22"/>
                        </a:cubicBezTo>
                        <a:cubicBezTo>
                          <a:pt x="229" y="50"/>
                          <a:pt x="1" y="193"/>
                          <a:pt x="143" y="393"/>
                        </a:cubicBezTo>
                        <a:cubicBezTo>
                          <a:pt x="286" y="564"/>
                          <a:pt x="457" y="621"/>
                          <a:pt x="685" y="678"/>
                        </a:cubicBezTo>
                        <a:cubicBezTo>
                          <a:pt x="708" y="682"/>
                          <a:pt x="729" y="683"/>
                          <a:pt x="750" y="683"/>
                        </a:cubicBezTo>
                        <a:cubicBezTo>
                          <a:pt x="887" y="683"/>
                          <a:pt x="986" y="606"/>
                          <a:pt x="1085" y="507"/>
                        </a:cubicBezTo>
                        <a:cubicBezTo>
                          <a:pt x="1142" y="450"/>
                          <a:pt x="1113" y="336"/>
                          <a:pt x="1056" y="279"/>
                        </a:cubicBezTo>
                        <a:cubicBezTo>
                          <a:pt x="1056" y="250"/>
                          <a:pt x="1056" y="250"/>
                          <a:pt x="1028" y="221"/>
                        </a:cubicBezTo>
                        <a:cubicBezTo>
                          <a:pt x="941" y="70"/>
                          <a:pt x="740" y="1"/>
                          <a:pt x="56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14"/>
                  <p:cNvSpPr/>
                  <p:nvPr/>
                </p:nvSpPr>
                <p:spPr>
                  <a:xfrm>
                    <a:off x="-37750" y="-114750"/>
                    <a:ext cx="28550" cy="1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710" extrusionOk="0">
                        <a:moveTo>
                          <a:pt x="457" y="1"/>
                        </a:moveTo>
                        <a:cubicBezTo>
                          <a:pt x="314" y="1"/>
                          <a:pt x="29" y="58"/>
                          <a:pt x="0" y="257"/>
                        </a:cubicBezTo>
                        <a:cubicBezTo>
                          <a:pt x="0" y="286"/>
                          <a:pt x="0" y="343"/>
                          <a:pt x="29" y="400"/>
                        </a:cubicBezTo>
                        <a:cubicBezTo>
                          <a:pt x="65" y="618"/>
                          <a:pt x="322" y="709"/>
                          <a:pt x="570" y="709"/>
                        </a:cubicBezTo>
                        <a:cubicBezTo>
                          <a:pt x="711" y="709"/>
                          <a:pt x="849" y="680"/>
                          <a:pt x="942" y="628"/>
                        </a:cubicBezTo>
                        <a:lnTo>
                          <a:pt x="913" y="628"/>
                        </a:lnTo>
                        <a:cubicBezTo>
                          <a:pt x="1027" y="600"/>
                          <a:pt x="1142" y="457"/>
                          <a:pt x="1113" y="343"/>
                        </a:cubicBezTo>
                        <a:cubicBezTo>
                          <a:pt x="1113" y="314"/>
                          <a:pt x="1085" y="314"/>
                          <a:pt x="1085" y="286"/>
                        </a:cubicBezTo>
                        <a:cubicBezTo>
                          <a:pt x="999" y="86"/>
                          <a:pt x="742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14"/>
                  <p:cNvSpPr/>
                  <p:nvPr/>
                </p:nvSpPr>
                <p:spPr>
                  <a:xfrm>
                    <a:off x="57125" y="-134900"/>
                    <a:ext cx="30150" cy="1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6" h="683" extrusionOk="0">
                        <a:moveTo>
                          <a:pt x="455" y="1"/>
                        </a:moveTo>
                        <a:cubicBezTo>
                          <a:pt x="417" y="1"/>
                          <a:pt x="380" y="3"/>
                          <a:pt x="342" y="8"/>
                        </a:cubicBezTo>
                        <a:cubicBezTo>
                          <a:pt x="143" y="36"/>
                          <a:pt x="0" y="179"/>
                          <a:pt x="114" y="379"/>
                        </a:cubicBezTo>
                        <a:cubicBezTo>
                          <a:pt x="143" y="436"/>
                          <a:pt x="200" y="493"/>
                          <a:pt x="257" y="550"/>
                        </a:cubicBezTo>
                        <a:cubicBezTo>
                          <a:pt x="322" y="628"/>
                          <a:pt x="545" y="683"/>
                          <a:pt x="749" y="683"/>
                        </a:cubicBezTo>
                        <a:cubicBezTo>
                          <a:pt x="990" y="683"/>
                          <a:pt x="1205" y="608"/>
                          <a:pt x="1113" y="407"/>
                        </a:cubicBezTo>
                        <a:cubicBezTo>
                          <a:pt x="1056" y="321"/>
                          <a:pt x="1027" y="264"/>
                          <a:pt x="999" y="207"/>
                        </a:cubicBezTo>
                        <a:cubicBezTo>
                          <a:pt x="855" y="64"/>
                          <a:pt x="652" y="1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14"/>
                  <p:cNvSpPr/>
                  <p:nvPr/>
                </p:nvSpPr>
                <p:spPr>
                  <a:xfrm>
                    <a:off x="-6900" y="-85875"/>
                    <a:ext cx="48725" cy="1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773" extrusionOk="0">
                        <a:moveTo>
                          <a:pt x="800" y="0"/>
                        </a:moveTo>
                        <a:cubicBezTo>
                          <a:pt x="653" y="0"/>
                          <a:pt x="517" y="31"/>
                          <a:pt x="421" y="101"/>
                        </a:cubicBezTo>
                        <a:cubicBezTo>
                          <a:pt x="1" y="411"/>
                          <a:pt x="645" y="772"/>
                          <a:pt x="1141" y="772"/>
                        </a:cubicBezTo>
                        <a:cubicBezTo>
                          <a:pt x="1285" y="772"/>
                          <a:pt x="1416" y="742"/>
                          <a:pt x="1505" y="672"/>
                        </a:cubicBezTo>
                        <a:cubicBezTo>
                          <a:pt x="1948" y="362"/>
                          <a:pt x="1309" y="0"/>
                          <a:pt x="80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14"/>
                  <p:cNvSpPr/>
                  <p:nvPr/>
                </p:nvSpPr>
                <p:spPr>
                  <a:xfrm>
                    <a:off x="-111950" y="-75525"/>
                    <a:ext cx="34275" cy="2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805" extrusionOk="0">
                        <a:moveTo>
                          <a:pt x="714" y="1"/>
                        </a:moveTo>
                        <a:cubicBezTo>
                          <a:pt x="457" y="29"/>
                          <a:pt x="286" y="58"/>
                          <a:pt x="144" y="258"/>
                        </a:cubicBezTo>
                        <a:cubicBezTo>
                          <a:pt x="1" y="429"/>
                          <a:pt x="201" y="628"/>
                          <a:pt x="343" y="686"/>
                        </a:cubicBezTo>
                        <a:cubicBezTo>
                          <a:pt x="467" y="756"/>
                          <a:pt x="623" y="805"/>
                          <a:pt x="778" y="805"/>
                        </a:cubicBezTo>
                        <a:cubicBezTo>
                          <a:pt x="874" y="805"/>
                          <a:pt x="969" y="786"/>
                          <a:pt x="1057" y="743"/>
                        </a:cubicBezTo>
                        <a:cubicBezTo>
                          <a:pt x="1085" y="743"/>
                          <a:pt x="1114" y="714"/>
                          <a:pt x="1142" y="714"/>
                        </a:cubicBezTo>
                        <a:cubicBezTo>
                          <a:pt x="1313" y="628"/>
                          <a:pt x="1371" y="543"/>
                          <a:pt x="1342" y="372"/>
                        </a:cubicBezTo>
                        <a:cubicBezTo>
                          <a:pt x="1342" y="372"/>
                          <a:pt x="1342" y="372"/>
                          <a:pt x="1342" y="343"/>
                        </a:cubicBezTo>
                        <a:cubicBezTo>
                          <a:pt x="1342" y="115"/>
                          <a:pt x="885" y="1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14"/>
                  <p:cNvSpPr/>
                  <p:nvPr/>
                </p:nvSpPr>
                <p:spPr>
                  <a:xfrm>
                    <a:off x="-45900" y="-187825"/>
                    <a:ext cx="28850" cy="1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4" h="641" extrusionOk="0">
                        <a:moveTo>
                          <a:pt x="469" y="1"/>
                        </a:moveTo>
                        <a:cubicBezTo>
                          <a:pt x="242" y="1"/>
                          <a:pt x="1" y="87"/>
                          <a:pt x="41" y="327"/>
                        </a:cubicBezTo>
                        <a:cubicBezTo>
                          <a:pt x="41" y="356"/>
                          <a:pt x="41" y="384"/>
                          <a:pt x="41" y="413"/>
                        </a:cubicBezTo>
                        <a:cubicBezTo>
                          <a:pt x="70" y="584"/>
                          <a:pt x="355" y="641"/>
                          <a:pt x="469" y="641"/>
                        </a:cubicBezTo>
                        <a:cubicBezTo>
                          <a:pt x="954" y="641"/>
                          <a:pt x="1154" y="356"/>
                          <a:pt x="926" y="156"/>
                        </a:cubicBezTo>
                        <a:cubicBezTo>
                          <a:pt x="868" y="99"/>
                          <a:pt x="783" y="70"/>
                          <a:pt x="726" y="42"/>
                        </a:cubicBezTo>
                        <a:cubicBezTo>
                          <a:pt x="658" y="16"/>
                          <a:pt x="565" y="1"/>
                          <a:pt x="46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14"/>
                  <p:cNvSpPr/>
                  <p:nvPr/>
                </p:nvSpPr>
                <p:spPr>
                  <a:xfrm>
                    <a:off x="52825" y="-221275"/>
                    <a:ext cx="37850" cy="1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745" extrusionOk="0">
                        <a:moveTo>
                          <a:pt x="774" y="1"/>
                        </a:moveTo>
                        <a:cubicBezTo>
                          <a:pt x="595" y="1"/>
                          <a:pt x="409" y="49"/>
                          <a:pt x="258" y="124"/>
                        </a:cubicBezTo>
                        <a:cubicBezTo>
                          <a:pt x="1" y="267"/>
                          <a:pt x="229" y="552"/>
                          <a:pt x="400" y="638"/>
                        </a:cubicBezTo>
                        <a:cubicBezTo>
                          <a:pt x="521" y="707"/>
                          <a:pt x="663" y="745"/>
                          <a:pt x="807" y="745"/>
                        </a:cubicBezTo>
                        <a:cubicBezTo>
                          <a:pt x="901" y="745"/>
                          <a:pt x="995" y="729"/>
                          <a:pt x="1085" y="695"/>
                        </a:cubicBezTo>
                        <a:cubicBezTo>
                          <a:pt x="1171" y="666"/>
                          <a:pt x="1171" y="666"/>
                          <a:pt x="1114" y="666"/>
                        </a:cubicBezTo>
                        <a:cubicBezTo>
                          <a:pt x="1285" y="638"/>
                          <a:pt x="1513" y="495"/>
                          <a:pt x="1342" y="267"/>
                        </a:cubicBezTo>
                        <a:cubicBezTo>
                          <a:pt x="1215" y="76"/>
                          <a:pt x="999" y="1"/>
                          <a:pt x="77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14"/>
                  <p:cNvSpPr/>
                  <p:nvPr/>
                </p:nvSpPr>
                <p:spPr>
                  <a:xfrm>
                    <a:off x="154850" y="-256250"/>
                    <a:ext cx="37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632" extrusionOk="0">
                        <a:moveTo>
                          <a:pt x="609" y="0"/>
                        </a:moveTo>
                        <a:cubicBezTo>
                          <a:pt x="569" y="0"/>
                          <a:pt x="536" y="4"/>
                          <a:pt x="514" y="11"/>
                        </a:cubicBezTo>
                        <a:cubicBezTo>
                          <a:pt x="457" y="68"/>
                          <a:pt x="371" y="97"/>
                          <a:pt x="314" y="125"/>
                        </a:cubicBezTo>
                        <a:cubicBezTo>
                          <a:pt x="0" y="325"/>
                          <a:pt x="485" y="582"/>
                          <a:pt x="656" y="610"/>
                        </a:cubicBezTo>
                        <a:cubicBezTo>
                          <a:pt x="712" y="624"/>
                          <a:pt x="765" y="631"/>
                          <a:pt x="817" y="631"/>
                        </a:cubicBezTo>
                        <a:cubicBezTo>
                          <a:pt x="980" y="631"/>
                          <a:pt x="1126" y="562"/>
                          <a:pt x="1255" y="411"/>
                        </a:cubicBezTo>
                        <a:cubicBezTo>
                          <a:pt x="1479" y="162"/>
                          <a:pt x="880" y="0"/>
                          <a:pt x="60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14"/>
                  <p:cNvSpPr/>
                  <p:nvPr/>
                </p:nvSpPr>
                <p:spPr>
                  <a:xfrm>
                    <a:off x="-58050" y="-37575"/>
                    <a:ext cx="29925" cy="1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" h="475" extrusionOk="0">
                        <a:moveTo>
                          <a:pt x="483" y="0"/>
                        </a:moveTo>
                        <a:cubicBezTo>
                          <a:pt x="400" y="0"/>
                          <a:pt x="324" y="16"/>
                          <a:pt x="270" y="52"/>
                        </a:cubicBezTo>
                        <a:cubicBezTo>
                          <a:pt x="0" y="255"/>
                          <a:pt x="405" y="475"/>
                          <a:pt x="714" y="475"/>
                        </a:cubicBezTo>
                        <a:cubicBezTo>
                          <a:pt x="796" y="475"/>
                          <a:pt x="872" y="459"/>
                          <a:pt x="926" y="423"/>
                        </a:cubicBezTo>
                        <a:cubicBezTo>
                          <a:pt x="1197" y="220"/>
                          <a:pt x="792" y="0"/>
                          <a:pt x="48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14"/>
                  <p:cNvSpPr/>
                  <p:nvPr/>
                </p:nvSpPr>
                <p:spPr>
                  <a:xfrm>
                    <a:off x="-220350" y="-54550"/>
                    <a:ext cx="38525" cy="1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789" extrusionOk="0">
                        <a:moveTo>
                          <a:pt x="645" y="1"/>
                        </a:moveTo>
                        <a:cubicBezTo>
                          <a:pt x="527" y="1"/>
                          <a:pt x="412" y="21"/>
                          <a:pt x="285" y="75"/>
                        </a:cubicBezTo>
                        <a:cubicBezTo>
                          <a:pt x="143" y="160"/>
                          <a:pt x="0" y="303"/>
                          <a:pt x="143" y="503"/>
                        </a:cubicBezTo>
                        <a:cubicBezTo>
                          <a:pt x="285" y="703"/>
                          <a:pt x="542" y="760"/>
                          <a:pt x="770" y="788"/>
                        </a:cubicBezTo>
                        <a:cubicBezTo>
                          <a:pt x="999" y="788"/>
                          <a:pt x="1198" y="731"/>
                          <a:pt x="1341" y="560"/>
                        </a:cubicBezTo>
                        <a:cubicBezTo>
                          <a:pt x="1541" y="275"/>
                          <a:pt x="1056" y="46"/>
                          <a:pt x="856" y="18"/>
                        </a:cubicBezTo>
                        <a:cubicBezTo>
                          <a:pt x="783" y="7"/>
                          <a:pt x="714" y="1"/>
                          <a:pt x="64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14"/>
                  <p:cNvSpPr/>
                  <p:nvPr/>
                </p:nvSpPr>
                <p:spPr>
                  <a:xfrm>
                    <a:off x="24550" y="-1925"/>
                    <a:ext cx="2807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448" extrusionOk="0">
                        <a:moveTo>
                          <a:pt x="445" y="0"/>
                        </a:moveTo>
                        <a:cubicBezTo>
                          <a:pt x="367" y="0"/>
                          <a:pt x="296" y="16"/>
                          <a:pt x="247" y="53"/>
                        </a:cubicBezTo>
                        <a:cubicBezTo>
                          <a:pt x="0" y="232"/>
                          <a:pt x="390" y="447"/>
                          <a:pt x="678" y="447"/>
                        </a:cubicBezTo>
                        <a:cubicBezTo>
                          <a:pt x="756" y="447"/>
                          <a:pt x="827" y="431"/>
                          <a:pt x="875" y="395"/>
                        </a:cubicBezTo>
                        <a:cubicBezTo>
                          <a:pt x="1122" y="215"/>
                          <a:pt x="733" y="0"/>
                          <a:pt x="445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14"/>
                  <p:cNvSpPr/>
                  <p:nvPr/>
                </p:nvSpPr>
                <p:spPr>
                  <a:xfrm>
                    <a:off x="-290275" y="808150"/>
                    <a:ext cx="27075" cy="1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633" extrusionOk="0">
                        <a:moveTo>
                          <a:pt x="467" y="1"/>
                        </a:moveTo>
                        <a:cubicBezTo>
                          <a:pt x="442" y="1"/>
                          <a:pt x="420" y="2"/>
                          <a:pt x="400" y="5"/>
                        </a:cubicBezTo>
                        <a:cubicBezTo>
                          <a:pt x="486" y="5"/>
                          <a:pt x="572" y="34"/>
                          <a:pt x="657" y="62"/>
                        </a:cubicBezTo>
                        <a:lnTo>
                          <a:pt x="343" y="62"/>
                        </a:lnTo>
                        <a:cubicBezTo>
                          <a:pt x="305" y="43"/>
                          <a:pt x="267" y="34"/>
                          <a:pt x="231" y="34"/>
                        </a:cubicBezTo>
                        <a:cubicBezTo>
                          <a:pt x="159" y="34"/>
                          <a:pt x="96" y="72"/>
                          <a:pt x="58" y="148"/>
                        </a:cubicBezTo>
                        <a:cubicBezTo>
                          <a:pt x="1" y="233"/>
                          <a:pt x="1" y="319"/>
                          <a:pt x="58" y="376"/>
                        </a:cubicBezTo>
                        <a:cubicBezTo>
                          <a:pt x="115" y="433"/>
                          <a:pt x="172" y="490"/>
                          <a:pt x="229" y="519"/>
                        </a:cubicBezTo>
                        <a:cubicBezTo>
                          <a:pt x="315" y="576"/>
                          <a:pt x="457" y="604"/>
                          <a:pt x="600" y="633"/>
                        </a:cubicBezTo>
                        <a:lnTo>
                          <a:pt x="629" y="633"/>
                        </a:lnTo>
                        <a:cubicBezTo>
                          <a:pt x="828" y="633"/>
                          <a:pt x="1028" y="576"/>
                          <a:pt x="1057" y="405"/>
                        </a:cubicBezTo>
                        <a:cubicBezTo>
                          <a:pt x="1082" y="121"/>
                          <a:pt x="690" y="1"/>
                          <a:pt x="46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14"/>
                  <p:cNvSpPr/>
                  <p:nvPr/>
                </p:nvSpPr>
                <p:spPr>
                  <a:xfrm>
                    <a:off x="-245250" y="799075"/>
                    <a:ext cx="33475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593" extrusionOk="0">
                        <a:moveTo>
                          <a:pt x="363" y="0"/>
                        </a:moveTo>
                        <a:cubicBezTo>
                          <a:pt x="270" y="0"/>
                          <a:pt x="184" y="20"/>
                          <a:pt x="169" y="83"/>
                        </a:cubicBezTo>
                        <a:cubicBezTo>
                          <a:pt x="140" y="111"/>
                          <a:pt x="140" y="140"/>
                          <a:pt x="112" y="197"/>
                        </a:cubicBezTo>
                        <a:cubicBezTo>
                          <a:pt x="1" y="485"/>
                          <a:pt x="222" y="592"/>
                          <a:pt x="473" y="592"/>
                        </a:cubicBezTo>
                        <a:cubicBezTo>
                          <a:pt x="868" y="592"/>
                          <a:pt x="1339" y="327"/>
                          <a:pt x="711" y="83"/>
                        </a:cubicBezTo>
                        <a:cubicBezTo>
                          <a:pt x="654" y="54"/>
                          <a:pt x="597" y="54"/>
                          <a:pt x="568" y="26"/>
                        </a:cubicBezTo>
                        <a:cubicBezTo>
                          <a:pt x="517" y="13"/>
                          <a:pt x="437" y="0"/>
                          <a:pt x="36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14"/>
                  <p:cNvSpPr/>
                  <p:nvPr/>
                </p:nvSpPr>
                <p:spPr>
                  <a:xfrm>
                    <a:off x="370975" y="892050"/>
                    <a:ext cx="39250" cy="20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838" extrusionOk="0">
                        <a:moveTo>
                          <a:pt x="706" y="1"/>
                        </a:moveTo>
                        <a:cubicBezTo>
                          <a:pt x="560" y="1"/>
                          <a:pt x="419" y="38"/>
                          <a:pt x="314" y="130"/>
                        </a:cubicBezTo>
                        <a:lnTo>
                          <a:pt x="257" y="159"/>
                        </a:lnTo>
                        <a:cubicBezTo>
                          <a:pt x="0" y="330"/>
                          <a:pt x="200" y="615"/>
                          <a:pt x="400" y="729"/>
                        </a:cubicBezTo>
                        <a:cubicBezTo>
                          <a:pt x="541" y="792"/>
                          <a:pt x="716" y="837"/>
                          <a:pt x="888" y="837"/>
                        </a:cubicBezTo>
                        <a:cubicBezTo>
                          <a:pt x="1029" y="837"/>
                          <a:pt x="1168" y="806"/>
                          <a:pt x="1284" y="729"/>
                        </a:cubicBezTo>
                        <a:lnTo>
                          <a:pt x="1341" y="701"/>
                        </a:lnTo>
                        <a:cubicBezTo>
                          <a:pt x="1570" y="501"/>
                          <a:pt x="1398" y="244"/>
                          <a:pt x="1199" y="130"/>
                        </a:cubicBezTo>
                        <a:cubicBezTo>
                          <a:pt x="1060" y="53"/>
                          <a:pt x="879" y="1"/>
                          <a:pt x="70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14"/>
                  <p:cNvSpPr/>
                  <p:nvPr/>
                </p:nvSpPr>
                <p:spPr>
                  <a:xfrm>
                    <a:off x="377100" y="836900"/>
                    <a:ext cx="26700" cy="16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670" extrusionOk="0">
                        <a:moveTo>
                          <a:pt x="448" y="0"/>
                        </a:moveTo>
                        <a:cubicBezTo>
                          <a:pt x="281" y="0"/>
                          <a:pt x="118" y="61"/>
                          <a:pt x="69" y="225"/>
                        </a:cubicBezTo>
                        <a:cubicBezTo>
                          <a:pt x="41" y="282"/>
                          <a:pt x="41" y="339"/>
                          <a:pt x="69" y="396"/>
                        </a:cubicBezTo>
                        <a:cubicBezTo>
                          <a:pt x="1" y="578"/>
                          <a:pt x="297" y="670"/>
                          <a:pt x="506" y="670"/>
                        </a:cubicBezTo>
                        <a:cubicBezTo>
                          <a:pt x="559" y="670"/>
                          <a:pt x="606" y="664"/>
                          <a:pt x="640" y="653"/>
                        </a:cubicBezTo>
                        <a:cubicBezTo>
                          <a:pt x="811" y="653"/>
                          <a:pt x="1068" y="567"/>
                          <a:pt x="1039" y="367"/>
                        </a:cubicBezTo>
                        <a:cubicBezTo>
                          <a:pt x="1011" y="225"/>
                          <a:pt x="897" y="168"/>
                          <a:pt x="782" y="82"/>
                        </a:cubicBezTo>
                        <a:cubicBezTo>
                          <a:pt x="697" y="33"/>
                          <a:pt x="571" y="0"/>
                          <a:pt x="44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14"/>
                  <p:cNvSpPr/>
                  <p:nvPr/>
                </p:nvSpPr>
                <p:spPr>
                  <a:xfrm>
                    <a:off x="603500" y="335075"/>
                    <a:ext cx="34275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708" extrusionOk="0">
                        <a:moveTo>
                          <a:pt x="602" y="0"/>
                        </a:moveTo>
                        <a:cubicBezTo>
                          <a:pt x="470" y="0"/>
                          <a:pt x="337" y="29"/>
                          <a:pt x="229" y="97"/>
                        </a:cubicBezTo>
                        <a:cubicBezTo>
                          <a:pt x="1" y="268"/>
                          <a:pt x="172" y="496"/>
                          <a:pt x="343" y="610"/>
                        </a:cubicBezTo>
                        <a:cubicBezTo>
                          <a:pt x="464" y="671"/>
                          <a:pt x="616" y="707"/>
                          <a:pt x="766" y="707"/>
                        </a:cubicBezTo>
                        <a:cubicBezTo>
                          <a:pt x="901" y="707"/>
                          <a:pt x="1034" y="678"/>
                          <a:pt x="1142" y="610"/>
                        </a:cubicBezTo>
                        <a:cubicBezTo>
                          <a:pt x="1370" y="439"/>
                          <a:pt x="1199" y="211"/>
                          <a:pt x="999" y="97"/>
                        </a:cubicBezTo>
                        <a:cubicBezTo>
                          <a:pt x="894" y="37"/>
                          <a:pt x="74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14"/>
                  <p:cNvSpPr/>
                  <p:nvPr/>
                </p:nvSpPr>
                <p:spPr>
                  <a:xfrm>
                    <a:off x="642750" y="412550"/>
                    <a:ext cx="31400" cy="1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622" extrusionOk="0">
                        <a:moveTo>
                          <a:pt x="457" y="0"/>
                        </a:moveTo>
                        <a:cubicBezTo>
                          <a:pt x="335" y="0"/>
                          <a:pt x="220" y="31"/>
                          <a:pt x="143" y="108"/>
                        </a:cubicBezTo>
                        <a:cubicBezTo>
                          <a:pt x="57" y="136"/>
                          <a:pt x="0" y="193"/>
                          <a:pt x="0" y="308"/>
                        </a:cubicBezTo>
                        <a:cubicBezTo>
                          <a:pt x="57" y="564"/>
                          <a:pt x="428" y="621"/>
                          <a:pt x="656" y="621"/>
                        </a:cubicBezTo>
                        <a:cubicBezTo>
                          <a:pt x="913" y="621"/>
                          <a:pt x="1255" y="422"/>
                          <a:pt x="970" y="165"/>
                        </a:cubicBezTo>
                        <a:cubicBezTo>
                          <a:pt x="865" y="77"/>
                          <a:pt x="652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14"/>
                  <p:cNvSpPr/>
                  <p:nvPr/>
                </p:nvSpPr>
                <p:spPr>
                  <a:xfrm>
                    <a:off x="555975" y="375625"/>
                    <a:ext cx="31150" cy="1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6" h="677" extrusionOk="0">
                        <a:moveTo>
                          <a:pt x="494" y="1"/>
                        </a:moveTo>
                        <a:cubicBezTo>
                          <a:pt x="310" y="1"/>
                          <a:pt x="136" y="62"/>
                          <a:pt x="76" y="244"/>
                        </a:cubicBezTo>
                        <a:lnTo>
                          <a:pt x="76" y="272"/>
                        </a:lnTo>
                        <a:cubicBezTo>
                          <a:pt x="0" y="575"/>
                          <a:pt x="459" y="677"/>
                          <a:pt x="705" y="677"/>
                        </a:cubicBezTo>
                        <a:cubicBezTo>
                          <a:pt x="737" y="677"/>
                          <a:pt x="766" y="675"/>
                          <a:pt x="789" y="672"/>
                        </a:cubicBezTo>
                        <a:lnTo>
                          <a:pt x="846" y="643"/>
                        </a:lnTo>
                        <a:cubicBezTo>
                          <a:pt x="1188" y="586"/>
                          <a:pt x="1246" y="272"/>
                          <a:pt x="932" y="101"/>
                        </a:cubicBezTo>
                        <a:cubicBezTo>
                          <a:pt x="825" y="48"/>
                          <a:pt x="656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14"/>
                  <p:cNvSpPr/>
                  <p:nvPr/>
                </p:nvSpPr>
                <p:spPr>
                  <a:xfrm>
                    <a:off x="317475" y="235975"/>
                    <a:ext cx="3282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54" extrusionOk="0">
                        <a:moveTo>
                          <a:pt x="571" y="1"/>
                        </a:moveTo>
                        <a:cubicBezTo>
                          <a:pt x="477" y="1"/>
                          <a:pt x="388" y="20"/>
                          <a:pt x="314" y="66"/>
                        </a:cubicBezTo>
                        <a:cubicBezTo>
                          <a:pt x="286" y="66"/>
                          <a:pt x="286" y="95"/>
                          <a:pt x="286" y="95"/>
                        </a:cubicBezTo>
                        <a:cubicBezTo>
                          <a:pt x="200" y="123"/>
                          <a:pt x="114" y="152"/>
                          <a:pt x="86" y="238"/>
                        </a:cubicBezTo>
                        <a:cubicBezTo>
                          <a:pt x="0" y="380"/>
                          <a:pt x="57" y="466"/>
                          <a:pt x="143" y="551"/>
                        </a:cubicBezTo>
                        <a:lnTo>
                          <a:pt x="172" y="580"/>
                        </a:lnTo>
                        <a:cubicBezTo>
                          <a:pt x="301" y="690"/>
                          <a:pt x="501" y="753"/>
                          <a:pt x="688" y="753"/>
                        </a:cubicBezTo>
                        <a:cubicBezTo>
                          <a:pt x="791" y="753"/>
                          <a:pt x="890" y="735"/>
                          <a:pt x="970" y="694"/>
                        </a:cubicBezTo>
                        <a:cubicBezTo>
                          <a:pt x="999" y="694"/>
                          <a:pt x="1028" y="694"/>
                          <a:pt x="1028" y="666"/>
                        </a:cubicBezTo>
                        <a:cubicBezTo>
                          <a:pt x="1284" y="580"/>
                          <a:pt x="1313" y="352"/>
                          <a:pt x="1113" y="180"/>
                        </a:cubicBezTo>
                        <a:cubicBezTo>
                          <a:pt x="978" y="84"/>
                          <a:pt x="765" y="1"/>
                          <a:pt x="57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14"/>
                  <p:cNvSpPr/>
                  <p:nvPr/>
                </p:nvSpPr>
                <p:spPr>
                  <a:xfrm>
                    <a:off x="294050" y="189500"/>
                    <a:ext cx="26150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" h="401" extrusionOk="0">
                        <a:moveTo>
                          <a:pt x="403" y="1"/>
                        </a:moveTo>
                        <a:cubicBezTo>
                          <a:pt x="334" y="1"/>
                          <a:pt x="270" y="13"/>
                          <a:pt x="224" y="42"/>
                        </a:cubicBezTo>
                        <a:cubicBezTo>
                          <a:pt x="0" y="221"/>
                          <a:pt x="356" y="400"/>
                          <a:pt x="616" y="400"/>
                        </a:cubicBezTo>
                        <a:cubicBezTo>
                          <a:pt x="687" y="400"/>
                          <a:pt x="752" y="387"/>
                          <a:pt x="795" y="356"/>
                        </a:cubicBezTo>
                        <a:cubicBezTo>
                          <a:pt x="1045" y="197"/>
                          <a:pt x="678" y="1"/>
                          <a:pt x="40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14"/>
                  <p:cNvSpPr/>
                  <p:nvPr/>
                </p:nvSpPr>
                <p:spPr>
                  <a:xfrm>
                    <a:off x="256400" y="235150"/>
                    <a:ext cx="261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" h="401" extrusionOk="0">
                        <a:moveTo>
                          <a:pt x="412" y="1"/>
                        </a:moveTo>
                        <a:cubicBezTo>
                          <a:pt x="346" y="1"/>
                          <a:pt x="287" y="14"/>
                          <a:pt x="246" y="42"/>
                        </a:cubicBezTo>
                        <a:cubicBezTo>
                          <a:pt x="0" y="221"/>
                          <a:pt x="351" y="400"/>
                          <a:pt x="624" y="400"/>
                        </a:cubicBezTo>
                        <a:cubicBezTo>
                          <a:pt x="699" y="400"/>
                          <a:pt x="768" y="387"/>
                          <a:pt x="817" y="356"/>
                        </a:cubicBezTo>
                        <a:cubicBezTo>
                          <a:pt x="1045" y="197"/>
                          <a:pt x="673" y="1"/>
                          <a:pt x="41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14"/>
                  <p:cNvSpPr/>
                  <p:nvPr/>
                </p:nvSpPr>
                <p:spPr>
                  <a:xfrm>
                    <a:off x="174800" y="197050"/>
                    <a:ext cx="30300" cy="1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2" h="598" extrusionOk="0">
                        <a:moveTo>
                          <a:pt x="522" y="1"/>
                        </a:moveTo>
                        <a:cubicBezTo>
                          <a:pt x="459" y="1"/>
                          <a:pt x="405" y="9"/>
                          <a:pt x="372" y="26"/>
                        </a:cubicBezTo>
                        <a:cubicBezTo>
                          <a:pt x="286" y="54"/>
                          <a:pt x="229" y="83"/>
                          <a:pt x="172" y="140"/>
                        </a:cubicBezTo>
                        <a:cubicBezTo>
                          <a:pt x="1" y="254"/>
                          <a:pt x="144" y="425"/>
                          <a:pt x="258" y="511"/>
                        </a:cubicBezTo>
                        <a:cubicBezTo>
                          <a:pt x="370" y="559"/>
                          <a:pt x="499" y="598"/>
                          <a:pt x="622" y="598"/>
                        </a:cubicBezTo>
                        <a:cubicBezTo>
                          <a:pt x="718" y="598"/>
                          <a:pt x="810" y="573"/>
                          <a:pt x="885" y="511"/>
                        </a:cubicBezTo>
                        <a:cubicBezTo>
                          <a:pt x="942" y="482"/>
                          <a:pt x="1000" y="425"/>
                          <a:pt x="1028" y="368"/>
                        </a:cubicBezTo>
                        <a:cubicBezTo>
                          <a:pt x="1212" y="138"/>
                          <a:pt x="785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14"/>
                  <p:cNvSpPr/>
                  <p:nvPr/>
                </p:nvSpPr>
                <p:spPr>
                  <a:xfrm>
                    <a:off x="-23600" y="320400"/>
                    <a:ext cx="24350" cy="9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384" extrusionOk="0">
                        <a:moveTo>
                          <a:pt x="406" y="0"/>
                        </a:moveTo>
                        <a:cubicBezTo>
                          <a:pt x="329" y="0"/>
                          <a:pt x="257" y="17"/>
                          <a:pt x="205" y="56"/>
                        </a:cubicBezTo>
                        <a:cubicBezTo>
                          <a:pt x="0" y="192"/>
                          <a:pt x="338" y="383"/>
                          <a:pt x="600" y="383"/>
                        </a:cubicBezTo>
                        <a:cubicBezTo>
                          <a:pt x="667" y="383"/>
                          <a:pt x="729" y="371"/>
                          <a:pt x="775" y="341"/>
                        </a:cubicBezTo>
                        <a:cubicBezTo>
                          <a:pt x="973" y="188"/>
                          <a:pt x="663" y="0"/>
                          <a:pt x="4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14"/>
                  <p:cNvSpPr/>
                  <p:nvPr/>
                </p:nvSpPr>
                <p:spPr>
                  <a:xfrm>
                    <a:off x="1071725" y="685575"/>
                    <a:ext cx="22550" cy="14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583" extrusionOk="0">
                        <a:moveTo>
                          <a:pt x="410" y="1"/>
                        </a:moveTo>
                        <a:cubicBezTo>
                          <a:pt x="281" y="1"/>
                          <a:pt x="174" y="43"/>
                          <a:pt x="217" y="172"/>
                        </a:cubicBezTo>
                        <a:cubicBezTo>
                          <a:pt x="0" y="329"/>
                          <a:pt x="383" y="583"/>
                          <a:pt x="659" y="583"/>
                        </a:cubicBezTo>
                        <a:cubicBezTo>
                          <a:pt x="782" y="583"/>
                          <a:pt x="884" y="532"/>
                          <a:pt x="902" y="400"/>
                        </a:cubicBezTo>
                        <a:cubicBezTo>
                          <a:pt x="902" y="257"/>
                          <a:pt x="845" y="172"/>
                          <a:pt x="731" y="86"/>
                        </a:cubicBezTo>
                        <a:cubicBezTo>
                          <a:pt x="688" y="43"/>
                          <a:pt x="538" y="1"/>
                          <a:pt x="41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14"/>
                  <p:cNvSpPr/>
                  <p:nvPr/>
                </p:nvSpPr>
                <p:spPr>
                  <a:xfrm>
                    <a:off x="769000" y="1114275"/>
                    <a:ext cx="43525" cy="2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878" extrusionOk="0">
                        <a:moveTo>
                          <a:pt x="753" y="0"/>
                        </a:moveTo>
                        <a:cubicBezTo>
                          <a:pt x="557" y="0"/>
                          <a:pt x="371" y="57"/>
                          <a:pt x="257" y="200"/>
                        </a:cubicBezTo>
                        <a:lnTo>
                          <a:pt x="229" y="200"/>
                        </a:lnTo>
                        <a:lnTo>
                          <a:pt x="229" y="229"/>
                        </a:lnTo>
                        <a:cubicBezTo>
                          <a:pt x="0" y="485"/>
                          <a:pt x="428" y="828"/>
                          <a:pt x="771" y="856"/>
                        </a:cubicBezTo>
                        <a:cubicBezTo>
                          <a:pt x="842" y="871"/>
                          <a:pt x="913" y="878"/>
                          <a:pt x="985" y="878"/>
                        </a:cubicBezTo>
                        <a:cubicBezTo>
                          <a:pt x="1056" y="878"/>
                          <a:pt x="1127" y="871"/>
                          <a:pt x="1199" y="856"/>
                        </a:cubicBezTo>
                        <a:cubicBezTo>
                          <a:pt x="1627" y="742"/>
                          <a:pt x="1741" y="371"/>
                          <a:pt x="1313" y="143"/>
                        </a:cubicBezTo>
                        <a:cubicBezTo>
                          <a:pt x="1156" y="57"/>
                          <a:pt x="949" y="0"/>
                          <a:pt x="7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14"/>
                  <p:cNvSpPr/>
                  <p:nvPr/>
                </p:nvSpPr>
                <p:spPr>
                  <a:xfrm>
                    <a:off x="772975" y="1051150"/>
                    <a:ext cx="38675" cy="1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7" h="611" extrusionOk="0">
                        <a:moveTo>
                          <a:pt x="629" y="1"/>
                        </a:moveTo>
                        <a:cubicBezTo>
                          <a:pt x="521" y="1"/>
                          <a:pt x="423" y="22"/>
                          <a:pt x="355" y="72"/>
                        </a:cubicBezTo>
                        <a:cubicBezTo>
                          <a:pt x="1" y="315"/>
                          <a:pt x="523" y="610"/>
                          <a:pt x="921" y="610"/>
                        </a:cubicBezTo>
                        <a:cubicBezTo>
                          <a:pt x="1036" y="610"/>
                          <a:pt x="1140" y="586"/>
                          <a:pt x="1211" y="528"/>
                        </a:cubicBezTo>
                        <a:cubicBezTo>
                          <a:pt x="1546" y="282"/>
                          <a:pt x="1023" y="1"/>
                          <a:pt x="62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14"/>
                  <p:cNvSpPr/>
                  <p:nvPr/>
                </p:nvSpPr>
                <p:spPr>
                  <a:xfrm>
                    <a:off x="818400" y="1050200"/>
                    <a:ext cx="15425" cy="6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250" extrusionOk="0">
                        <a:moveTo>
                          <a:pt x="235" y="1"/>
                        </a:moveTo>
                        <a:cubicBezTo>
                          <a:pt x="197" y="1"/>
                          <a:pt x="162" y="8"/>
                          <a:pt x="136" y="24"/>
                        </a:cubicBezTo>
                        <a:cubicBezTo>
                          <a:pt x="0" y="137"/>
                          <a:pt x="222" y="250"/>
                          <a:pt x="377" y="250"/>
                        </a:cubicBezTo>
                        <a:cubicBezTo>
                          <a:pt x="418" y="250"/>
                          <a:pt x="454" y="242"/>
                          <a:pt x="478" y="224"/>
                        </a:cubicBezTo>
                        <a:cubicBezTo>
                          <a:pt x="617" y="131"/>
                          <a:pt x="399" y="1"/>
                          <a:pt x="23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1" name="Google Shape;1061;p14"/>
                <p:cNvGrpSpPr/>
                <p:nvPr/>
              </p:nvGrpSpPr>
              <p:grpSpPr>
                <a:xfrm rot="10800000" flipH="1">
                  <a:off x="1700238" y="-29650"/>
                  <a:ext cx="1681550" cy="1514750"/>
                  <a:chOff x="-587275" y="-256250"/>
                  <a:chExt cx="1681550" cy="1514750"/>
                </a:xfrm>
              </p:grpSpPr>
              <p:sp>
                <p:nvSpPr>
                  <p:cNvPr id="1062" name="Google Shape;1062;p14"/>
                  <p:cNvSpPr/>
                  <p:nvPr/>
                </p:nvSpPr>
                <p:spPr>
                  <a:xfrm>
                    <a:off x="694275" y="-29850"/>
                    <a:ext cx="37675" cy="14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585" extrusionOk="0">
                        <a:moveTo>
                          <a:pt x="580" y="0"/>
                        </a:moveTo>
                        <a:cubicBezTo>
                          <a:pt x="484" y="0"/>
                          <a:pt x="398" y="17"/>
                          <a:pt x="336" y="57"/>
                        </a:cubicBezTo>
                        <a:cubicBezTo>
                          <a:pt x="0" y="303"/>
                          <a:pt x="506" y="584"/>
                          <a:pt x="892" y="584"/>
                        </a:cubicBezTo>
                        <a:cubicBezTo>
                          <a:pt x="998" y="584"/>
                          <a:pt x="1095" y="563"/>
                          <a:pt x="1163" y="513"/>
                        </a:cubicBezTo>
                        <a:cubicBezTo>
                          <a:pt x="1507" y="284"/>
                          <a:pt x="968" y="0"/>
                          <a:pt x="58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14"/>
                  <p:cNvSpPr/>
                  <p:nvPr/>
                </p:nvSpPr>
                <p:spPr>
                  <a:xfrm>
                    <a:off x="761850" y="-39125"/>
                    <a:ext cx="30700" cy="1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8" h="639" extrusionOk="0">
                        <a:moveTo>
                          <a:pt x="496" y="1"/>
                        </a:moveTo>
                        <a:cubicBezTo>
                          <a:pt x="389" y="1"/>
                          <a:pt x="285" y="26"/>
                          <a:pt x="201" y="86"/>
                        </a:cubicBezTo>
                        <a:cubicBezTo>
                          <a:pt x="1" y="228"/>
                          <a:pt x="144" y="456"/>
                          <a:pt x="315" y="542"/>
                        </a:cubicBezTo>
                        <a:cubicBezTo>
                          <a:pt x="420" y="602"/>
                          <a:pt x="557" y="639"/>
                          <a:pt x="693" y="639"/>
                        </a:cubicBezTo>
                        <a:cubicBezTo>
                          <a:pt x="814" y="639"/>
                          <a:pt x="934" y="609"/>
                          <a:pt x="1028" y="542"/>
                        </a:cubicBezTo>
                        <a:cubicBezTo>
                          <a:pt x="1228" y="399"/>
                          <a:pt x="1085" y="200"/>
                          <a:pt x="914" y="114"/>
                        </a:cubicBezTo>
                        <a:cubicBezTo>
                          <a:pt x="798" y="48"/>
                          <a:pt x="644" y="1"/>
                          <a:pt x="49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14"/>
                  <p:cNvSpPr/>
                  <p:nvPr/>
                </p:nvSpPr>
                <p:spPr>
                  <a:xfrm>
                    <a:off x="767725" y="33300"/>
                    <a:ext cx="34100" cy="1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707" extrusionOk="0">
                        <a:moveTo>
                          <a:pt x="397" y="0"/>
                        </a:moveTo>
                        <a:cubicBezTo>
                          <a:pt x="183" y="0"/>
                          <a:pt x="0" y="80"/>
                          <a:pt x="80" y="299"/>
                        </a:cubicBezTo>
                        <a:cubicBezTo>
                          <a:pt x="171" y="573"/>
                          <a:pt x="440" y="707"/>
                          <a:pt x="710" y="707"/>
                        </a:cubicBezTo>
                        <a:cubicBezTo>
                          <a:pt x="861" y="707"/>
                          <a:pt x="1013" y="666"/>
                          <a:pt x="1135" y="584"/>
                        </a:cubicBezTo>
                        <a:cubicBezTo>
                          <a:pt x="1364" y="470"/>
                          <a:pt x="1193" y="213"/>
                          <a:pt x="1021" y="127"/>
                        </a:cubicBezTo>
                        <a:cubicBezTo>
                          <a:pt x="936" y="70"/>
                          <a:pt x="822" y="42"/>
                          <a:pt x="679" y="42"/>
                        </a:cubicBezTo>
                        <a:cubicBezTo>
                          <a:pt x="592" y="16"/>
                          <a:pt x="492" y="0"/>
                          <a:pt x="39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14"/>
                  <p:cNvSpPr/>
                  <p:nvPr/>
                </p:nvSpPr>
                <p:spPr>
                  <a:xfrm>
                    <a:off x="814650" y="120650"/>
                    <a:ext cx="34250" cy="2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815" extrusionOk="0">
                        <a:moveTo>
                          <a:pt x="599" y="0"/>
                        </a:moveTo>
                        <a:cubicBezTo>
                          <a:pt x="343" y="0"/>
                          <a:pt x="286" y="86"/>
                          <a:pt x="86" y="200"/>
                        </a:cubicBezTo>
                        <a:cubicBezTo>
                          <a:pt x="0" y="257"/>
                          <a:pt x="57" y="457"/>
                          <a:pt x="114" y="514"/>
                        </a:cubicBezTo>
                        <a:cubicBezTo>
                          <a:pt x="200" y="628"/>
                          <a:pt x="343" y="713"/>
                          <a:pt x="485" y="770"/>
                        </a:cubicBezTo>
                        <a:cubicBezTo>
                          <a:pt x="584" y="795"/>
                          <a:pt x="700" y="815"/>
                          <a:pt x="817" y="815"/>
                        </a:cubicBezTo>
                        <a:cubicBezTo>
                          <a:pt x="970" y="815"/>
                          <a:pt x="1127" y="782"/>
                          <a:pt x="1256" y="685"/>
                        </a:cubicBezTo>
                        <a:cubicBezTo>
                          <a:pt x="1313" y="656"/>
                          <a:pt x="1341" y="599"/>
                          <a:pt x="1341" y="571"/>
                        </a:cubicBezTo>
                        <a:cubicBezTo>
                          <a:pt x="1370" y="542"/>
                          <a:pt x="1370" y="514"/>
                          <a:pt x="1370" y="485"/>
                        </a:cubicBezTo>
                        <a:cubicBezTo>
                          <a:pt x="1370" y="457"/>
                          <a:pt x="1370" y="428"/>
                          <a:pt x="1341" y="400"/>
                        </a:cubicBezTo>
                        <a:cubicBezTo>
                          <a:pt x="1341" y="371"/>
                          <a:pt x="1341" y="371"/>
                          <a:pt x="1341" y="371"/>
                        </a:cubicBezTo>
                        <a:cubicBezTo>
                          <a:pt x="1313" y="285"/>
                          <a:pt x="1284" y="228"/>
                          <a:pt x="1227" y="200"/>
                        </a:cubicBezTo>
                        <a:cubicBezTo>
                          <a:pt x="1199" y="200"/>
                          <a:pt x="1170" y="171"/>
                          <a:pt x="1170" y="171"/>
                        </a:cubicBezTo>
                        <a:cubicBezTo>
                          <a:pt x="1142" y="143"/>
                          <a:pt x="1113" y="143"/>
                          <a:pt x="1113" y="114"/>
                        </a:cubicBezTo>
                        <a:lnTo>
                          <a:pt x="1056" y="114"/>
                        </a:lnTo>
                        <a:cubicBezTo>
                          <a:pt x="999" y="86"/>
                          <a:pt x="970" y="57"/>
                          <a:pt x="913" y="57"/>
                        </a:cubicBezTo>
                        <a:cubicBezTo>
                          <a:pt x="885" y="29"/>
                          <a:pt x="856" y="29"/>
                          <a:pt x="828" y="29"/>
                        </a:cubicBezTo>
                        <a:cubicBezTo>
                          <a:pt x="799" y="29"/>
                          <a:pt x="799" y="29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14"/>
                  <p:cNvSpPr/>
                  <p:nvPr/>
                </p:nvSpPr>
                <p:spPr>
                  <a:xfrm>
                    <a:off x="845575" y="64325"/>
                    <a:ext cx="26525" cy="1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1" h="423" extrusionOk="0">
                        <a:moveTo>
                          <a:pt x="441" y="0"/>
                        </a:moveTo>
                        <a:cubicBezTo>
                          <a:pt x="363" y="0"/>
                          <a:pt x="292" y="17"/>
                          <a:pt x="247" y="56"/>
                        </a:cubicBezTo>
                        <a:cubicBezTo>
                          <a:pt x="1" y="213"/>
                          <a:pt x="352" y="422"/>
                          <a:pt x="625" y="422"/>
                        </a:cubicBezTo>
                        <a:cubicBezTo>
                          <a:pt x="700" y="422"/>
                          <a:pt x="769" y="407"/>
                          <a:pt x="818" y="370"/>
                        </a:cubicBezTo>
                        <a:cubicBezTo>
                          <a:pt x="1060" y="194"/>
                          <a:pt x="707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14"/>
                  <p:cNvSpPr/>
                  <p:nvPr/>
                </p:nvSpPr>
                <p:spPr>
                  <a:xfrm>
                    <a:off x="838100" y="10625"/>
                    <a:ext cx="31575" cy="1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499" extrusionOk="0">
                        <a:moveTo>
                          <a:pt x="521" y="1"/>
                        </a:moveTo>
                        <a:cubicBezTo>
                          <a:pt x="430" y="1"/>
                          <a:pt x="346" y="20"/>
                          <a:pt x="289" y="64"/>
                        </a:cubicBezTo>
                        <a:cubicBezTo>
                          <a:pt x="1" y="264"/>
                          <a:pt x="420" y="498"/>
                          <a:pt x="742" y="498"/>
                        </a:cubicBezTo>
                        <a:cubicBezTo>
                          <a:pt x="833" y="498"/>
                          <a:pt x="917" y="479"/>
                          <a:pt x="974" y="435"/>
                        </a:cubicBezTo>
                        <a:cubicBezTo>
                          <a:pt x="1263" y="235"/>
                          <a:pt x="843" y="1"/>
                          <a:pt x="52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14"/>
                  <p:cNvSpPr/>
                  <p:nvPr/>
                </p:nvSpPr>
                <p:spPr>
                  <a:xfrm>
                    <a:off x="681475" y="44050"/>
                    <a:ext cx="389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" h="621" extrusionOk="0">
                        <a:moveTo>
                          <a:pt x="622" y="1"/>
                        </a:moveTo>
                        <a:cubicBezTo>
                          <a:pt x="520" y="1"/>
                          <a:pt x="427" y="21"/>
                          <a:pt x="363" y="68"/>
                        </a:cubicBezTo>
                        <a:cubicBezTo>
                          <a:pt x="0" y="317"/>
                          <a:pt x="537" y="621"/>
                          <a:pt x="945" y="621"/>
                        </a:cubicBezTo>
                        <a:cubicBezTo>
                          <a:pt x="1051" y="621"/>
                          <a:pt x="1148" y="600"/>
                          <a:pt x="1219" y="553"/>
                        </a:cubicBezTo>
                        <a:cubicBezTo>
                          <a:pt x="1559" y="304"/>
                          <a:pt x="1017" y="1"/>
                          <a:pt x="6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14"/>
                  <p:cNvSpPr/>
                  <p:nvPr/>
                </p:nvSpPr>
                <p:spPr>
                  <a:xfrm>
                    <a:off x="722625" y="105125"/>
                    <a:ext cx="30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" h="632" extrusionOk="0">
                        <a:moveTo>
                          <a:pt x="568" y="1"/>
                        </a:moveTo>
                        <a:cubicBezTo>
                          <a:pt x="514" y="1"/>
                          <a:pt x="457" y="8"/>
                          <a:pt x="400" y="22"/>
                        </a:cubicBezTo>
                        <a:cubicBezTo>
                          <a:pt x="372" y="36"/>
                          <a:pt x="357" y="43"/>
                          <a:pt x="364" y="43"/>
                        </a:cubicBezTo>
                        <a:cubicBezTo>
                          <a:pt x="372" y="43"/>
                          <a:pt x="400" y="36"/>
                          <a:pt x="457" y="22"/>
                        </a:cubicBezTo>
                        <a:lnTo>
                          <a:pt x="457" y="22"/>
                        </a:lnTo>
                        <a:cubicBezTo>
                          <a:pt x="372" y="50"/>
                          <a:pt x="315" y="79"/>
                          <a:pt x="257" y="108"/>
                        </a:cubicBezTo>
                        <a:cubicBezTo>
                          <a:pt x="1" y="279"/>
                          <a:pt x="286" y="536"/>
                          <a:pt x="486" y="593"/>
                        </a:cubicBezTo>
                        <a:cubicBezTo>
                          <a:pt x="550" y="614"/>
                          <a:pt x="653" y="631"/>
                          <a:pt x="760" y="631"/>
                        </a:cubicBezTo>
                        <a:cubicBezTo>
                          <a:pt x="938" y="631"/>
                          <a:pt x="1124" y="582"/>
                          <a:pt x="1142" y="421"/>
                        </a:cubicBezTo>
                        <a:cubicBezTo>
                          <a:pt x="1199" y="165"/>
                          <a:pt x="828" y="50"/>
                          <a:pt x="714" y="22"/>
                        </a:cubicBezTo>
                        <a:cubicBezTo>
                          <a:pt x="671" y="8"/>
                          <a:pt x="621" y="1"/>
                          <a:pt x="56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14"/>
                  <p:cNvSpPr/>
                  <p:nvPr/>
                </p:nvSpPr>
                <p:spPr>
                  <a:xfrm>
                    <a:off x="659150" y="147175"/>
                    <a:ext cx="26575" cy="16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" h="642" extrusionOk="0">
                        <a:moveTo>
                          <a:pt x="426" y="0"/>
                        </a:moveTo>
                        <a:cubicBezTo>
                          <a:pt x="348" y="0"/>
                          <a:pt x="272" y="16"/>
                          <a:pt x="200" y="52"/>
                        </a:cubicBezTo>
                        <a:cubicBezTo>
                          <a:pt x="29" y="109"/>
                          <a:pt x="0" y="223"/>
                          <a:pt x="57" y="366"/>
                        </a:cubicBezTo>
                        <a:cubicBezTo>
                          <a:pt x="114" y="451"/>
                          <a:pt x="200" y="508"/>
                          <a:pt x="257" y="565"/>
                        </a:cubicBezTo>
                        <a:cubicBezTo>
                          <a:pt x="346" y="610"/>
                          <a:pt x="491" y="641"/>
                          <a:pt x="631" y="641"/>
                        </a:cubicBezTo>
                        <a:cubicBezTo>
                          <a:pt x="852" y="641"/>
                          <a:pt x="1062" y="564"/>
                          <a:pt x="1027" y="337"/>
                        </a:cubicBezTo>
                        <a:cubicBezTo>
                          <a:pt x="1055" y="198"/>
                          <a:pt x="921" y="114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90" y="86"/>
                          <a:pt x="799" y="93"/>
                          <a:pt x="799" y="109"/>
                        </a:cubicBezTo>
                        <a:cubicBezTo>
                          <a:pt x="799" y="109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5" y="81"/>
                          <a:pt x="779" y="82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76" y="80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1" y="80"/>
                          <a:pt x="771" y="80"/>
                          <a:pt x="771" y="80"/>
                        </a:cubicBezTo>
                        <a:lnTo>
                          <a:pt x="742" y="80"/>
                        </a:lnTo>
                        <a:cubicBezTo>
                          <a:pt x="643" y="31"/>
                          <a:pt x="534" y="0"/>
                          <a:pt x="42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14"/>
                  <p:cNvSpPr/>
                  <p:nvPr/>
                </p:nvSpPr>
                <p:spPr>
                  <a:xfrm>
                    <a:off x="677700" y="148450"/>
                    <a:ext cx="725" cy="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30" extrusionOk="0">
                        <a:moveTo>
                          <a:pt x="29" y="29"/>
                        </a:moveTo>
                        <a:lnTo>
                          <a:pt x="29" y="29"/>
                        </a:lnTo>
                        <a:cubicBezTo>
                          <a:pt x="0" y="1"/>
                          <a:pt x="0" y="1"/>
                          <a:pt x="29" y="29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14"/>
                  <p:cNvSpPr/>
                  <p:nvPr/>
                </p:nvSpPr>
                <p:spPr>
                  <a:xfrm>
                    <a:off x="565700" y="55250"/>
                    <a:ext cx="64225" cy="3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9" h="1352" extrusionOk="0">
                        <a:moveTo>
                          <a:pt x="1097" y="1"/>
                        </a:moveTo>
                        <a:cubicBezTo>
                          <a:pt x="851" y="1"/>
                          <a:pt x="613" y="59"/>
                          <a:pt x="429" y="191"/>
                        </a:cubicBezTo>
                        <a:cubicBezTo>
                          <a:pt x="1" y="505"/>
                          <a:pt x="314" y="961"/>
                          <a:pt x="657" y="1132"/>
                        </a:cubicBezTo>
                        <a:cubicBezTo>
                          <a:pt x="888" y="1271"/>
                          <a:pt x="1185" y="1351"/>
                          <a:pt x="1476" y="1351"/>
                        </a:cubicBezTo>
                        <a:cubicBezTo>
                          <a:pt x="1726" y="1351"/>
                          <a:pt x="1972" y="1292"/>
                          <a:pt x="2169" y="1161"/>
                        </a:cubicBezTo>
                        <a:cubicBezTo>
                          <a:pt x="2568" y="847"/>
                          <a:pt x="2255" y="391"/>
                          <a:pt x="1912" y="219"/>
                        </a:cubicBezTo>
                        <a:cubicBezTo>
                          <a:pt x="1682" y="81"/>
                          <a:pt x="1384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14"/>
                  <p:cNvSpPr/>
                  <p:nvPr/>
                </p:nvSpPr>
                <p:spPr>
                  <a:xfrm>
                    <a:off x="534325" y="-34800"/>
                    <a:ext cx="37825" cy="20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836" extrusionOk="0">
                        <a:moveTo>
                          <a:pt x="553" y="0"/>
                        </a:moveTo>
                        <a:cubicBezTo>
                          <a:pt x="352" y="0"/>
                          <a:pt x="164" y="68"/>
                          <a:pt x="86" y="255"/>
                        </a:cubicBezTo>
                        <a:cubicBezTo>
                          <a:pt x="86" y="283"/>
                          <a:pt x="86" y="312"/>
                          <a:pt x="57" y="312"/>
                        </a:cubicBezTo>
                        <a:cubicBezTo>
                          <a:pt x="0" y="483"/>
                          <a:pt x="228" y="654"/>
                          <a:pt x="343" y="711"/>
                        </a:cubicBezTo>
                        <a:cubicBezTo>
                          <a:pt x="495" y="799"/>
                          <a:pt x="664" y="836"/>
                          <a:pt x="838" y="836"/>
                        </a:cubicBezTo>
                        <a:cubicBezTo>
                          <a:pt x="891" y="836"/>
                          <a:pt x="945" y="832"/>
                          <a:pt x="999" y="826"/>
                        </a:cubicBezTo>
                        <a:cubicBezTo>
                          <a:pt x="1427" y="740"/>
                          <a:pt x="1512" y="340"/>
                          <a:pt x="1113" y="141"/>
                        </a:cubicBezTo>
                        <a:cubicBezTo>
                          <a:pt x="1084" y="141"/>
                          <a:pt x="1056" y="112"/>
                          <a:pt x="1027" y="112"/>
                        </a:cubicBezTo>
                        <a:cubicBezTo>
                          <a:pt x="898" y="47"/>
                          <a:pt x="721" y="0"/>
                          <a:pt x="5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14"/>
                  <p:cNvSpPr/>
                  <p:nvPr/>
                </p:nvSpPr>
                <p:spPr>
                  <a:xfrm>
                    <a:off x="525925" y="-82425"/>
                    <a:ext cx="30525" cy="1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596" extrusionOk="0">
                        <a:moveTo>
                          <a:pt x="452" y="1"/>
                        </a:moveTo>
                        <a:cubicBezTo>
                          <a:pt x="315" y="1"/>
                          <a:pt x="185" y="47"/>
                          <a:pt x="108" y="163"/>
                        </a:cubicBezTo>
                        <a:cubicBezTo>
                          <a:pt x="79" y="191"/>
                          <a:pt x="51" y="248"/>
                          <a:pt x="51" y="305"/>
                        </a:cubicBezTo>
                        <a:cubicBezTo>
                          <a:pt x="1" y="505"/>
                          <a:pt x="324" y="596"/>
                          <a:pt x="500" y="596"/>
                        </a:cubicBezTo>
                        <a:cubicBezTo>
                          <a:pt x="525" y="596"/>
                          <a:pt x="547" y="594"/>
                          <a:pt x="564" y="591"/>
                        </a:cubicBezTo>
                        <a:lnTo>
                          <a:pt x="507" y="562"/>
                        </a:lnTo>
                        <a:lnTo>
                          <a:pt x="507" y="562"/>
                        </a:lnTo>
                        <a:cubicBezTo>
                          <a:pt x="527" y="564"/>
                          <a:pt x="548" y="566"/>
                          <a:pt x="570" y="566"/>
                        </a:cubicBezTo>
                        <a:cubicBezTo>
                          <a:pt x="816" y="566"/>
                          <a:pt x="1220" y="424"/>
                          <a:pt x="907" y="163"/>
                        </a:cubicBezTo>
                        <a:cubicBezTo>
                          <a:pt x="797" y="69"/>
                          <a:pt x="619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14"/>
                  <p:cNvSpPr/>
                  <p:nvPr/>
                </p:nvSpPr>
                <p:spPr>
                  <a:xfrm>
                    <a:off x="622325" y="-84000"/>
                    <a:ext cx="24000" cy="1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" h="567" extrusionOk="0">
                        <a:moveTo>
                          <a:pt x="253" y="0"/>
                        </a:moveTo>
                        <a:cubicBezTo>
                          <a:pt x="130" y="0"/>
                          <a:pt x="1" y="48"/>
                          <a:pt x="18" y="169"/>
                        </a:cubicBezTo>
                        <a:cubicBezTo>
                          <a:pt x="47" y="340"/>
                          <a:pt x="132" y="397"/>
                          <a:pt x="275" y="482"/>
                        </a:cubicBezTo>
                        <a:cubicBezTo>
                          <a:pt x="338" y="533"/>
                          <a:pt x="461" y="566"/>
                          <a:pt x="583" y="566"/>
                        </a:cubicBezTo>
                        <a:cubicBezTo>
                          <a:pt x="737" y="566"/>
                          <a:pt x="887" y="512"/>
                          <a:pt x="903" y="368"/>
                        </a:cubicBezTo>
                        <a:cubicBezTo>
                          <a:pt x="960" y="169"/>
                          <a:pt x="703" y="83"/>
                          <a:pt x="503" y="83"/>
                        </a:cubicBezTo>
                        <a:cubicBezTo>
                          <a:pt x="475" y="83"/>
                          <a:pt x="475" y="54"/>
                          <a:pt x="446" y="54"/>
                        </a:cubicBezTo>
                        <a:cubicBezTo>
                          <a:pt x="412" y="21"/>
                          <a:pt x="33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14"/>
                  <p:cNvSpPr/>
                  <p:nvPr/>
                </p:nvSpPr>
                <p:spPr>
                  <a:xfrm>
                    <a:off x="473675" y="27750"/>
                    <a:ext cx="47125" cy="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5" h="1058" extrusionOk="0">
                        <a:moveTo>
                          <a:pt x="688" y="0"/>
                        </a:moveTo>
                        <a:cubicBezTo>
                          <a:pt x="637" y="0"/>
                          <a:pt x="588" y="2"/>
                          <a:pt x="543" y="7"/>
                        </a:cubicBezTo>
                        <a:cubicBezTo>
                          <a:pt x="372" y="35"/>
                          <a:pt x="1" y="207"/>
                          <a:pt x="115" y="463"/>
                        </a:cubicBezTo>
                        <a:lnTo>
                          <a:pt x="144" y="578"/>
                        </a:lnTo>
                        <a:cubicBezTo>
                          <a:pt x="306" y="903"/>
                          <a:pt x="677" y="1058"/>
                          <a:pt x="1041" y="1058"/>
                        </a:cubicBezTo>
                        <a:cubicBezTo>
                          <a:pt x="1123" y="1058"/>
                          <a:pt x="1206" y="1050"/>
                          <a:pt x="1285" y="1034"/>
                        </a:cubicBezTo>
                        <a:cubicBezTo>
                          <a:pt x="1684" y="977"/>
                          <a:pt x="1884" y="635"/>
                          <a:pt x="1542" y="321"/>
                        </a:cubicBezTo>
                        <a:lnTo>
                          <a:pt x="1456" y="235"/>
                        </a:lnTo>
                        <a:cubicBezTo>
                          <a:pt x="1288" y="67"/>
                          <a:pt x="958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14"/>
                  <p:cNvSpPr/>
                  <p:nvPr/>
                </p:nvSpPr>
                <p:spPr>
                  <a:xfrm>
                    <a:off x="420175" y="-26475"/>
                    <a:ext cx="35000" cy="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0" h="804" extrusionOk="0">
                        <a:moveTo>
                          <a:pt x="654" y="0"/>
                        </a:moveTo>
                        <a:cubicBezTo>
                          <a:pt x="550" y="0"/>
                          <a:pt x="443" y="22"/>
                          <a:pt x="343" y="65"/>
                        </a:cubicBezTo>
                        <a:cubicBezTo>
                          <a:pt x="201" y="122"/>
                          <a:pt x="144" y="179"/>
                          <a:pt x="87" y="321"/>
                        </a:cubicBezTo>
                        <a:cubicBezTo>
                          <a:pt x="1" y="607"/>
                          <a:pt x="458" y="749"/>
                          <a:pt x="629" y="778"/>
                        </a:cubicBezTo>
                        <a:cubicBezTo>
                          <a:pt x="687" y="794"/>
                          <a:pt x="752" y="804"/>
                          <a:pt x="819" y="804"/>
                        </a:cubicBezTo>
                        <a:cubicBezTo>
                          <a:pt x="982" y="804"/>
                          <a:pt x="1155" y="748"/>
                          <a:pt x="1256" y="607"/>
                        </a:cubicBezTo>
                        <a:cubicBezTo>
                          <a:pt x="1285" y="578"/>
                          <a:pt x="1313" y="521"/>
                          <a:pt x="1313" y="464"/>
                        </a:cubicBezTo>
                        <a:cubicBezTo>
                          <a:pt x="1399" y="264"/>
                          <a:pt x="1085" y="93"/>
                          <a:pt x="943" y="65"/>
                        </a:cubicBezTo>
                        <a:cubicBezTo>
                          <a:pt x="857" y="22"/>
                          <a:pt x="757" y="0"/>
                          <a:pt x="65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14"/>
                  <p:cNvSpPr/>
                  <p:nvPr/>
                </p:nvSpPr>
                <p:spPr>
                  <a:xfrm>
                    <a:off x="428025" y="-142700"/>
                    <a:ext cx="24275" cy="1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732" extrusionOk="0">
                        <a:moveTo>
                          <a:pt x="452" y="1"/>
                        </a:moveTo>
                        <a:cubicBezTo>
                          <a:pt x="423" y="1"/>
                          <a:pt x="396" y="2"/>
                          <a:pt x="372" y="6"/>
                        </a:cubicBezTo>
                        <a:lnTo>
                          <a:pt x="286" y="34"/>
                        </a:lnTo>
                        <a:cubicBezTo>
                          <a:pt x="172" y="34"/>
                          <a:pt x="1" y="91"/>
                          <a:pt x="1" y="234"/>
                        </a:cubicBezTo>
                        <a:cubicBezTo>
                          <a:pt x="1" y="405"/>
                          <a:pt x="86" y="462"/>
                          <a:pt x="144" y="605"/>
                        </a:cubicBezTo>
                        <a:cubicBezTo>
                          <a:pt x="163" y="681"/>
                          <a:pt x="258" y="732"/>
                          <a:pt x="344" y="732"/>
                        </a:cubicBezTo>
                        <a:cubicBezTo>
                          <a:pt x="388" y="732"/>
                          <a:pt x="429" y="719"/>
                          <a:pt x="457" y="691"/>
                        </a:cubicBezTo>
                        <a:cubicBezTo>
                          <a:pt x="543" y="605"/>
                          <a:pt x="657" y="605"/>
                          <a:pt x="771" y="576"/>
                        </a:cubicBezTo>
                        <a:cubicBezTo>
                          <a:pt x="857" y="548"/>
                          <a:pt x="942" y="462"/>
                          <a:pt x="971" y="377"/>
                        </a:cubicBezTo>
                        <a:cubicBezTo>
                          <a:pt x="971" y="377"/>
                          <a:pt x="971" y="348"/>
                          <a:pt x="971" y="320"/>
                        </a:cubicBezTo>
                        <a:cubicBezTo>
                          <a:pt x="971" y="94"/>
                          <a:pt x="663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14"/>
                  <p:cNvSpPr/>
                  <p:nvPr/>
                </p:nvSpPr>
                <p:spPr>
                  <a:xfrm>
                    <a:off x="569975" y="-187475"/>
                    <a:ext cx="348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" h="621" extrusionOk="0">
                        <a:moveTo>
                          <a:pt x="581" y="0"/>
                        </a:moveTo>
                        <a:cubicBezTo>
                          <a:pt x="520" y="0"/>
                          <a:pt x="467" y="9"/>
                          <a:pt x="429" y="28"/>
                        </a:cubicBezTo>
                        <a:cubicBezTo>
                          <a:pt x="286" y="85"/>
                          <a:pt x="200" y="170"/>
                          <a:pt x="86" y="256"/>
                        </a:cubicBezTo>
                        <a:cubicBezTo>
                          <a:pt x="1" y="313"/>
                          <a:pt x="29" y="399"/>
                          <a:pt x="86" y="456"/>
                        </a:cubicBezTo>
                        <a:cubicBezTo>
                          <a:pt x="224" y="563"/>
                          <a:pt x="427" y="621"/>
                          <a:pt x="625" y="621"/>
                        </a:cubicBezTo>
                        <a:cubicBezTo>
                          <a:pt x="797" y="621"/>
                          <a:pt x="966" y="577"/>
                          <a:pt x="1085" y="484"/>
                        </a:cubicBezTo>
                        <a:cubicBezTo>
                          <a:pt x="1395" y="222"/>
                          <a:pt x="889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14"/>
                  <p:cNvSpPr/>
                  <p:nvPr/>
                </p:nvSpPr>
                <p:spPr>
                  <a:xfrm>
                    <a:off x="769000" y="-146600"/>
                    <a:ext cx="20000" cy="1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" h="483" extrusionOk="0">
                        <a:moveTo>
                          <a:pt x="226" y="1"/>
                        </a:moveTo>
                        <a:cubicBezTo>
                          <a:pt x="133" y="1"/>
                          <a:pt x="44" y="28"/>
                          <a:pt x="29" y="105"/>
                        </a:cubicBezTo>
                        <a:lnTo>
                          <a:pt x="29" y="133"/>
                        </a:lnTo>
                        <a:cubicBezTo>
                          <a:pt x="0" y="190"/>
                          <a:pt x="0" y="276"/>
                          <a:pt x="29" y="304"/>
                        </a:cubicBezTo>
                        <a:cubicBezTo>
                          <a:pt x="124" y="423"/>
                          <a:pt x="298" y="483"/>
                          <a:pt x="436" y="483"/>
                        </a:cubicBezTo>
                        <a:cubicBezTo>
                          <a:pt x="464" y="483"/>
                          <a:pt x="490" y="480"/>
                          <a:pt x="514" y="476"/>
                        </a:cubicBezTo>
                        <a:cubicBezTo>
                          <a:pt x="656" y="447"/>
                          <a:pt x="799" y="333"/>
                          <a:pt x="685" y="190"/>
                        </a:cubicBezTo>
                        <a:cubicBezTo>
                          <a:pt x="656" y="133"/>
                          <a:pt x="571" y="76"/>
                          <a:pt x="485" y="76"/>
                        </a:cubicBezTo>
                        <a:cubicBezTo>
                          <a:pt x="457" y="48"/>
                          <a:pt x="457" y="48"/>
                          <a:pt x="428" y="48"/>
                        </a:cubicBezTo>
                        <a:cubicBezTo>
                          <a:pt x="389" y="21"/>
                          <a:pt x="306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14"/>
                  <p:cNvSpPr/>
                  <p:nvPr/>
                </p:nvSpPr>
                <p:spPr>
                  <a:xfrm>
                    <a:off x="675550" y="-131800"/>
                    <a:ext cx="36400" cy="2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82" extrusionOk="0">
                        <a:moveTo>
                          <a:pt x="661" y="0"/>
                        </a:moveTo>
                        <a:cubicBezTo>
                          <a:pt x="553" y="0"/>
                          <a:pt x="452" y="18"/>
                          <a:pt x="371" y="55"/>
                        </a:cubicBezTo>
                        <a:cubicBezTo>
                          <a:pt x="200" y="169"/>
                          <a:pt x="115" y="226"/>
                          <a:pt x="58" y="397"/>
                        </a:cubicBezTo>
                        <a:cubicBezTo>
                          <a:pt x="1" y="568"/>
                          <a:pt x="229" y="768"/>
                          <a:pt x="343" y="825"/>
                        </a:cubicBezTo>
                        <a:cubicBezTo>
                          <a:pt x="314" y="797"/>
                          <a:pt x="286" y="768"/>
                          <a:pt x="257" y="740"/>
                        </a:cubicBezTo>
                        <a:lnTo>
                          <a:pt x="257" y="740"/>
                        </a:lnTo>
                        <a:cubicBezTo>
                          <a:pt x="378" y="861"/>
                          <a:pt x="614" y="982"/>
                          <a:pt x="832" y="982"/>
                        </a:cubicBezTo>
                        <a:cubicBezTo>
                          <a:pt x="922" y="982"/>
                          <a:pt x="1010" y="961"/>
                          <a:pt x="1085" y="911"/>
                        </a:cubicBezTo>
                        <a:cubicBezTo>
                          <a:pt x="1256" y="882"/>
                          <a:pt x="1370" y="797"/>
                          <a:pt x="1427" y="625"/>
                        </a:cubicBezTo>
                        <a:cubicBezTo>
                          <a:pt x="1456" y="568"/>
                          <a:pt x="1456" y="483"/>
                          <a:pt x="1427" y="426"/>
                        </a:cubicBezTo>
                        <a:cubicBezTo>
                          <a:pt x="1342" y="150"/>
                          <a:pt x="974" y="0"/>
                          <a:pt x="66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14"/>
                  <p:cNvSpPr/>
                  <p:nvPr/>
                </p:nvSpPr>
                <p:spPr>
                  <a:xfrm>
                    <a:off x="647725" y="-243225"/>
                    <a:ext cx="46400" cy="2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143" extrusionOk="0">
                        <a:moveTo>
                          <a:pt x="631" y="1"/>
                        </a:moveTo>
                        <a:cubicBezTo>
                          <a:pt x="361" y="1"/>
                          <a:pt x="101" y="79"/>
                          <a:pt x="29" y="346"/>
                        </a:cubicBezTo>
                        <a:cubicBezTo>
                          <a:pt x="1" y="432"/>
                          <a:pt x="29" y="546"/>
                          <a:pt x="29" y="631"/>
                        </a:cubicBezTo>
                        <a:cubicBezTo>
                          <a:pt x="75" y="997"/>
                          <a:pt x="614" y="1143"/>
                          <a:pt x="988" y="1143"/>
                        </a:cubicBezTo>
                        <a:cubicBezTo>
                          <a:pt x="1082" y="1143"/>
                          <a:pt x="1165" y="1134"/>
                          <a:pt x="1228" y="1116"/>
                        </a:cubicBezTo>
                        <a:cubicBezTo>
                          <a:pt x="1570" y="1059"/>
                          <a:pt x="1855" y="831"/>
                          <a:pt x="1656" y="489"/>
                        </a:cubicBezTo>
                        <a:cubicBezTo>
                          <a:pt x="1542" y="261"/>
                          <a:pt x="1313" y="146"/>
                          <a:pt x="1085" y="61"/>
                        </a:cubicBezTo>
                        <a:cubicBezTo>
                          <a:pt x="957" y="29"/>
                          <a:pt x="792" y="1"/>
                          <a:pt x="63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14"/>
                  <p:cNvSpPr/>
                  <p:nvPr/>
                </p:nvSpPr>
                <p:spPr>
                  <a:xfrm>
                    <a:off x="853875" y="-114750"/>
                    <a:ext cx="36300" cy="1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" h="740" extrusionOk="0">
                        <a:moveTo>
                          <a:pt x="685" y="1"/>
                        </a:moveTo>
                        <a:cubicBezTo>
                          <a:pt x="257" y="1"/>
                          <a:pt x="1" y="400"/>
                          <a:pt x="429" y="628"/>
                        </a:cubicBezTo>
                        <a:cubicBezTo>
                          <a:pt x="526" y="689"/>
                          <a:pt x="738" y="740"/>
                          <a:pt x="938" y="740"/>
                        </a:cubicBezTo>
                        <a:cubicBezTo>
                          <a:pt x="1206" y="740"/>
                          <a:pt x="1452" y="649"/>
                          <a:pt x="1370" y="371"/>
                        </a:cubicBezTo>
                        <a:cubicBezTo>
                          <a:pt x="1370" y="371"/>
                          <a:pt x="1370" y="343"/>
                          <a:pt x="1370" y="343"/>
                        </a:cubicBezTo>
                        <a:cubicBezTo>
                          <a:pt x="1285" y="86"/>
                          <a:pt x="999" y="29"/>
                          <a:pt x="771" y="29"/>
                        </a:cubicBezTo>
                        <a:cubicBezTo>
                          <a:pt x="742" y="1"/>
                          <a:pt x="714" y="1"/>
                          <a:pt x="68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14"/>
                  <p:cNvSpPr/>
                  <p:nvPr/>
                </p:nvSpPr>
                <p:spPr>
                  <a:xfrm>
                    <a:off x="825350" y="-195525"/>
                    <a:ext cx="21450" cy="1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518" extrusionOk="0">
                        <a:moveTo>
                          <a:pt x="375" y="1"/>
                        </a:moveTo>
                        <a:cubicBezTo>
                          <a:pt x="342" y="1"/>
                          <a:pt x="312" y="3"/>
                          <a:pt x="286" y="7"/>
                        </a:cubicBezTo>
                        <a:cubicBezTo>
                          <a:pt x="29" y="36"/>
                          <a:pt x="0" y="264"/>
                          <a:pt x="229" y="378"/>
                        </a:cubicBezTo>
                        <a:cubicBezTo>
                          <a:pt x="229" y="407"/>
                          <a:pt x="257" y="407"/>
                          <a:pt x="257" y="435"/>
                        </a:cubicBezTo>
                        <a:cubicBezTo>
                          <a:pt x="312" y="476"/>
                          <a:pt x="459" y="518"/>
                          <a:pt x="591" y="518"/>
                        </a:cubicBezTo>
                        <a:cubicBezTo>
                          <a:pt x="733" y="518"/>
                          <a:pt x="857" y="469"/>
                          <a:pt x="828" y="321"/>
                        </a:cubicBezTo>
                        <a:lnTo>
                          <a:pt x="799" y="293"/>
                        </a:lnTo>
                        <a:cubicBezTo>
                          <a:pt x="823" y="75"/>
                          <a:pt x="560" y="1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14"/>
                  <p:cNvSpPr/>
                  <p:nvPr/>
                </p:nvSpPr>
                <p:spPr>
                  <a:xfrm>
                    <a:off x="-90550" y="1189400"/>
                    <a:ext cx="65650" cy="3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6" h="1553" extrusionOk="0">
                        <a:moveTo>
                          <a:pt x="1112" y="0"/>
                        </a:moveTo>
                        <a:cubicBezTo>
                          <a:pt x="825" y="0"/>
                          <a:pt x="535" y="62"/>
                          <a:pt x="315" y="219"/>
                        </a:cubicBezTo>
                        <a:cubicBezTo>
                          <a:pt x="58" y="419"/>
                          <a:pt x="1" y="733"/>
                          <a:pt x="201" y="990"/>
                        </a:cubicBezTo>
                        <a:cubicBezTo>
                          <a:pt x="478" y="1372"/>
                          <a:pt x="978" y="1553"/>
                          <a:pt x="1467" y="1553"/>
                        </a:cubicBezTo>
                        <a:cubicBezTo>
                          <a:pt x="1783" y="1553"/>
                          <a:pt x="2095" y="1478"/>
                          <a:pt x="2341" y="1332"/>
                        </a:cubicBezTo>
                        <a:cubicBezTo>
                          <a:pt x="2626" y="1161"/>
                          <a:pt x="2626" y="819"/>
                          <a:pt x="2455" y="590"/>
                        </a:cubicBezTo>
                        <a:cubicBezTo>
                          <a:pt x="2312" y="334"/>
                          <a:pt x="2055" y="219"/>
                          <a:pt x="1798" y="105"/>
                        </a:cubicBezTo>
                        <a:lnTo>
                          <a:pt x="1770" y="105"/>
                        </a:lnTo>
                        <a:cubicBezTo>
                          <a:pt x="1578" y="41"/>
                          <a:pt x="1346" y="0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14"/>
                  <p:cNvSpPr/>
                  <p:nvPr/>
                </p:nvSpPr>
                <p:spPr>
                  <a:xfrm>
                    <a:off x="15025" y="1214625"/>
                    <a:ext cx="47475" cy="21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9" h="874" extrusionOk="0">
                        <a:moveTo>
                          <a:pt x="773" y="0"/>
                        </a:moveTo>
                        <a:cubicBezTo>
                          <a:pt x="560" y="0"/>
                          <a:pt x="361" y="69"/>
                          <a:pt x="257" y="238"/>
                        </a:cubicBezTo>
                        <a:cubicBezTo>
                          <a:pt x="1" y="580"/>
                          <a:pt x="600" y="808"/>
                          <a:pt x="828" y="865"/>
                        </a:cubicBezTo>
                        <a:lnTo>
                          <a:pt x="885" y="865"/>
                        </a:lnTo>
                        <a:cubicBezTo>
                          <a:pt x="917" y="871"/>
                          <a:pt x="952" y="873"/>
                          <a:pt x="989" y="873"/>
                        </a:cubicBezTo>
                        <a:cubicBezTo>
                          <a:pt x="1350" y="873"/>
                          <a:pt x="1898" y="628"/>
                          <a:pt x="1484" y="266"/>
                        </a:cubicBezTo>
                        <a:lnTo>
                          <a:pt x="1456" y="238"/>
                        </a:lnTo>
                        <a:cubicBezTo>
                          <a:pt x="1301" y="98"/>
                          <a:pt x="1027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14"/>
                  <p:cNvSpPr/>
                  <p:nvPr/>
                </p:nvSpPr>
                <p:spPr>
                  <a:xfrm>
                    <a:off x="62825" y="1154900"/>
                    <a:ext cx="32125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986" extrusionOk="0">
                        <a:moveTo>
                          <a:pt x="570" y="1"/>
                        </a:moveTo>
                        <a:cubicBezTo>
                          <a:pt x="469" y="1"/>
                          <a:pt x="365" y="20"/>
                          <a:pt x="257" y="59"/>
                        </a:cubicBezTo>
                        <a:cubicBezTo>
                          <a:pt x="114" y="116"/>
                          <a:pt x="0" y="230"/>
                          <a:pt x="57" y="373"/>
                        </a:cubicBezTo>
                        <a:cubicBezTo>
                          <a:pt x="86" y="487"/>
                          <a:pt x="114" y="601"/>
                          <a:pt x="172" y="686"/>
                        </a:cubicBezTo>
                        <a:cubicBezTo>
                          <a:pt x="229" y="743"/>
                          <a:pt x="286" y="772"/>
                          <a:pt x="286" y="858"/>
                        </a:cubicBezTo>
                        <a:cubicBezTo>
                          <a:pt x="319" y="941"/>
                          <a:pt x="430" y="985"/>
                          <a:pt x="533" y="985"/>
                        </a:cubicBezTo>
                        <a:cubicBezTo>
                          <a:pt x="607" y="985"/>
                          <a:pt x="678" y="962"/>
                          <a:pt x="714" y="915"/>
                        </a:cubicBezTo>
                        <a:cubicBezTo>
                          <a:pt x="799" y="829"/>
                          <a:pt x="942" y="829"/>
                          <a:pt x="1028" y="772"/>
                        </a:cubicBezTo>
                        <a:cubicBezTo>
                          <a:pt x="1085" y="715"/>
                          <a:pt x="1142" y="629"/>
                          <a:pt x="1199" y="572"/>
                        </a:cubicBezTo>
                        <a:cubicBezTo>
                          <a:pt x="1284" y="458"/>
                          <a:pt x="1199" y="258"/>
                          <a:pt x="1113" y="201"/>
                        </a:cubicBezTo>
                        <a:cubicBezTo>
                          <a:pt x="944" y="70"/>
                          <a:pt x="763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14"/>
                  <p:cNvSpPr/>
                  <p:nvPr/>
                </p:nvSpPr>
                <p:spPr>
                  <a:xfrm>
                    <a:off x="-60575" y="1031425"/>
                    <a:ext cx="41400" cy="2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921" extrusionOk="0">
                        <a:moveTo>
                          <a:pt x="532" y="0"/>
                        </a:moveTo>
                        <a:cubicBezTo>
                          <a:pt x="315" y="0"/>
                          <a:pt x="104" y="83"/>
                          <a:pt x="29" y="290"/>
                        </a:cubicBezTo>
                        <a:lnTo>
                          <a:pt x="0" y="376"/>
                        </a:lnTo>
                        <a:cubicBezTo>
                          <a:pt x="0" y="404"/>
                          <a:pt x="0" y="433"/>
                          <a:pt x="0" y="461"/>
                        </a:cubicBezTo>
                        <a:cubicBezTo>
                          <a:pt x="0" y="490"/>
                          <a:pt x="0" y="518"/>
                          <a:pt x="0" y="547"/>
                        </a:cubicBezTo>
                        <a:cubicBezTo>
                          <a:pt x="57" y="661"/>
                          <a:pt x="229" y="746"/>
                          <a:pt x="371" y="832"/>
                        </a:cubicBezTo>
                        <a:cubicBezTo>
                          <a:pt x="400" y="832"/>
                          <a:pt x="400" y="832"/>
                          <a:pt x="428" y="861"/>
                        </a:cubicBezTo>
                        <a:lnTo>
                          <a:pt x="457" y="861"/>
                        </a:lnTo>
                        <a:cubicBezTo>
                          <a:pt x="514" y="889"/>
                          <a:pt x="571" y="889"/>
                          <a:pt x="599" y="889"/>
                        </a:cubicBezTo>
                        <a:cubicBezTo>
                          <a:pt x="676" y="911"/>
                          <a:pt x="748" y="920"/>
                          <a:pt x="817" y="920"/>
                        </a:cubicBezTo>
                        <a:cubicBezTo>
                          <a:pt x="930" y="920"/>
                          <a:pt x="1036" y="896"/>
                          <a:pt x="1142" y="861"/>
                        </a:cubicBezTo>
                        <a:cubicBezTo>
                          <a:pt x="1655" y="661"/>
                          <a:pt x="1284" y="233"/>
                          <a:pt x="942" y="90"/>
                        </a:cubicBezTo>
                        <a:cubicBezTo>
                          <a:pt x="913" y="90"/>
                          <a:pt x="885" y="90"/>
                          <a:pt x="856" y="62"/>
                        </a:cubicBezTo>
                        <a:cubicBezTo>
                          <a:pt x="759" y="23"/>
                          <a:pt x="645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14"/>
                  <p:cNvSpPr/>
                  <p:nvPr/>
                </p:nvSpPr>
                <p:spPr>
                  <a:xfrm>
                    <a:off x="-160450" y="998625"/>
                    <a:ext cx="33550" cy="1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700" extrusionOk="0">
                        <a:moveTo>
                          <a:pt x="581" y="0"/>
                        </a:moveTo>
                        <a:cubicBezTo>
                          <a:pt x="444" y="0"/>
                          <a:pt x="309" y="37"/>
                          <a:pt x="201" y="118"/>
                        </a:cubicBezTo>
                        <a:cubicBezTo>
                          <a:pt x="1" y="261"/>
                          <a:pt x="172" y="489"/>
                          <a:pt x="343" y="603"/>
                        </a:cubicBezTo>
                        <a:cubicBezTo>
                          <a:pt x="464" y="664"/>
                          <a:pt x="608" y="700"/>
                          <a:pt x="751" y="700"/>
                        </a:cubicBezTo>
                        <a:cubicBezTo>
                          <a:pt x="879" y="700"/>
                          <a:pt x="1006" y="671"/>
                          <a:pt x="1114" y="603"/>
                        </a:cubicBezTo>
                        <a:cubicBezTo>
                          <a:pt x="1342" y="432"/>
                          <a:pt x="1171" y="204"/>
                          <a:pt x="999" y="118"/>
                        </a:cubicBezTo>
                        <a:cubicBezTo>
                          <a:pt x="880" y="44"/>
                          <a:pt x="730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14"/>
                  <p:cNvSpPr/>
                  <p:nvPr/>
                </p:nvSpPr>
                <p:spPr>
                  <a:xfrm>
                    <a:off x="-170425" y="1076900"/>
                    <a:ext cx="2927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" h="754" extrusionOk="0">
                        <a:moveTo>
                          <a:pt x="502" y="0"/>
                        </a:moveTo>
                        <a:cubicBezTo>
                          <a:pt x="440" y="0"/>
                          <a:pt x="377" y="27"/>
                          <a:pt x="314" y="69"/>
                        </a:cubicBezTo>
                        <a:cubicBezTo>
                          <a:pt x="229" y="126"/>
                          <a:pt x="257" y="240"/>
                          <a:pt x="200" y="297"/>
                        </a:cubicBezTo>
                        <a:cubicBezTo>
                          <a:pt x="0" y="525"/>
                          <a:pt x="457" y="725"/>
                          <a:pt x="600" y="753"/>
                        </a:cubicBezTo>
                        <a:cubicBezTo>
                          <a:pt x="799" y="753"/>
                          <a:pt x="1170" y="725"/>
                          <a:pt x="1142" y="440"/>
                        </a:cubicBezTo>
                        <a:cubicBezTo>
                          <a:pt x="1085" y="183"/>
                          <a:pt x="828" y="40"/>
                          <a:pt x="571" y="12"/>
                        </a:cubicBezTo>
                        <a:cubicBezTo>
                          <a:pt x="548" y="4"/>
                          <a:pt x="525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14"/>
                  <p:cNvSpPr/>
                  <p:nvPr/>
                </p:nvSpPr>
                <p:spPr>
                  <a:xfrm>
                    <a:off x="-246050" y="1134100"/>
                    <a:ext cx="30925" cy="2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" h="929" extrusionOk="0">
                        <a:moveTo>
                          <a:pt x="531" y="0"/>
                        </a:moveTo>
                        <a:cubicBezTo>
                          <a:pt x="424" y="0"/>
                          <a:pt x="319" y="30"/>
                          <a:pt x="258" y="92"/>
                        </a:cubicBezTo>
                        <a:cubicBezTo>
                          <a:pt x="144" y="234"/>
                          <a:pt x="1" y="263"/>
                          <a:pt x="1" y="463"/>
                        </a:cubicBezTo>
                        <a:cubicBezTo>
                          <a:pt x="16" y="771"/>
                          <a:pt x="397" y="929"/>
                          <a:pt x="722" y="929"/>
                        </a:cubicBezTo>
                        <a:cubicBezTo>
                          <a:pt x="999" y="929"/>
                          <a:pt x="1236" y="813"/>
                          <a:pt x="1171" y="577"/>
                        </a:cubicBezTo>
                        <a:cubicBezTo>
                          <a:pt x="1114" y="377"/>
                          <a:pt x="971" y="320"/>
                          <a:pt x="885" y="149"/>
                        </a:cubicBezTo>
                        <a:cubicBezTo>
                          <a:pt x="821" y="52"/>
                          <a:pt x="673" y="0"/>
                          <a:pt x="53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14"/>
                  <p:cNvSpPr/>
                  <p:nvPr/>
                </p:nvSpPr>
                <p:spPr>
                  <a:xfrm>
                    <a:off x="-218225" y="1229250"/>
                    <a:ext cx="1785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479" extrusionOk="0">
                        <a:moveTo>
                          <a:pt x="239" y="0"/>
                        </a:moveTo>
                        <a:cubicBezTo>
                          <a:pt x="148" y="0"/>
                          <a:pt x="58" y="25"/>
                          <a:pt x="58" y="109"/>
                        </a:cubicBezTo>
                        <a:cubicBezTo>
                          <a:pt x="58" y="109"/>
                          <a:pt x="58" y="138"/>
                          <a:pt x="58" y="138"/>
                        </a:cubicBezTo>
                        <a:cubicBezTo>
                          <a:pt x="1" y="252"/>
                          <a:pt x="58" y="337"/>
                          <a:pt x="172" y="394"/>
                        </a:cubicBezTo>
                        <a:cubicBezTo>
                          <a:pt x="238" y="427"/>
                          <a:pt x="388" y="479"/>
                          <a:pt x="515" y="479"/>
                        </a:cubicBezTo>
                        <a:cubicBezTo>
                          <a:pt x="609" y="479"/>
                          <a:pt x="690" y="451"/>
                          <a:pt x="714" y="366"/>
                        </a:cubicBezTo>
                        <a:lnTo>
                          <a:pt x="714" y="337"/>
                        </a:lnTo>
                        <a:cubicBezTo>
                          <a:pt x="714" y="337"/>
                          <a:pt x="714" y="337"/>
                          <a:pt x="714" y="309"/>
                        </a:cubicBezTo>
                        <a:cubicBezTo>
                          <a:pt x="714" y="309"/>
                          <a:pt x="714" y="309"/>
                          <a:pt x="714" y="280"/>
                        </a:cubicBezTo>
                        <a:cubicBezTo>
                          <a:pt x="685" y="166"/>
                          <a:pt x="486" y="81"/>
                          <a:pt x="400" y="24"/>
                        </a:cubicBezTo>
                        <a:cubicBezTo>
                          <a:pt x="365" y="12"/>
                          <a:pt x="302" y="0"/>
                          <a:pt x="23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14"/>
                  <p:cNvSpPr/>
                  <p:nvPr/>
                </p:nvSpPr>
                <p:spPr>
                  <a:xfrm>
                    <a:off x="-43300" y="1107175"/>
                    <a:ext cx="75275" cy="29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1" h="1182" extrusionOk="0">
                        <a:moveTo>
                          <a:pt x="1221" y="0"/>
                        </a:moveTo>
                        <a:cubicBezTo>
                          <a:pt x="1009" y="0"/>
                          <a:pt x="814" y="43"/>
                          <a:pt x="679" y="142"/>
                        </a:cubicBezTo>
                        <a:cubicBezTo>
                          <a:pt x="0" y="617"/>
                          <a:pt x="1062" y="1182"/>
                          <a:pt x="1843" y="1182"/>
                        </a:cubicBezTo>
                        <a:cubicBezTo>
                          <a:pt x="2047" y="1182"/>
                          <a:pt x="2232" y="1143"/>
                          <a:pt x="2362" y="1055"/>
                        </a:cubicBezTo>
                        <a:cubicBezTo>
                          <a:pt x="3011" y="563"/>
                          <a:pt x="1994" y="0"/>
                          <a:pt x="122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14"/>
                  <p:cNvSpPr/>
                  <p:nvPr/>
                </p:nvSpPr>
                <p:spPr>
                  <a:xfrm>
                    <a:off x="-325925" y="1167575"/>
                    <a:ext cx="38550" cy="23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922" extrusionOk="0">
                        <a:moveTo>
                          <a:pt x="662" y="0"/>
                        </a:moveTo>
                        <a:cubicBezTo>
                          <a:pt x="471" y="0"/>
                          <a:pt x="293" y="43"/>
                          <a:pt x="200" y="122"/>
                        </a:cubicBezTo>
                        <a:cubicBezTo>
                          <a:pt x="86" y="236"/>
                          <a:pt x="0" y="294"/>
                          <a:pt x="29" y="493"/>
                        </a:cubicBezTo>
                        <a:cubicBezTo>
                          <a:pt x="57" y="807"/>
                          <a:pt x="599" y="921"/>
                          <a:pt x="828" y="921"/>
                        </a:cubicBezTo>
                        <a:lnTo>
                          <a:pt x="856" y="921"/>
                        </a:lnTo>
                        <a:cubicBezTo>
                          <a:pt x="1085" y="921"/>
                          <a:pt x="1541" y="807"/>
                          <a:pt x="1455" y="493"/>
                        </a:cubicBezTo>
                        <a:cubicBezTo>
                          <a:pt x="1427" y="465"/>
                          <a:pt x="1427" y="436"/>
                          <a:pt x="1427" y="408"/>
                        </a:cubicBezTo>
                        <a:cubicBezTo>
                          <a:pt x="1427" y="322"/>
                          <a:pt x="1370" y="236"/>
                          <a:pt x="1256" y="179"/>
                        </a:cubicBezTo>
                        <a:cubicBezTo>
                          <a:pt x="1118" y="57"/>
                          <a:pt x="882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14"/>
                  <p:cNvSpPr/>
                  <p:nvPr/>
                </p:nvSpPr>
                <p:spPr>
                  <a:xfrm>
                    <a:off x="-365875" y="1060425"/>
                    <a:ext cx="35700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986" extrusionOk="0">
                        <a:moveTo>
                          <a:pt x="646" y="0"/>
                        </a:moveTo>
                        <a:cubicBezTo>
                          <a:pt x="591" y="0"/>
                          <a:pt x="537" y="5"/>
                          <a:pt x="486" y="14"/>
                        </a:cubicBezTo>
                        <a:cubicBezTo>
                          <a:pt x="286" y="71"/>
                          <a:pt x="1" y="243"/>
                          <a:pt x="200" y="471"/>
                        </a:cubicBezTo>
                        <a:cubicBezTo>
                          <a:pt x="286" y="585"/>
                          <a:pt x="343" y="642"/>
                          <a:pt x="457" y="699"/>
                        </a:cubicBezTo>
                        <a:cubicBezTo>
                          <a:pt x="486" y="756"/>
                          <a:pt x="543" y="813"/>
                          <a:pt x="600" y="870"/>
                        </a:cubicBezTo>
                        <a:cubicBezTo>
                          <a:pt x="664" y="951"/>
                          <a:pt x="774" y="986"/>
                          <a:pt x="883" y="986"/>
                        </a:cubicBezTo>
                        <a:cubicBezTo>
                          <a:pt x="967" y="986"/>
                          <a:pt x="1051" y="965"/>
                          <a:pt x="1113" y="927"/>
                        </a:cubicBezTo>
                        <a:cubicBezTo>
                          <a:pt x="1199" y="870"/>
                          <a:pt x="1256" y="785"/>
                          <a:pt x="1284" y="699"/>
                        </a:cubicBezTo>
                        <a:cubicBezTo>
                          <a:pt x="1342" y="671"/>
                          <a:pt x="1427" y="528"/>
                          <a:pt x="1370" y="442"/>
                        </a:cubicBezTo>
                        <a:cubicBezTo>
                          <a:pt x="1370" y="442"/>
                          <a:pt x="1370" y="414"/>
                          <a:pt x="1342" y="385"/>
                        </a:cubicBezTo>
                        <a:cubicBezTo>
                          <a:pt x="1222" y="123"/>
                          <a:pt x="924" y="0"/>
                          <a:pt x="64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14"/>
                  <p:cNvSpPr/>
                  <p:nvPr/>
                </p:nvSpPr>
                <p:spPr>
                  <a:xfrm>
                    <a:off x="-420075" y="1234550"/>
                    <a:ext cx="40225" cy="2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958" extrusionOk="0">
                        <a:moveTo>
                          <a:pt x="710" y="0"/>
                        </a:moveTo>
                        <a:cubicBezTo>
                          <a:pt x="605" y="0"/>
                          <a:pt x="502" y="14"/>
                          <a:pt x="400" y="40"/>
                        </a:cubicBezTo>
                        <a:lnTo>
                          <a:pt x="314" y="68"/>
                        </a:lnTo>
                        <a:cubicBezTo>
                          <a:pt x="143" y="125"/>
                          <a:pt x="0" y="297"/>
                          <a:pt x="57" y="496"/>
                        </a:cubicBezTo>
                        <a:cubicBezTo>
                          <a:pt x="114" y="696"/>
                          <a:pt x="342" y="839"/>
                          <a:pt x="542" y="896"/>
                        </a:cubicBezTo>
                        <a:cubicBezTo>
                          <a:pt x="652" y="932"/>
                          <a:pt x="803" y="957"/>
                          <a:pt x="955" y="957"/>
                        </a:cubicBezTo>
                        <a:cubicBezTo>
                          <a:pt x="1278" y="957"/>
                          <a:pt x="1608" y="845"/>
                          <a:pt x="1569" y="496"/>
                        </a:cubicBezTo>
                        <a:cubicBezTo>
                          <a:pt x="1569" y="468"/>
                          <a:pt x="1569" y="468"/>
                          <a:pt x="1569" y="439"/>
                        </a:cubicBezTo>
                        <a:cubicBezTo>
                          <a:pt x="1541" y="240"/>
                          <a:pt x="1255" y="97"/>
                          <a:pt x="1113" y="68"/>
                        </a:cubicBezTo>
                        <a:cubicBezTo>
                          <a:pt x="971" y="21"/>
                          <a:pt x="839" y="0"/>
                          <a:pt x="71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14"/>
                  <p:cNvSpPr/>
                  <p:nvPr/>
                </p:nvSpPr>
                <p:spPr>
                  <a:xfrm>
                    <a:off x="819650" y="823950"/>
                    <a:ext cx="27825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3" h="647" extrusionOk="0">
                        <a:moveTo>
                          <a:pt x="399" y="1"/>
                        </a:moveTo>
                        <a:cubicBezTo>
                          <a:pt x="0" y="86"/>
                          <a:pt x="114" y="457"/>
                          <a:pt x="457" y="571"/>
                        </a:cubicBezTo>
                        <a:cubicBezTo>
                          <a:pt x="485" y="571"/>
                          <a:pt x="542" y="600"/>
                          <a:pt x="571" y="600"/>
                        </a:cubicBezTo>
                        <a:cubicBezTo>
                          <a:pt x="637" y="626"/>
                          <a:pt x="727" y="647"/>
                          <a:pt x="811" y="647"/>
                        </a:cubicBezTo>
                        <a:cubicBezTo>
                          <a:pt x="908" y="647"/>
                          <a:pt x="997" y="619"/>
                          <a:pt x="1027" y="543"/>
                        </a:cubicBezTo>
                        <a:cubicBezTo>
                          <a:pt x="1056" y="514"/>
                          <a:pt x="1056" y="486"/>
                          <a:pt x="1084" y="457"/>
                        </a:cubicBezTo>
                        <a:cubicBezTo>
                          <a:pt x="1113" y="400"/>
                          <a:pt x="1113" y="372"/>
                          <a:pt x="1113" y="343"/>
                        </a:cubicBezTo>
                        <a:cubicBezTo>
                          <a:pt x="1113" y="315"/>
                          <a:pt x="1113" y="315"/>
                          <a:pt x="1113" y="286"/>
                        </a:cubicBezTo>
                        <a:cubicBezTo>
                          <a:pt x="1113" y="286"/>
                          <a:pt x="1113" y="258"/>
                          <a:pt x="1084" y="258"/>
                        </a:cubicBezTo>
                        <a:cubicBezTo>
                          <a:pt x="1084" y="229"/>
                          <a:pt x="1056" y="200"/>
                          <a:pt x="1056" y="172"/>
                        </a:cubicBezTo>
                        <a:lnTo>
                          <a:pt x="1027" y="172"/>
                        </a:lnTo>
                        <a:cubicBezTo>
                          <a:pt x="970" y="115"/>
                          <a:pt x="856" y="58"/>
                          <a:pt x="742" y="29"/>
                        </a:cubicBezTo>
                        <a:cubicBezTo>
                          <a:pt x="656" y="1"/>
                          <a:pt x="599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14"/>
                  <p:cNvSpPr/>
                  <p:nvPr/>
                </p:nvSpPr>
                <p:spPr>
                  <a:xfrm>
                    <a:off x="747500" y="740625"/>
                    <a:ext cx="35250" cy="2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" h="822" extrusionOk="0">
                        <a:moveTo>
                          <a:pt x="419" y="0"/>
                        </a:moveTo>
                        <a:cubicBezTo>
                          <a:pt x="201" y="0"/>
                          <a:pt x="1" y="70"/>
                          <a:pt x="33" y="309"/>
                        </a:cubicBezTo>
                        <a:cubicBezTo>
                          <a:pt x="61" y="338"/>
                          <a:pt x="61" y="366"/>
                          <a:pt x="61" y="366"/>
                        </a:cubicBezTo>
                        <a:cubicBezTo>
                          <a:pt x="90" y="509"/>
                          <a:pt x="290" y="623"/>
                          <a:pt x="404" y="680"/>
                        </a:cubicBezTo>
                        <a:cubicBezTo>
                          <a:pt x="518" y="709"/>
                          <a:pt x="632" y="709"/>
                          <a:pt x="718" y="766"/>
                        </a:cubicBezTo>
                        <a:cubicBezTo>
                          <a:pt x="768" y="791"/>
                          <a:pt x="916" y="821"/>
                          <a:pt x="1057" y="821"/>
                        </a:cubicBezTo>
                        <a:cubicBezTo>
                          <a:pt x="1239" y="821"/>
                          <a:pt x="1409" y="771"/>
                          <a:pt x="1345" y="595"/>
                        </a:cubicBezTo>
                        <a:cubicBezTo>
                          <a:pt x="1260" y="395"/>
                          <a:pt x="1060" y="195"/>
                          <a:pt x="860" y="81"/>
                        </a:cubicBezTo>
                        <a:cubicBezTo>
                          <a:pt x="772" y="43"/>
                          <a:pt x="590" y="0"/>
                          <a:pt x="4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14"/>
                  <p:cNvSpPr/>
                  <p:nvPr/>
                </p:nvSpPr>
                <p:spPr>
                  <a:xfrm>
                    <a:off x="681250" y="809825"/>
                    <a:ext cx="28075" cy="1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638" extrusionOk="0">
                        <a:moveTo>
                          <a:pt x="544" y="1"/>
                        </a:moveTo>
                        <a:cubicBezTo>
                          <a:pt x="473" y="1"/>
                          <a:pt x="403" y="16"/>
                          <a:pt x="343" y="52"/>
                        </a:cubicBezTo>
                        <a:cubicBezTo>
                          <a:pt x="258" y="81"/>
                          <a:pt x="172" y="109"/>
                          <a:pt x="115" y="195"/>
                        </a:cubicBezTo>
                        <a:cubicBezTo>
                          <a:pt x="1" y="338"/>
                          <a:pt x="143" y="509"/>
                          <a:pt x="286" y="566"/>
                        </a:cubicBezTo>
                        <a:cubicBezTo>
                          <a:pt x="346" y="602"/>
                          <a:pt x="512" y="638"/>
                          <a:pt x="675" y="638"/>
                        </a:cubicBezTo>
                        <a:cubicBezTo>
                          <a:pt x="901" y="638"/>
                          <a:pt x="1123" y="569"/>
                          <a:pt x="1056" y="338"/>
                        </a:cubicBezTo>
                        <a:cubicBezTo>
                          <a:pt x="999" y="223"/>
                          <a:pt x="914" y="166"/>
                          <a:pt x="828" y="81"/>
                        </a:cubicBezTo>
                        <a:cubicBezTo>
                          <a:pt x="745" y="31"/>
                          <a:pt x="643" y="1"/>
                          <a:pt x="54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14"/>
                  <p:cNvSpPr/>
                  <p:nvPr/>
                </p:nvSpPr>
                <p:spPr>
                  <a:xfrm>
                    <a:off x="597325" y="716525"/>
                    <a:ext cx="31875" cy="1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" h="719" extrusionOk="0">
                        <a:moveTo>
                          <a:pt x="466" y="1"/>
                        </a:moveTo>
                        <a:cubicBezTo>
                          <a:pt x="234" y="1"/>
                          <a:pt x="0" y="87"/>
                          <a:pt x="20" y="360"/>
                        </a:cubicBezTo>
                        <a:cubicBezTo>
                          <a:pt x="20" y="360"/>
                          <a:pt x="20" y="389"/>
                          <a:pt x="48" y="417"/>
                        </a:cubicBezTo>
                        <a:cubicBezTo>
                          <a:pt x="111" y="607"/>
                          <a:pt x="376" y="718"/>
                          <a:pt x="613" y="718"/>
                        </a:cubicBezTo>
                        <a:cubicBezTo>
                          <a:pt x="698" y="718"/>
                          <a:pt x="779" y="704"/>
                          <a:pt x="847" y="674"/>
                        </a:cubicBezTo>
                        <a:lnTo>
                          <a:pt x="790" y="674"/>
                        </a:lnTo>
                        <a:cubicBezTo>
                          <a:pt x="1275" y="589"/>
                          <a:pt x="1132" y="189"/>
                          <a:pt x="761" y="46"/>
                        </a:cubicBezTo>
                        <a:cubicBezTo>
                          <a:pt x="680" y="19"/>
                          <a:pt x="573" y="1"/>
                          <a:pt x="4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14"/>
                  <p:cNvSpPr/>
                  <p:nvPr/>
                </p:nvSpPr>
                <p:spPr>
                  <a:xfrm>
                    <a:off x="184075" y="589275"/>
                    <a:ext cx="45675" cy="2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7" h="1081" extrusionOk="0">
                        <a:moveTo>
                          <a:pt x="914" y="1"/>
                        </a:moveTo>
                        <a:cubicBezTo>
                          <a:pt x="629" y="29"/>
                          <a:pt x="372" y="86"/>
                          <a:pt x="172" y="315"/>
                        </a:cubicBezTo>
                        <a:cubicBezTo>
                          <a:pt x="1" y="543"/>
                          <a:pt x="286" y="828"/>
                          <a:pt x="457" y="914"/>
                        </a:cubicBezTo>
                        <a:cubicBezTo>
                          <a:pt x="631" y="1018"/>
                          <a:pt x="848" y="1080"/>
                          <a:pt x="1062" y="1080"/>
                        </a:cubicBezTo>
                        <a:cubicBezTo>
                          <a:pt x="1198" y="1080"/>
                          <a:pt x="1334" y="1055"/>
                          <a:pt x="1456" y="999"/>
                        </a:cubicBezTo>
                        <a:cubicBezTo>
                          <a:pt x="1542" y="971"/>
                          <a:pt x="1599" y="942"/>
                          <a:pt x="1656" y="885"/>
                        </a:cubicBezTo>
                        <a:cubicBezTo>
                          <a:pt x="1741" y="828"/>
                          <a:pt x="1798" y="743"/>
                          <a:pt x="1827" y="657"/>
                        </a:cubicBezTo>
                        <a:cubicBezTo>
                          <a:pt x="1827" y="657"/>
                          <a:pt x="1827" y="628"/>
                          <a:pt x="1827" y="628"/>
                        </a:cubicBezTo>
                        <a:cubicBezTo>
                          <a:pt x="1798" y="200"/>
                          <a:pt x="1285" y="1"/>
                          <a:pt x="9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14"/>
                  <p:cNvSpPr/>
                  <p:nvPr/>
                </p:nvSpPr>
                <p:spPr>
                  <a:xfrm>
                    <a:off x="283000" y="547750"/>
                    <a:ext cx="18975" cy="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360" extrusionOk="0">
                        <a:moveTo>
                          <a:pt x="257" y="0"/>
                        </a:moveTo>
                        <a:cubicBezTo>
                          <a:pt x="225" y="0"/>
                          <a:pt x="199" y="2"/>
                          <a:pt x="181" y="7"/>
                        </a:cubicBezTo>
                        <a:lnTo>
                          <a:pt x="152" y="7"/>
                        </a:lnTo>
                        <a:cubicBezTo>
                          <a:pt x="67" y="35"/>
                          <a:pt x="38" y="92"/>
                          <a:pt x="38" y="178"/>
                        </a:cubicBezTo>
                        <a:cubicBezTo>
                          <a:pt x="67" y="178"/>
                          <a:pt x="67" y="207"/>
                          <a:pt x="67" y="207"/>
                        </a:cubicBezTo>
                        <a:cubicBezTo>
                          <a:pt x="1" y="317"/>
                          <a:pt x="157" y="359"/>
                          <a:pt x="271" y="359"/>
                        </a:cubicBezTo>
                        <a:cubicBezTo>
                          <a:pt x="304" y="359"/>
                          <a:pt x="333" y="356"/>
                          <a:pt x="352" y="349"/>
                        </a:cubicBezTo>
                        <a:cubicBezTo>
                          <a:pt x="390" y="340"/>
                          <a:pt x="425" y="340"/>
                          <a:pt x="458" y="340"/>
                        </a:cubicBezTo>
                        <a:lnTo>
                          <a:pt x="458" y="340"/>
                        </a:lnTo>
                        <a:cubicBezTo>
                          <a:pt x="523" y="340"/>
                          <a:pt x="580" y="340"/>
                          <a:pt x="638" y="264"/>
                        </a:cubicBezTo>
                        <a:cubicBezTo>
                          <a:pt x="758" y="71"/>
                          <a:pt x="43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14"/>
                  <p:cNvSpPr/>
                  <p:nvPr/>
                </p:nvSpPr>
                <p:spPr>
                  <a:xfrm>
                    <a:off x="226175" y="478500"/>
                    <a:ext cx="3140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765" extrusionOk="0">
                        <a:moveTo>
                          <a:pt x="464" y="1"/>
                        </a:moveTo>
                        <a:cubicBezTo>
                          <a:pt x="265" y="1"/>
                          <a:pt x="47" y="54"/>
                          <a:pt x="29" y="237"/>
                        </a:cubicBezTo>
                        <a:cubicBezTo>
                          <a:pt x="29" y="266"/>
                          <a:pt x="29" y="266"/>
                          <a:pt x="29" y="266"/>
                        </a:cubicBezTo>
                        <a:cubicBezTo>
                          <a:pt x="0" y="494"/>
                          <a:pt x="257" y="580"/>
                          <a:pt x="428" y="637"/>
                        </a:cubicBezTo>
                        <a:cubicBezTo>
                          <a:pt x="445" y="720"/>
                          <a:pt x="539" y="764"/>
                          <a:pt x="632" y="764"/>
                        </a:cubicBezTo>
                        <a:cubicBezTo>
                          <a:pt x="698" y="764"/>
                          <a:pt x="763" y="742"/>
                          <a:pt x="799" y="694"/>
                        </a:cubicBezTo>
                        <a:cubicBezTo>
                          <a:pt x="828" y="665"/>
                          <a:pt x="885" y="637"/>
                          <a:pt x="913" y="608"/>
                        </a:cubicBezTo>
                        <a:cubicBezTo>
                          <a:pt x="1256" y="437"/>
                          <a:pt x="1056" y="123"/>
                          <a:pt x="742" y="38"/>
                        </a:cubicBezTo>
                        <a:cubicBezTo>
                          <a:pt x="681" y="17"/>
                          <a:pt x="575" y="1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14"/>
                  <p:cNvSpPr/>
                  <p:nvPr/>
                </p:nvSpPr>
                <p:spPr>
                  <a:xfrm>
                    <a:off x="191925" y="537025"/>
                    <a:ext cx="242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619" extrusionOk="0">
                        <a:moveTo>
                          <a:pt x="243" y="1"/>
                        </a:moveTo>
                        <a:cubicBezTo>
                          <a:pt x="115" y="1"/>
                          <a:pt x="1" y="36"/>
                          <a:pt x="1" y="151"/>
                        </a:cubicBezTo>
                        <a:lnTo>
                          <a:pt x="1" y="208"/>
                        </a:lnTo>
                        <a:cubicBezTo>
                          <a:pt x="1" y="236"/>
                          <a:pt x="1" y="236"/>
                          <a:pt x="1" y="265"/>
                        </a:cubicBezTo>
                        <a:cubicBezTo>
                          <a:pt x="1" y="350"/>
                          <a:pt x="58" y="407"/>
                          <a:pt x="115" y="464"/>
                        </a:cubicBezTo>
                        <a:cubicBezTo>
                          <a:pt x="231" y="561"/>
                          <a:pt x="400" y="619"/>
                          <a:pt x="559" y="619"/>
                        </a:cubicBezTo>
                        <a:cubicBezTo>
                          <a:pt x="634" y="619"/>
                          <a:pt x="707" y="606"/>
                          <a:pt x="771" y="578"/>
                        </a:cubicBezTo>
                        <a:cubicBezTo>
                          <a:pt x="942" y="493"/>
                          <a:pt x="971" y="322"/>
                          <a:pt x="828" y="179"/>
                        </a:cubicBezTo>
                        <a:cubicBezTo>
                          <a:pt x="743" y="122"/>
                          <a:pt x="657" y="93"/>
                          <a:pt x="571" y="65"/>
                        </a:cubicBezTo>
                        <a:cubicBezTo>
                          <a:pt x="514" y="36"/>
                          <a:pt x="372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14"/>
                  <p:cNvSpPr/>
                  <p:nvPr/>
                </p:nvSpPr>
                <p:spPr>
                  <a:xfrm>
                    <a:off x="979575" y="403775"/>
                    <a:ext cx="59625" cy="23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5" h="946" extrusionOk="0">
                        <a:moveTo>
                          <a:pt x="966" y="1"/>
                        </a:moveTo>
                        <a:cubicBezTo>
                          <a:pt x="796" y="1"/>
                          <a:pt x="642" y="36"/>
                          <a:pt x="536" y="116"/>
                        </a:cubicBezTo>
                        <a:cubicBezTo>
                          <a:pt x="1" y="496"/>
                          <a:pt x="810" y="945"/>
                          <a:pt x="1419" y="945"/>
                        </a:cubicBezTo>
                        <a:cubicBezTo>
                          <a:pt x="1589" y="945"/>
                          <a:pt x="1743" y="911"/>
                          <a:pt x="1849" y="830"/>
                        </a:cubicBezTo>
                        <a:cubicBezTo>
                          <a:pt x="2385" y="450"/>
                          <a:pt x="1576" y="1"/>
                          <a:pt x="9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14"/>
                  <p:cNvSpPr/>
                  <p:nvPr/>
                </p:nvSpPr>
                <p:spPr>
                  <a:xfrm>
                    <a:off x="906650" y="376625"/>
                    <a:ext cx="49250" cy="2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0" h="1024" extrusionOk="0">
                        <a:moveTo>
                          <a:pt x="869" y="0"/>
                        </a:moveTo>
                        <a:cubicBezTo>
                          <a:pt x="627" y="0"/>
                          <a:pt x="390" y="71"/>
                          <a:pt x="258" y="261"/>
                        </a:cubicBezTo>
                        <a:cubicBezTo>
                          <a:pt x="1" y="660"/>
                          <a:pt x="657" y="946"/>
                          <a:pt x="943" y="1003"/>
                        </a:cubicBezTo>
                        <a:lnTo>
                          <a:pt x="971" y="1003"/>
                        </a:lnTo>
                        <a:cubicBezTo>
                          <a:pt x="1032" y="1016"/>
                          <a:pt x="1100" y="1023"/>
                          <a:pt x="1172" y="1023"/>
                        </a:cubicBezTo>
                        <a:cubicBezTo>
                          <a:pt x="1404" y="1023"/>
                          <a:pt x="1668" y="949"/>
                          <a:pt x="1798" y="774"/>
                        </a:cubicBezTo>
                        <a:cubicBezTo>
                          <a:pt x="1970" y="518"/>
                          <a:pt x="1713" y="289"/>
                          <a:pt x="1513" y="175"/>
                        </a:cubicBezTo>
                        <a:cubicBezTo>
                          <a:pt x="1513" y="175"/>
                          <a:pt x="1513" y="175"/>
                          <a:pt x="1485" y="147"/>
                        </a:cubicBezTo>
                        <a:cubicBezTo>
                          <a:pt x="1332" y="63"/>
                          <a:pt x="1098" y="0"/>
                          <a:pt x="86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14"/>
                  <p:cNvSpPr/>
                  <p:nvPr/>
                </p:nvSpPr>
                <p:spPr>
                  <a:xfrm>
                    <a:off x="915925" y="436575"/>
                    <a:ext cx="38625" cy="2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5" h="1007" extrusionOk="0">
                        <a:moveTo>
                          <a:pt x="519" y="1"/>
                        </a:moveTo>
                        <a:cubicBezTo>
                          <a:pt x="389" y="1"/>
                          <a:pt x="268" y="44"/>
                          <a:pt x="201" y="145"/>
                        </a:cubicBezTo>
                        <a:cubicBezTo>
                          <a:pt x="86" y="317"/>
                          <a:pt x="1" y="402"/>
                          <a:pt x="58" y="602"/>
                        </a:cubicBezTo>
                        <a:cubicBezTo>
                          <a:pt x="115" y="830"/>
                          <a:pt x="429" y="973"/>
                          <a:pt x="629" y="1001"/>
                        </a:cubicBezTo>
                        <a:lnTo>
                          <a:pt x="714" y="1001"/>
                        </a:lnTo>
                        <a:cubicBezTo>
                          <a:pt x="747" y="1005"/>
                          <a:pt x="783" y="1006"/>
                          <a:pt x="821" y="1006"/>
                        </a:cubicBezTo>
                        <a:cubicBezTo>
                          <a:pt x="1119" y="1006"/>
                          <a:pt x="1544" y="899"/>
                          <a:pt x="1342" y="545"/>
                        </a:cubicBezTo>
                        <a:cubicBezTo>
                          <a:pt x="1256" y="402"/>
                          <a:pt x="1142" y="345"/>
                          <a:pt x="1028" y="260"/>
                        </a:cubicBezTo>
                        <a:cubicBezTo>
                          <a:pt x="942" y="104"/>
                          <a:pt x="719" y="1"/>
                          <a:pt x="51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14"/>
                  <p:cNvSpPr/>
                  <p:nvPr/>
                </p:nvSpPr>
                <p:spPr>
                  <a:xfrm>
                    <a:off x="1034050" y="556950"/>
                    <a:ext cx="17725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276" extrusionOk="0">
                        <a:moveTo>
                          <a:pt x="290" y="1"/>
                        </a:moveTo>
                        <a:cubicBezTo>
                          <a:pt x="237" y="1"/>
                          <a:pt x="188" y="12"/>
                          <a:pt x="155" y="38"/>
                        </a:cubicBezTo>
                        <a:cubicBezTo>
                          <a:pt x="1" y="148"/>
                          <a:pt x="237" y="275"/>
                          <a:pt x="419" y="275"/>
                        </a:cubicBezTo>
                        <a:cubicBezTo>
                          <a:pt x="473" y="275"/>
                          <a:pt x="522" y="264"/>
                          <a:pt x="554" y="238"/>
                        </a:cubicBezTo>
                        <a:cubicBezTo>
                          <a:pt x="708" y="128"/>
                          <a:pt x="472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" name="Google Shape;1109;p14"/>
                  <p:cNvSpPr/>
                  <p:nvPr/>
                </p:nvSpPr>
                <p:spPr>
                  <a:xfrm>
                    <a:off x="441575" y="1211550"/>
                    <a:ext cx="42125" cy="2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5" h="1038" extrusionOk="0">
                        <a:moveTo>
                          <a:pt x="663" y="1"/>
                        </a:moveTo>
                        <a:cubicBezTo>
                          <a:pt x="596" y="1"/>
                          <a:pt x="527" y="7"/>
                          <a:pt x="457" y="18"/>
                        </a:cubicBezTo>
                        <a:cubicBezTo>
                          <a:pt x="315" y="47"/>
                          <a:pt x="58" y="161"/>
                          <a:pt x="29" y="361"/>
                        </a:cubicBezTo>
                        <a:cubicBezTo>
                          <a:pt x="1" y="560"/>
                          <a:pt x="115" y="674"/>
                          <a:pt x="258" y="789"/>
                        </a:cubicBezTo>
                        <a:cubicBezTo>
                          <a:pt x="432" y="963"/>
                          <a:pt x="706" y="1037"/>
                          <a:pt x="953" y="1037"/>
                        </a:cubicBezTo>
                        <a:cubicBezTo>
                          <a:pt x="1030" y="1037"/>
                          <a:pt x="1103" y="1030"/>
                          <a:pt x="1171" y="1017"/>
                        </a:cubicBezTo>
                        <a:cubicBezTo>
                          <a:pt x="1371" y="988"/>
                          <a:pt x="1684" y="817"/>
                          <a:pt x="1599" y="560"/>
                        </a:cubicBezTo>
                        <a:cubicBezTo>
                          <a:pt x="1542" y="418"/>
                          <a:pt x="1485" y="332"/>
                          <a:pt x="1371" y="246"/>
                        </a:cubicBezTo>
                        <a:cubicBezTo>
                          <a:pt x="1166" y="88"/>
                          <a:pt x="926" y="1"/>
                          <a:pt x="66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" name="Google Shape;1110;p14"/>
                  <p:cNvSpPr/>
                  <p:nvPr/>
                </p:nvSpPr>
                <p:spPr>
                  <a:xfrm>
                    <a:off x="579975" y="1184175"/>
                    <a:ext cx="25700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708" extrusionOk="0">
                        <a:moveTo>
                          <a:pt x="257" y="0"/>
                        </a:moveTo>
                        <a:cubicBezTo>
                          <a:pt x="171" y="0"/>
                          <a:pt x="86" y="29"/>
                          <a:pt x="0" y="58"/>
                        </a:cubicBezTo>
                        <a:cubicBezTo>
                          <a:pt x="0" y="229"/>
                          <a:pt x="29" y="428"/>
                          <a:pt x="29" y="600"/>
                        </a:cubicBezTo>
                        <a:cubicBezTo>
                          <a:pt x="154" y="662"/>
                          <a:pt x="305" y="708"/>
                          <a:pt x="453" y="708"/>
                        </a:cubicBezTo>
                        <a:cubicBezTo>
                          <a:pt x="576" y="708"/>
                          <a:pt x="696" y="677"/>
                          <a:pt x="799" y="600"/>
                        </a:cubicBezTo>
                        <a:cubicBezTo>
                          <a:pt x="1027" y="428"/>
                          <a:pt x="856" y="200"/>
                          <a:pt x="685" y="115"/>
                        </a:cubicBezTo>
                        <a:cubicBezTo>
                          <a:pt x="542" y="29"/>
                          <a:pt x="40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" name="Google Shape;1111;p14"/>
                  <p:cNvSpPr/>
                  <p:nvPr/>
                </p:nvSpPr>
                <p:spPr>
                  <a:xfrm>
                    <a:off x="490800" y="1083600"/>
                    <a:ext cx="14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" h="1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9" y="0"/>
                          <a:pt x="58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" name="Google Shape;1112;p14"/>
                  <p:cNvSpPr/>
                  <p:nvPr/>
                </p:nvSpPr>
                <p:spPr>
                  <a:xfrm>
                    <a:off x="475825" y="1069200"/>
                    <a:ext cx="28225" cy="1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9" h="577" extrusionOk="0">
                        <a:moveTo>
                          <a:pt x="428" y="1"/>
                        </a:moveTo>
                        <a:cubicBezTo>
                          <a:pt x="396" y="1"/>
                          <a:pt x="366" y="2"/>
                          <a:pt x="343" y="6"/>
                        </a:cubicBezTo>
                        <a:lnTo>
                          <a:pt x="314" y="6"/>
                        </a:lnTo>
                        <a:cubicBezTo>
                          <a:pt x="172" y="6"/>
                          <a:pt x="1" y="120"/>
                          <a:pt x="29" y="291"/>
                        </a:cubicBezTo>
                        <a:cubicBezTo>
                          <a:pt x="86" y="462"/>
                          <a:pt x="286" y="548"/>
                          <a:pt x="457" y="548"/>
                        </a:cubicBezTo>
                        <a:cubicBezTo>
                          <a:pt x="514" y="576"/>
                          <a:pt x="543" y="576"/>
                          <a:pt x="600" y="576"/>
                        </a:cubicBezTo>
                        <a:lnTo>
                          <a:pt x="657" y="576"/>
                        </a:lnTo>
                        <a:cubicBezTo>
                          <a:pt x="799" y="576"/>
                          <a:pt x="1028" y="576"/>
                          <a:pt x="1028" y="405"/>
                        </a:cubicBezTo>
                        <a:cubicBezTo>
                          <a:pt x="1028" y="405"/>
                          <a:pt x="1028" y="377"/>
                          <a:pt x="1028" y="377"/>
                        </a:cubicBezTo>
                        <a:cubicBezTo>
                          <a:pt x="1128" y="100"/>
                          <a:pt x="674" y="1"/>
                          <a:pt x="42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14"/>
                  <p:cNvSpPr/>
                  <p:nvPr/>
                </p:nvSpPr>
                <p:spPr>
                  <a:xfrm>
                    <a:off x="459650" y="1153850"/>
                    <a:ext cx="30650" cy="1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6" h="649" extrusionOk="0">
                        <a:moveTo>
                          <a:pt x="378" y="0"/>
                        </a:moveTo>
                        <a:cubicBezTo>
                          <a:pt x="190" y="0"/>
                          <a:pt x="29" y="70"/>
                          <a:pt x="20" y="243"/>
                        </a:cubicBezTo>
                        <a:lnTo>
                          <a:pt x="20" y="272"/>
                        </a:lnTo>
                        <a:cubicBezTo>
                          <a:pt x="0" y="508"/>
                          <a:pt x="318" y="649"/>
                          <a:pt x="593" y="649"/>
                        </a:cubicBezTo>
                        <a:cubicBezTo>
                          <a:pt x="717" y="649"/>
                          <a:pt x="833" y="620"/>
                          <a:pt x="904" y="557"/>
                        </a:cubicBezTo>
                        <a:cubicBezTo>
                          <a:pt x="904" y="557"/>
                          <a:pt x="904" y="557"/>
                          <a:pt x="904" y="529"/>
                        </a:cubicBezTo>
                        <a:cubicBezTo>
                          <a:pt x="1225" y="264"/>
                          <a:pt x="747" y="0"/>
                          <a:pt x="37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14"/>
                  <p:cNvSpPr/>
                  <p:nvPr/>
                </p:nvSpPr>
                <p:spPr>
                  <a:xfrm>
                    <a:off x="359550" y="1166150"/>
                    <a:ext cx="37125" cy="2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" h="926" extrusionOk="0">
                        <a:moveTo>
                          <a:pt x="671" y="0"/>
                        </a:moveTo>
                        <a:cubicBezTo>
                          <a:pt x="479" y="0"/>
                          <a:pt x="301" y="42"/>
                          <a:pt x="200" y="122"/>
                        </a:cubicBezTo>
                        <a:cubicBezTo>
                          <a:pt x="86" y="236"/>
                          <a:pt x="1" y="351"/>
                          <a:pt x="58" y="493"/>
                        </a:cubicBezTo>
                        <a:cubicBezTo>
                          <a:pt x="124" y="790"/>
                          <a:pt x="448" y="925"/>
                          <a:pt x="770" y="925"/>
                        </a:cubicBezTo>
                        <a:cubicBezTo>
                          <a:pt x="1005" y="925"/>
                          <a:pt x="1238" y="854"/>
                          <a:pt x="1370" y="721"/>
                        </a:cubicBezTo>
                        <a:cubicBezTo>
                          <a:pt x="1456" y="664"/>
                          <a:pt x="1484" y="579"/>
                          <a:pt x="1456" y="465"/>
                        </a:cubicBezTo>
                        <a:cubicBezTo>
                          <a:pt x="1456" y="465"/>
                          <a:pt x="1456" y="436"/>
                          <a:pt x="1456" y="436"/>
                        </a:cubicBezTo>
                        <a:cubicBezTo>
                          <a:pt x="1419" y="140"/>
                          <a:pt x="1023" y="0"/>
                          <a:pt x="6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14"/>
                  <p:cNvSpPr/>
                  <p:nvPr/>
                </p:nvSpPr>
                <p:spPr>
                  <a:xfrm>
                    <a:off x="393075" y="1184175"/>
                    <a:ext cx="750" cy="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" h="58" extrusionOk="0">
                        <a:moveTo>
                          <a:pt x="1" y="58"/>
                        </a:moveTo>
                        <a:cubicBezTo>
                          <a:pt x="1" y="29"/>
                          <a:pt x="29" y="29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29"/>
                          <a:pt x="1" y="29"/>
                          <a:pt x="1" y="58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14"/>
                  <p:cNvSpPr/>
                  <p:nvPr/>
                </p:nvSpPr>
                <p:spPr>
                  <a:xfrm>
                    <a:off x="-347325" y="593275"/>
                    <a:ext cx="32825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691" extrusionOk="0">
                        <a:moveTo>
                          <a:pt x="577" y="1"/>
                        </a:moveTo>
                        <a:cubicBezTo>
                          <a:pt x="449" y="1"/>
                          <a:pt x="323" y="30"/>
                          <a:pt x="229" y="97"/>
                        </a:cubicBezTo>
                        <a:cubicBezTo>
                          <a:pt x="0" y="269"/>
                          <a:pt x="172" y="497"/>
                          <a:pt x="343" y="583"/>
                        </a:cubicBezTo>
                        <a:cubicBezTo>
                          <a:pt x="452" y="645"/>
                          <a:pt x="605" y="691"/>
                          <a:pt x="753" y="691"/>
                        </a:cubicBezTo>
                        <a:cubicBezTo>
                          <a:pt x="875" y="691"/>
                          <a:pt x="994" y="660"/>
                          <a:pt x="1085" y="583"/>
                        </a:cubicBezTo>
                        <a:cubicBezTo>
                          <a:pt x="1313" y="440"/>
                          <a:pt x="1142" y="212"/>
                          <a:pt x="970" y="97"/>
                        </a:cubicBezTo>
                        <a:cubicBezTo>
                          <a:pt x="865" y="37"/>
                          <a:pt x="720" y="1"/>
                          <a:pt x="57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14"/>
                  <p:cNvSpPr/>
                  <p:nvPr/>
                </p:nvSpPr>
                <p:spPr>
                  <a:xfrm>
                    <a:off x="-268150" y="535775"/>
                    <a:ext cx="32825" cy="1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43" extrusionOk="0">
                        <a:moveTo>
                          <a:pt x="714" y="1"/>
                        </a:moveTo>
                        <a:cubicBezTo>
                          <a:pt x="457" y="143"/>
                          <a:pt x="229" y="286"/>
                          <a:pt x="0" y="400"/>
                        </a:cubicBezTo>
                        <a:cubicBezTo>
                          <a:pt x="86" y="686"/>
                          <a:pt x="514" y="743"/>
                          <a:pt x="742" y="743"/>
                        </a:cubicBezTo>
                        <a:cubicBezTo>
                          <a:pt x="942" y="743"/>
                          <a:pt x="1313" y="657"/>
                          <a:pt x="1227" y="372"/>
                        </a:cubicBezTo>
                        <a:cubicBezTo>
                          <a:pt x="1170" y="143"/>
                          <a:pt x="885" y="29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14"/>
                  <p:cNvSpPr/>
                  <p:nvPr/>
                </p:nvSpPr>
                <p:spPr>
                  <a:xfrm>
                    <a:off x="-380150" y="425800"/>
                    <a:ext cx="44425" cy="2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7" h="973" extrusionOk="0">
                        <a:moveTo>
                          <a:pt x="813" y="1"/>
                        </a:moveTo>
                        <a:cubicBezTo>
                          <a:pt x="663" y="1"/>
                          <a:pt x="526" y="23"/>
                          <a:pt x="429" y="63"/>
                        </a:cubicBezTo>
                        <a:cubicBezTo>
                          <a:pt x="1" y="206"/>
                          <a:pt x="86" y="662"/>
                          <a:pt x="457" y="833"/>
                        </a:cubicBezTo>
                        <a:cubicBezTo>
                          <a:pt x="486" y="833"/>
                          <a:pt x="486" y="833"/>
                          <a:pt x="514" y="862"/>
                        </a:cubicBezTo>
                        <a:cubicBezTo>
                          <a:pt x="652" y="912"/>
                          <a:pt x="921" y="973"/>
                          <a:pt x="1170" y="973"/>
                        </a:cubicBezTo>
                        <a:cubicBezTo>
                          <a:pt x="1489" y="973"/>
                          <a:pt x="1777" y="872"/>
                          <a:pt x="1713" y="519"/>
                        </a:cubicBezTo>
                        <a:lnTo>
                          <a:pt x="1713" y="491"/>
                        </a:lnTo>
                        <a:cubicBezTo>
                          <a:pt x="1651" y="143"/>
                          <a:pt x="1193" y="1"/>
                          <a:pt x="8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14"/>
                  <p:cNvSpPr/>
                  <p:nvPr/>
                </p:nvSpPr>
                <p:spPr>
                  <a:xfrm>
                    <a:off x="-362300" y="516600"/>
                    <a:ext cx="25700" cy="1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675" extrusionOk="0">
                        <a:moveTo>
                          <a:pt x="313" y="1"/>
                        </a:moveTo>
                        <a:cubicBezTo>
                          <a:pt x="167" y="1"/>
                          <a:pt x="30" y="49"/>
                          <a:pt x="0" y="197"/>
                        </a:cubicBezTo>
                        <a:cubicBezTo>
                          <a:pt x="0" y="226"/>
                          <a:pt x="0" y="283"/>
                          <a:pt x="0" y="368"/>
                        </a:cubicBezTo>
                        <a:cubicBezTo>
                          <a:pt x="17" y="558"/>
                          <a:pt x="294" y="674"/>
                          <a:pt x="549" y="674"/>
                        </a:cubicBezTo>
                        <a:cubicBezTo>
                          <a:pt x="716" y="674"/>
                          <a:pt x="874" y="624"/>
                          <a:pt x="942" y="511"/>
                        </a:cubicBezTo>
                        <a:cubicBezTo>
                          <a:pt x="942" y="511"/>
                          <a:pt x="942" y="511"/>
                          <a:pt x="942" y="482"/>
                        </a:cubicBezTo>
                        <a:cubicBezTo>
                          <a:pt x="1027" y="340"/>
                          <a:pt x="913" y="197"/>
                          <a:pt x="771" y="112"/>
                        </a:cubicBezTo>
                        <a:cubicBezTo>
                          <a:pt x="742" y="112"/>
                          <a:pt x="713" y="83"/>
                          <a:pt x="656" y="83"/>
                        </a:cubicBezTo>
                        <a:cubicBezTo>
                          <a:pt x="588" y="42"/>
                          <a:pt x="447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14"/>
                  <p:cNvSpPr/>
                  <p:nvPr/>
                </p:nvSpPr>
                <p:spPr>
                  <a:xfrm>
                    <a:off x="-483575" y="576600"/>
                    <a:ext cx="35700" cy="1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759" extrusionOk="0">
                        <a:moveTo>
                          <a:pt x="602" y="0"/>
                        </a:moveTo>
                        <a:cubicBezTo>
                          <a:pt x="464" y="0"/>
                          <a:pt x="332" y="31"/>
                          <a:pt x="229" y="108"/>
                        </a:cubicBezTo>
                        <a:cubicBezTo>
                          <a:pt x="1" y="279"/>
                          <a:pt x="172" y="536"/>
                          <a:pt x="372" y="650"/>
                        </a:cubicBezTo>
                        <a:cubicBezTo>
                          <a:pt x="497" y="713"/>
                          <a:pt x="665" y="758"/>
                          <a:pt x="829" y="758"/>
                        </a:cubicBezTo>
                        <a:cubicBezTo>
                          <a:pt x="964" y="758"/>
                          <a:pt x="1096" y="728"/>
                          <a:pt x="1199" y="650"/>
                        </a:cubicBezTo>
                        <a:cubicBezTo>
                          <a:pt x="1427" y="479"/>
                          <a:pt x="1256" y="222"/>
                          <a:pt x="1085" y="108"/>
                        </a:cubicBezTo>
                        <a:cubicBezTo>
                          <a:pt x="944" y="46"/>
                          <a:pt x="76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14"/>
                  <p:cNvSpPr/>
                  <p:nvPr/>
                </p:nvSpPr>
                <p:spPr>
                  <a:xfrm>
                    <a:off x="-527800" y="431650"/>
                    <a:ext cx="41400" cy="2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896" extrusionOk="0">
                        <a:moveTo>
                          <a:pt x="771" y="0"/>
                        </a:moveTo>
                        <a:cubicBezTo>
                          <a:pt x="486" y="0"/>
                          <a:pt x="1" y="171"/>
                          <a:pt x="257" y="514"/>
                        </a:cubicBezTo>
                        <a:cubicBezTo>
                          <a:pt x="372" y="713"/>
                          <a:pt x="600" y="828"/>
                          <a:pt x="800" y="885"/>
                        </a:cubicBezTo>
                        <a:cubicBezTo>
                          <a:pt x="823" y="892"/>
                          <a:pt x="845" y="896"/>
                          <a:pt x="868" y="896"/>
                        </a:cubicBezTo>
                        <a:cubicBezTo>
                          <a:pt x="931" y="896"/>
                          <a:pt x="994" y="869"/>
                          <a:pt x="1056" y="828"/>
                        </a:cubicBezTo>
                        <a:cubicBezTo>
                          <a:pt x="1313" y="799"/>
                          <a:pt x="1656" y="713"/>
                          <a:pt x="1570" y="428"/>
                        </a:cubicBezTo>
                        <a:cubicBezTo>
                          <a:pt x="1484" y="114"/>
                          <a:pt x="1028" y="0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14"/>
                  <p:cNvSpPr/>
                  <p:nvPr/>
                </p:nvSpPr>
                <p:spPr>
                  <a:xfrm>
                    <a:off x="-491375" y="331875"/>
                    <a:ext cx="36400" cy="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56" extrusionOk="0">
                        <a:moveTo>
                          <a:pt x="619" y="0"/>
                        </a:moveTo>
                        <a:cubicBezTo>
                          <a:pt x="290" y="0"/>
                          <a:pt x="1" y="140"/>
                          <a:pt x="170" y="453"/>
                        </a:cubicBezTo>
                        <a:cubicBezTo>
                          <a:pt x="199" y="510"/>
                          <a:pt x="256" y="653"/>
                          <a:pt x="256" y="738"/>
                        </a:cubicBezTo>
                        <a:cubicBezTo>
                          <a:pt x="272" y="883"/>
                          <a:pt x="450" y="955"/>
                          <a:pt x="624" y="955"/>
                        </a:cubicBezTo>
                        <a:cubicBezTo>
                          <a:pt x="759" y="955"/>
                          <a:pt x="890" y="911"/>
                          <a:pt x="940" y="824"/>
                        </a:cubicBezTo>
                        <a:cubicBezTo>
                          <a:pt x="1026" y="710"/>
                          <a:pt x="1197" y="681"/>
                          <a:pt x="1254" y="539"/>
                        </a:cubicBezTo>
                        <a:cubicBezTo>
                          <a:pt x="1456" y="198"/>
                          <a:pt x="1009" y="0"/>
                          <a:pt x="6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14"/>
                  <p:cNvSpPr/>
                  <p:nvPr/>
                </p:nvSpPr>
                <p:spPr>
                  <a:xfrm>
                    <a:off x="-587275" y="486650"/>
                    <a:ext cx="36675" cy="1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695" extrusionOk="0">
                        <a:moveTo>
                          <a:pt x="806" y="0"/>
                        </a:moveTo>
                        <a:cubicBezTo>
                          <a:pt x="675" y="0"/>
                          <a:pt x="545" y="30"/>
                          <a:pt x="440" y="83"/>
                        </a:cubicBezTo>
                        <a:cubicBezTo>
                          <a:pt x="0" y="314"/>
                          <a:pt x="478" y="695"/>
                          <a:pt x="873" y="695"/>
                        </a:cubicBezTo>
                        <a:cubicBezTo>
                          <a:pt x="966" y="695"/>
                          <a:pt x="1054" y="674"/>
                          <a:pt x="1124" y="625"/>
                        </a:cubicBezTo>
                        <a:cubicBezTo>
                          <a:pt x="1181" y="625"/>
                          <a:pt x="1210" y="625"/>
                          <a:pt x="1238" y="596"/>
                        </a:cubicBezTo>
                        <a:cubicBezTo>
                          <a:pt x="1410" y="539"/>
                          <a:pt x="1467" y="425"/>
                          <a:pt x="1381" y="282"/>
                        </a:cubicBezTo>
                        <a:cubicBezTo>
                          <a:pt x="1255" y="85"/>
                          <a:pt x="1028" y="0"/>
                          <a:pt x="8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14"/>
                  <p:cNvSpPr/>
                  <p:nvPr/>
                </p:nvSpPr>
                <p:spPr>
                  <a:xfrm>
                    <a:off x="-480000" y="651775"/>
                    <a:ext cx="32125" cy="1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662" extrusionOk="0">
                        <a:moveTo>
                          <a:pt x="549" y="1"/>
                        </a:moveTo>
                        <a:cubicBezTo>
                          <a:pt x="421" y="1"/>
                          <a:pt x="294" y="30"/>
                          <a:pt x="200" y="97"/>
                        </a:cubicBezTo>
                        <a:cubicBezTo>
                          <a:pt x="0" y="240"/>
                          <a:pt x="143" y="468"/>
                          <a:pt x="314" y="554"/>
                        </a:cubicBezTo>
                        <a:cubicBezTo>
                          <a:pt x="439" y="616"/>
                          <a:pt x="590" y="662"/>
                          <a:pt x="739" y="662"/>
                        </a:cubicBezTo>
                        <a:cubicBezTo>
                          <a:pt x="861" y="662"/>
                          <a:pt x="982" y="631"/>
                          <a:pt x="1085" y="554"/>
                        </a:cubicBezTo>
                        <a:cubicBezTo>
                          <a:pt x="1284" y="411"/>
                          <a:pt x="1113" y="183"/>
                          <a:pt x="942" y="97"/>
                        </a:cubicBezTo>
                        <a:cubicBezTo>
                          <a:pt x="837" y="37"/>
                          <a:pt x="692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14"/>
                  <p:cNvSpPr/>
                  <p:nvPr/>
                </p:nvSpPr>
                <p:spPr>
                  <a:xfrm>
                    <a:off x="-310225" y="387950"/>
                    <a:ext cx="1927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465" extrusionOk="0">
                        <a:moveTo>
                          <a:pt x="339" y="1"/>
                        </a:moveTo>
                        <a:cubicBezTo>
                          <a:pt x="308" y="1"/>
                          <a:pt x="279" y="3"/>
                          <a:pt x="257" y="8"/>
                        </a:cubicBezTo>
                        <a:cubicBezTo>
                          <a:pt x="57" y="36"/>
                          <a:pt x="0" y="236"/>
                          <a:pt x="200" y="350"/>
                        </a:cubicBezTo>
                        <a:cubicBezTo>
                          <a:pt x="228" y="350"/>
                          <a:pt x="257" y="350"/>
                          <a:pt x="285" y="379"/>
                        </a:cubicBezTo>
                        <a:cubicBezTo>
                          <a:pt x="328" y="421"/>
                          <a:pt x="457" y="464"/>
                          <a:pt x="567" y="464"/>
                        </a:cubicBezTo>
                        <a:cubicBezTo>
                          <a:pt x="678" y="464"/>
                          <a:pt x="770" y="421"/>
                          <a:pt x="742" y="293"/>
                        </a:cubicBezTo>
                        <a:cubicBezTo>
                          <a:pt x="742" y="293"/>
                          <a:pt x="742" y="264"/>
                          <a:pt x="742" y="236"/>
                        </a:cubicBezTo>
                        <a:cubicBezTo>
                          <a:pt x="766" y="68"/>
                          <a:pt x="507" y="1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" name="Google Shape;1126;p14"/>
                  <p:cNvSpPr/>
                  <p:nvPr/>
                </p:nvSpPr>
                <p:spPr>
                  <a:xfrm>
                    <a:off x="-358750" y="202400"/>
                    <a:ext cx="27150" cy="1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6" h="615" extrusionOk="0">
                        <a:moveTo>
                          <a:pt x="474" y="0"/>
                        </a:moveTo>
                        <a:cubicBezTo>
                          <a:pt x="375" y="0"/>
                          <a:pt x="279" y="21"/>
                          <a:pt x="201" y="68"/>
                        </a:cubicBezTo>
                        <a:cubicBezTo>
                          <a:pt x="115" y="125"/>
                          <a:pt x="86" y="182"/>
                          <a:pt x="58" y="240"/>
                        </a:cubicBezTo>
                        <a:cubicBezTo>
                          <a:pt x="1" y="439"/>
                          <a:pt x="343" y="553"/>
                          <a:pt x="457" y="582"/>
                        </a:cubicBezTo>
                        <a:cubicBezTo>
                          <a:pt x="486" y="582"/>
                          <a:pt x="514" y="582"/>
                          <a:pt x="543" y="610"/>
                        </a:cubicBezTo>
                        <a:cubicBezTo>
                          <a:pt x="561" y="613"/>
                          <a:pt x="579" y="615"/>
                          <a:pt x="596" y="615"/>
                        </a:cubicBezTo>
                        <a:cubicBezTo>
                          <a:pt x="744" y="615"/>
                          <a:pt x="866" y="513"/>
                          <a:pt x="942" y="411"/>
                        </a:cubicBezTo>
                        <a:cubicBezTo>
                          <a:pt x="1085" y="240"/>
                          <a:pt x="828" y="68"/>
                          <a:pt x="714" y="40"/>
                        </a:cubicBezTo>
                        <a:cubicBezTo>
                          <a:pt x="637" y="14"/>
                          <a:pt x="554" y="0"/>
                          <a:pt x="47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" name="Google Shape;1127;p14"/>
                  <p:cNvSpPr/>
                  <p:nvPr/>
                </p:nvSpPr>
                <p:spPr>
                  <a:xfrm>
                    <a:off x="-419375" y="361725"/>
                    <a:ext cx="4855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2" h="772" extrusionOk="0">
                        <a:moveTo>
                          <a:pt x="776" y="1"/>
                        </a:moveTo>
                        <a:cubicBezTo>
                          <a:pt x="642" y="1"/>
                          <a:pt x="518" y="27"/>
                          <a:pt x="429" y="87"/>
                        </a:cubicBezTo>
                        <a:cubicBezTo>
                          <a:pt x="0" y="402"/>
                          <a:pt x="677" y="771"/>
                          <a:pt x="1177" y="771"/>
                        </a:cubicBezTo>
                        <a:cubicBezTo>
                          <a:pt x="1309" y="771"/>
                          <a:pt x="1429" y="746"/>
                          <a:pt x="1513" y="686"/>
                        </a:cubicBezTo>
                        <a:cubicBezTo>
                          <a:pt x="1941" y="370"/>
                          <a:pt x="1282" y="1"/>
                          <a:pt x="77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14"/>
                  <p:cNvSpPr/>
                  <p:nvPr/>
                </p:nvSpPr>
                <p:spPr>
                  <a:xfrm>
                    <a:off x="-421500" y="415825"/>
                    <a:ext cx="209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9" h="424" extrusionOk="0">
                        <a:moveTo>
                          <a:pt x="341" y="0"/>
                        </a:moveTo>
                        <a:cubicBezTo>
                          <a:pt x="319" y="0"/>
                          <a:pt x="299" y="2"/>
                          <a:pt x="285" y="5"/>
                        </a:cubicBezTo>
                        <a:cubicBezTo>
                          <a:pt x="0" y="34"/>
                          <a:pt x="86" y="291"/>
                          <a:pt x="285" y="348"/>
                        </a:cubicBezTo>
                        <a:lnTo>
                          <a:pt x="371" y="376"/>
                        </a:lnTo>
                        <a:cubicBezTo>
                          <a:pt x="384" y="403"/>
                          <a:pt x="465" y="423"/>
                          <a:pt x="542" y="423"/>
                        </a:cubicBezTo>
                        <a:cubicBezTo>
                          <a:pt x="631" y="423"/>
                          <a:pt x="715" y="396"/>
                          <a:pt x="685" y="319"/>
                        </a:cubicBezTo>
                        <a:lnTo>
                          <a:pt x="713" y="291"/>
                        </a:lnTo>
                        <a:cubicBezTo>
                          <a:pt x="838" y="91"/>
                          <a:pt x="503" y="0"/>
                          <a:pt x="3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14"/>
                  <p:cNvSpPr/>
                  <p:nvPr/>
                </p:nvSpPr>
                <p:spPr>
                  <a:xfrm>
                    <a:off x="50" y="67325"/>
                    <a:ext cx="28550" cy="1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684" extrusionOk="0">
                        <a:moveTo>
                          <a:pt x="561" y="1"/>
                        </a:moveTo>
                        <a:cubicBezTo>
                          <a:pt x="504" y="1"/>
                          <a:pt x="448" y="8"/>
                          <a:pt x="400" y="22"/>
                        </a:cubicBezTo>
                        <a:cubicBezTo>
                          <a:pt x="229" y="50"/>
                          <a:pt x="1" y="193"/>
                          <a:pt x="143" y="393"/>
                        </a:cubicBezTo>
                        <a:cubicBezTo>
                          <a:pt x="286" y="564"/>
                          <a:pt x="457" y="621"/>
                          <a:pt x="685" y="678"/>
                        </a:cubicBezTo>
                        <a:cubicBezTo>
                          <a:pt x="708" y="682"/>
                          <a:pt x="729" y="683"/>
                          <a:pt x="750" y="683"/>
                        </a:cubicBezTo>
                        <a:cubicBezTo>
                          <a:pt x="887" y="683"/>
                          <a:pt x="986" y="606"/>
                          <a:pt x="1085" y="507"/>
                        </a:cubicBezTo>
                        <a:cubicBezTo>
                          <a:pt x="1142" y="450"/>
                          <a:pt x="1113" y="336"/>
                          <a:pt x="1056" y="279"/>
                        </a:cubicBezTo>
                        <a:cubicBezTo>
                          <a:pt x="1056" y="250"/>
                          <a:pt x="1056" y="250"/>
                          <a:pt x="1028" y="221"/>
                        </a:cubicBezTo>
                        <a:cubicBezTo>
                          <a:pt x="941" y="70"/>
                          <a:pt x="740" y="1"/>
                          <a:pt x="56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14"/>
                  <p:cNvSpPr/>
                  <p:nvPr/>
                </p:nvSpPr>
                <p:spPr>
                  <a:xfrm>
                    <a:off x="-37750" y="-114750"/>
                    <a:ext cx="28550" cy="1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710" extrusionOk="0">
                        <a:moveTo>
                          <a:pt x="457" y="1"/>
                        </a:moveTo>
                        <a:cubicBezTo>
                          <a:pt x="314" y="1"/>
                          <a:pt x="29" y="58"/>
                          <a:pt x="0" y="257"/>
                        </a:cubicBezTo>
                        <a:cubicBezTo>
                          <a:pt x="0" y="286"/>
                          <a:pt x="0" y="343"/>
                          <a:pt x="29" y="400"/>
                        </a:cubicBezTo>
                        <a:cubicBezTo>
                          <a:pt x="65" y="618"/>
                          <a:pt x="322" y="709"/>
                          <a:pt x="570" y="709"/>
                        </a:cubicBezTo>
                        <a:cubicBezTo>
                          <a:pt x="711" y="709"/>
                          <a:pt x="849" y="680"/>
                          <a:pt x="942" y="628"/>
                        </a:cubicBezTo>
                        <a:lnTo>
                          <a:pt x="913" y="628"/>
                        </a:lnTo>
                        <a:cubicBezTo>
                          <a:pt x="1027" y="600"/>
                          <a:pt x="1142" y="457"/>
                          <a:pt x="1113" y="343"/>
                        </a:cubicBezTo>
                        <a:cubicBezTo>
                          <a:pt x="1113" y="314"/>
                          <a:pt x="1085" y="314"/>
                          <a:pt x="1085" y="286"/>
                        </a:cubicBezTo>
                        <a:cubicBezTo>
                          <a:pt x="999" y="86"/>
                          <a:pt x="742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14"/>
                  <p:cNvSpPr/>
                  <p:nvPr/>
                </p:nvSpPr>
                <p:spPr>
                  <a:xfrm>
                    <a:off x="57125" y="-134900"/>
                    <a:ext cx="30150" cy="1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6" h="683" extrusionOk="0">
                        <a:moveTo>
                          <a:pt x="455" y="1"/>
                        </a:moveTo>
                        <a:cubicBezTo>
                          <a:pt x="417" y="1"/>
                          <a:pt x="380" y="3"/>
                          <a:pt x="342" y="8"/>
                        </a:cubicBezTo>
                        <a:cubicBezTo>
                          <a:pt x="143" y="36"/>
                          <a:pt x="0" y="179"/>
                          <a:pt x="114" y="379"/>
                        </a:cubicBezTo>
                        <a:cubicBezTo>
                          <a:pt x="143" y="436"/>
                          <a:pt x="200" y="493"/>
                          <a:pt x="257" y="550"/>
                        </a:cubicBezTo>
                        <a:cubicBezTo>
                          <a:pt x="322" y="628"/>
                          <a:pt x="545" y="683"/>
                          <a:pt x="749" y="683"/>
                        </a:cubicBezTo>
                        <a:cubicBezTo>
                          <a:pt x="990" y="683"/>
                          <a:pt x="1205" y="608"/>
                          <a:pt x="1113" y="407"/>
                        </a:cubicBezTo>
                        <a:cubicBezTo>
                          <a:pt x="1056" y="321"/>
                          <a:pt x="1027" y="264"/>
                          <a:pt x="999" y="207"/>
                        </a:cubicBezTo>
                        <a:cubicBezTo>
                          <a:pt x="855" y="64"/>
                          <a:pt x="652" y="1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14"/>
                  <p:cNvSpPr/>
                  <p:nvPr/>
                </p:nvSpPr>
                <p:spPr>
                  <a:xfrm>
                    <a:off x="-6900" y="-85875"/>
                    <a:ext cx="48725" cy="1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773" extrusionOk="0">
                        <a:moveTo>
                          <a:pt x="800" y="0"/>
                        </a:moveTo>
                        <a:cubicBezTo>
                          <a:pt x="653" y="0"/>
                          <a:pt x="517" y="31"/>
                          <a:pt x="421" y="101"/>
                        </a:cubicBezTo>
                        <a:cubicBezTo>
                          <a:pt x="1" y="411"/>
                          <a:pt x="645" y="772"/>
                          <a:pt x="1141" y="772"/>
                        </a:cubicBezTo>
                        <a:cubicBezTo>
                          <a:pt x="1285" y="772"/>
                          <a:pt x="1416" y="742"/>
                          <a:pt x="1505" y="672"/>
                        </a:cubicBezTo>
                        <a:cubicBezTo>
                          <a:pt x="1948" y="362"/>
                          <a:pt x="1309" y="0"/>
                          <a:pt x="80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14"/>
                  <p:cNvSpPr/>
                  <p:nvPr/>
                </p:nvSpPr>
                <p:spPr>
                  <a:xfrm>
                    <a:off x="-111950" y="-75525"/>
                    <a:ext cx="34275" cy="2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805" extrusionOk="0">
                        <a:moveTo>
                          <a:pt x="714" y="1"/>
                        </a:moveTo>
                        <a:cubicBezTo>
                          <a:pt x="457" y="29"/>
                          <a:pt x="286" y="58"/>
                          <a:pt x="144" y="258"/>
                        </a:cubicBezTo>
                        <a:cubicBezTo>
                          <a:pt x="1" y="429"/>
                          <a:pt x="201" y="628"/>
                          <a:pt x="343" y="686"/>
                        </a:cubicBezTo>
                        <a:cubicBezTo>
                          <a:pt x="467" y="756"/>
                          <a:pt x="623" y="805"/>
                          <a:pt x="778" y="805"/>
                        </a:cubicBezTo>
                        <a:cubicBezTo>
                          <a:pt x="874" y="805"/>
                          <a:pt x="969" y="786"/>
                          <a:pt x="1057" y="743"/>
                        </a:cubicBezTo>
                        <a:cubicBezTo>
                          <a:pt x="1085" y="743"/>
                          <a:pt x="1114" y="714"/>
                          <a:pt x="1142" y="714"/>
                        </a:cubicBezTo>
                        <a:cubicBezTo>
                          <a:pt x="1313" y="628"/>
                          <a:pt x="1371" y="543"/>
                          <a:pt x="1342" y="372"/>
                        </a:cubicBezTo>
                        <a:cubicBezTo>
                          <a:pt x="1342" y="372"/>
                          <a:pt x="1342" y="372"/>
                          <a:pt x="1342" y="343"/>
                        </a:cubicBezTo>
                        <a:cubicBezTo>
                          <a:pt x="1342" y="115"/>
                          <a:pt x="885" y="1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14"/>
                  <p:cNvSpPr/>
                  <p:nvPr/>
                </p:nvSpPr>
                <p:spPr>
                  <a:xfrm>
                    <a:off x="-45900" y="-187825"/>
                    <a:ext cx="28850" cy="1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4" h="641" extrusionOk="0">
                        <a:moveTo>
                          <a:pt x="469" y="1"/>
                        </a:moveTo>
                        <a:cubicBezTo>
                          <a:pt x="242" y="1"/>
                          <a:pt x="1" y="87"/>
                          <a:pt x="41" y="327"/>
                        </a:cubicBezTo>
                        <a:cubicBezTo>
                          <a:pt x="41" y="356"/>
                          <a:pt x="41" y="384"/>
                          <a:pt x="41" y="413"/>
                        </a:cubicBezTo>
                        <a:cubicBezTo>
                          <a:pt x="70" y="584"/>
                          <a:pt x="355" y="641"/>
                          <a:pt x="469" y="641"/>
                        </a:cubicBezTo>
                        <a:cubicBezTo>
                          <a:pt x="954" y="641"/>
                          <a:pt x="1154" y="356"/>
                          <a:pt x="926" y="156"/>
                        </a:cubicBezTo>
                        <a:cubicBezTo>
                          <a:pt x="868" y="99"/>
                          <a:pt x="783" y="70"/>
                          <a:pt x="726" y="42"/>
                        </a:cubicBezTo>
                        <a:cubicBezTo>
                          <a:pt x="658" y="16"/>
                          <a:pt x="565" y="1"/>
                          <a:pt x="46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14"/>
                  <p:cNvSpPr/>
                  <p:nvPr/>
                </p:nvSpPr>
                <p:spPr>
                  <a:xfrm>
                    <a:off x="52825" y="-221275"/>
                    <a:ext cx="37850" cy="1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745" extrusionOk="0">
                        <a:moveTo>
                          <a:pt x="774" y="1"/>
                        </a:moveTo>
                        <a:cubicBezTo>
                          <a:pt x="595" y="1"/>
                          <a:pt x="409" y="49"/>
                          <a:pt x="258" y="124"/>
                        </a:cubicBezTo>
                        <a:cubicBezTo>
                          <a:pt x="1" y="267"/>
                          <a:pt x="229" y="552"/>
                          <a:pt x="400" y="638"/>
                        </a:cubicBezTo>
                        <a:cubicBezTo>
                          <a:pt x="521" y="707"/>
                          <a:pt x="663" y="745"/>
                          <a:pt x="807" y="745"/>
                        </a:cubicBezTo>
                        <a:cubicBezTo>
                          <a:pt x="901" y="745"/>
                          <a:pt x="995" y="729"/>
                          <a:pt x="1085" y="695"/>
                        </a:cubicBezTo>
                        <a:cubicBezTo>
                          <a:pt x="1171" y="666"/>
                          <a:pt x="1171" y="666"/>
                          <a:pt x="1114" y="666"/>
                        </a:cubicBezTo>
                        <a:cubicBezTo>
                          <a:pt x="1285" y="638"/>
                          <a:pt x="1513" y="495"/>
                          <a:pt x="1342" y="267"/>
                        </a:cubicBezTo>
                        <a:cubicBezTo>
                          <a:pt x="1215" y="76"/>
                          <a:pt x="999" y="1"/>
                          <a:pt x="77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14"/>
                  <p:cNvSpPr/>
                  <p:nvPr/>
                </p:nvSpPr>
                <p:spPr>
                  <a:xfrm>
                    <a:off x="154850" y="-256250"/>
                    <a:ext cx="37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632" extrusionOk="0">
                        <a:moveTo>
                          <a:pt x="609" y="0"/>
                        </a:moveTo>
                        <a:cubicBezTo>
                          <a:pt x="569" y="0"/>
                          <a:pt x="536" y="4"/>
                          <a:pt x="514" y="11"/>
                        </a:cubicBezTo>
                        <a:cubicBezTo>
                          <a:pt x="457" y="68"/>
                          <a:pt x="371" y="97"/>
                          <a:pt x="314" y="125"/>
                        </a:cubicBezTo>
                        <a:cubicBezTo>
                          <a:pt x="0" y="325"/>
                          <a:pt x="485" y="582"/>
                          <a:pt x="656" y="610"/>
                        </a:cubicBezTo>
                        <a:cubicBezTo>
                          <a:pt x="712" y="624"/>
                          <a:pt x="765" y="631"/>
                          <a:pt x="817" y="631"/>
                        </a:cubicBezTo>
                        <a:cubicBezTo>
                          <a:pt x="980" y="631"/>
                          <a:pt x="1126" y="562"/>
                          <a:pt x="1255" y="411"/>
                        </a:cubicBezTo>
                        <a:cubicBezTo>
                          <a:pt x="1479" y="162"/>
                          <a:pt x="880" y="0"/>
                          <a:pt x="60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14"/>
                  <p:cNvSpPr/>
                  <p:nvPr/>
                </p:nvSpPr>
                <p:spPr>
                  <a:xfrm>
                    <a:off x="-58050" y="-37575"/>
                    <a:ext cx="29925" cy="1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" h="475" extrusionOk="0">
                        <a:moveTo>
                          <a:pt x="483" y="0"/>
                        </a:moveTo>
                        <a:cubicBezTo>
                          <a:pt x="400" y="0"/>
                          <a:pt x="324" y="16"/>
                          <a:pt x="270" y="52"/>
                        </a:cubicBezTo>
                        <a:cubicBezTo>
                          <a:pt x="0" y="255"/>
                          <a:pt x="405" y="475"/>
                          <a:pt x="714" y="475"/>
                        </a:cubicBezTo>
                        <a:cubicBezTo>
                          <a:pt x="796" y="475"/>
                          <a:pt x="872" y="459"/>
                          <a:pt x="926" y="423"/>
                        </a:cubicBezTo>
                        <a:cubicBezTo>
                          <a:pt x="1197" y="220"/>
                          <a:pt x="792" y="0"/>
                          <a:pt x="48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14"/>
                  <p:cNvSpPr/>
                  <p:nvPr/>
                </p:nvSpPr>
                <p:spPr>
                  <a:xfrm>
                    <a:off x="-220350" y="-54550"/>
                    <a:ext cx="38525" cy="1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789" extrusionOk="0">
                        <a:moveTo>
                          <a:pt x="645" y="1"/>
                        </a:moveTo>
                        <a:cubicBezTo>
                          <a:pt x="527" y="1"/>
                          <a:pt x="412" y="21"/>
                          <a:pt x="285" y="75"/>
                        </a:cubicBezTo>
                        <a:cubicBezTo>
                          <a:pt x="143" y="160"/>
                          <a:pt x="0" y="303"/>
                          <a:pt x="143" y="503"/>
                        </a:cubicBezTo>
                        <a:cubicBezTo>
                          <a:pt x="285" y="703"/>
                          <a:pt x="542" y="760"/>
                          <a:pt x="770" y="788"/>
                        </a:cubicBezTo>
                        <a:cubicBezTo>
                          <a:pt x="999" y="788"/>
                          <a:pt x="1198" y="731"/>
                          <a:pt x="1341" y="560"/>
                        </a:cubicBezTo>
                        <a:cubicBezTo>
                          <a:pt x="1541" y="275"/>
                          <a:pt x="1056" y="46"/>
                          <a:pt x="856" y="18"/>
                        </a:cubicBezTo>
                        <a:cubicBezTo>
                          <a:pt x="783" y="7"/>
                          <a:pt x="714" y="1"/>
                          <a:pt x="64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14"/>
                  <p:cNvSpPr/>
                  <p:nvPr/>
                </p:nvSpPr>
                <p:spPr>
                  <a:xfrm>
                    <a:off x="24550" y="-1925"/>
                    <a:ext cx="2807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448" extrusionOk="0">
                        <a:moveTo>
                          <a:pt x="445" y="0"/>
                        </a:moveTo>
                        <a:cubicBezTo>
                          <a:pt x="367" y="0"/>
                          <a:pt x="296" y="16"/>
                          <a:pt x="247" y="53"/>
                        </a:cubicBezTo>
                        <a:cubicBezTo>
                          <a:pt x="0" y="232"/>
                          <a:pt x="390" y="447"/>
                          <a:pt x="678" y="447"/>
                        </a:cubicBezTo>
                        <a:cubicBezTo>
                          <a:pt x="756" y="447"/>
                          <a:pt x="827" y="431"/>
                          <a:pt x="875" y="395"/>
                        </a:cubicBezTo>
                        <a:cubicBezTo>
                          <a:pt x="1122" y="215"/>
                          <a:pt x="733" y="0"/>
                          <a:pt x="445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14"/>
                  <p:cNvSpPr/>
                  <p:nvPr/>
                </p:nvSpPr>
                <p:spPr>
                  <a:xfrm>
                    <a:off x="-290275" y="808150"/>
                    <a:ext cx="27075" cy="1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633" extrusionOk="0">
                        <a:moveTo>
                          <a:pt x="467" y="1"/>
                        </a:moveTo>
                        <a:cubicBezTo>
                          <a:pt x="442" y="1"/>
                          <a:pt x="420" y="2"/>
                          <a:pt x="400" y="5"/>
                        </a:cubicBezTo>
                        <a:cubicBezTo>
                          <a:pt x="486" y="5"/>
                          <a:pt x="572" y="34"/>
                          <a:pt x="657" y="62"/>
                        </a:cubicBezTo>
                        <a:lnTo>
                          <a:pt x="343" y="62"/>
                        </a:lnTo>
                        <a:cubicBezTo>
                          <a:pt x="305" y="43"/>
                          <a:pt x="267" y="34"/>
                          <a:pt x="231" y="34"/>
                        </a:cubicBezTo>
                        <a:cubicBezTo>
                          <a:pt x="159" y="34"/>
                          <a:pt x="96" y="72"/>
                          <a:pt x="58" y="148"/>
                        </a:cubicBezTo>
                        <a:cubicBezTo>
                          <a:pt x="1" y="233"/>
                          <a:pt x="1" y="319"/>
                          <a:pt x="58" y="376"/>
                        </a:cubicBezTo>
                        <a:cubicBezTo>
                          <a:pt x="115" y="433"/>
                          <a:pt x="172" y="490"/>
                          <a:pt x="229" y="519"/>
                        </a:cubicBezTo>
                        <a:cubicBezTo>
                          <a:pt x="315" y="576"/>
                          <a:pt x="457" y="604"/>
                          <a:pt x="600" y="633"/>
                        </a:cubicBezTo>
                        <a:lnTo>
                          <a:pt x="629" y="633"/>
                        </a:lnTo>
                        <a:cubicBezTo>
                          <a:pt x="828" y="633"/>
                          <a:pt x="1028" y="576"/>
                          <a:pt x="1057" y="405"/>
                        </a:cubicBezTo>
                        <a:cubicBezTo>
                          <a:pt x="1082" y="121"/>
                          <a:pt x="690" y="1"/>
                          <a:pt x="46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14"/>
                  <p:cNvSpPr/>
                  <p:nvPr/>
                </p:nvSpPr>
                <p:spPr>
                  <a:xfrm>
                    <a:off x="-245250" y="799075"/>
                    <a:ext cx="33475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593" extrusionOk="0">
                        <a:moveTo>
                          <a:pt x="363" y="0"/>
                        </a:moveTo>
                        <a:cubicBezTo>
                          <a:pt x="270" y="0"/>
                          <a:pt x="184" y="20"/>
                          <a:pt x="169" y="83"/>
                        </a:cubicBezTo>
                        <a:cubicBezTo>
                          <a:pt x="140" y="111"/>
                          <a:pt x="140" y="140"/>
                          <a:pt x="112" y="197"/>
                        </a:cubicBezTo>
                        <a:cubicBezTo>
                          <a:pt x="1" y="485"/>
                          <a:pt x="222" y="592"/>
                          <a:pt x="473" y="592"/>
                        </a:cubicBezTo>
                        <a:cubicBezTo>
                          <a:pt x="868" y="592"/>
                          <a:pt x="1339" y="327"/>
                          <a:pt x="711" y="83"/>
                        </a:cubicBezTo>
                        <a:cubicBezTo>
                          <a:pt x="654" y="54"/>
                          <a:pt x="597" y="54"/>
                          <a:pt x="568" y="26"/>
                        </a:cubicBezTo>
                        <a:cubicBezTo>
                          <a:pt x="517" y="13"/>
                          <a:pt x="437" y="0"/>
                          <a:pt x="36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14"/>
                  <p:cNvSpPr/>
                  <p:nvPr/>
                </p:nvSpPr>
                <p:spPr>
                  <a:xfrm>
                    <a:off x="370975" y="892050"/>
                    <a:ext cx="39250" cy="20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838" extrusionOk="0">
                        <a:moveTo>
                          <a:pt x="706" y="1"/>
                        </a:moveTo>
                        <a:cubicBezTo>
                          <a:pt x="560" y="1"/>
                          <a:pt x="419" y="38"/>
                          <a:pt x="314" y="130"/>
                        </a:cubicBezTo>
                        <a:lnTo>
                          <a:pt x="257" y="159"/>
                        </a:lnTo>
                        <a:cubicBezTo>
                          <a:pt x="0" y="330"/>
                          <a:pt x="200" y="615"/>
                          <a:pt x="400" y="729"/>
                        </a:cubicBezTo>
                        <a:cubicBezTo>
                          <a:pt x="541" y="792"/>
                          <a:pt x="716" y="837"/>
                          <a:pt x="888" y="837"/>
                        </a:cubicBezTo>
                        <a:cubicBezTo>
                          <a:pt x="1029" y="837"/>
                          <a:pt x="1168" y="806"/>
                          <a:pt x="1284" y="729"/>
                        </a:cubicBezTo>
                        <a:lnTo>
                          <a:pt x="1341" y="701"/>
                        </a:lnTo>
                        <a:cubicBezTo>
                          <a:pt x="1570" y="501"/>
                          <a:pt x="1398" y="244"/>
                          <a:pt x="1199" y="130"/>
                        </a:cubicBezTo>
                        <a:cubicBezTo>
                          <a:pt x="1060" y="53"/>
                          <a:pt x="879" y="1"/>
                          <a:pt x="70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14"/>
                  <p:cNvSpPr/>
                  <p:nvPr/>
                </p:nvSpPr>
                <p:spPr>
                  <a:xfrm>
                    <a:off x="377100" y="836900"/>
                    <a:ext cx="26700" cy="16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670" extrusionOk="0">
                        <a:moveTo>
                          <a:pt x="448" y="0"/>
                        </a:moveTo>
                        <a:cubicBezTo>
                          <a:pt x="281" y="0"/>
                          <a:pt x="118" y="61"/>
                          <a:pt x="69" y="225"/>
                        </a:cubicBezTo>
                        <a:cubicBezTo>
                          <a:pt x="41" y="282"/>
                          <a:pt x="41" y="339"/>
                          <a:pt x="69" y="396"/>
                        </a:cubicBezTo>
                        <a:cubicBezTo>
                          <a:pt x="1" y="578"/>
                          <a:pt x="297" y="670"/>
                          <a:pt x="506" y="670"/>
                        </a:cubicBezTo>
                        <a:cubicBezTo>
                          <a:pt x="559" y="670"/>
                          <a:pt x="606" y="664"/>
                          <a:pt x="640" y="653"/>
                        </a:cubicBezTo>
                        <a:cubicBezTo>
                          <a:pt x="811" y="653"/>
                          <a:pt x="1068" y="567"/>
                          <a:pt x="1039" y="367"/>
                        </a:cubicBezTo>
                        <a:cubicBezTo>
                          <a:pt x="1011" y="225"/>
                          <a:pt x="897" y="168"/>
                          <a:pt x="782" y="82"/>
                        </a:cubicBezTo>
                        <a:cubicBezTo>
                          <a:pt x="697" y="33"/>
                          <a:pt x="571" y="0"/>
                          <a:pt x="44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14"/>
                  <p:cNvSpPr/>
                  <p:nvPr/>
                </p:nvSpPr>
                <p:spPr>
                  <a:xfrm>
                    <a:off x="603500" y="335075"/>
                    <a:ext cx="34275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708" extrusionOk="0">
                        <a:moveTo>
                          <a:pt x="602" y="0"/>
                        </a:moveTo>
                        <a:cubicBezTo>
                          <a:pt x="470" y="0"/>
                          <a:pt x="337" y="29"/>
                          <a:pt x="229" y="97"/>
                        </a:cubicBezTo>
                        <a:cubicBezTo>
                          <a:pt x="1" y="268"/>
                          <a:pt x="172" y="496"/>
                          <a:pt x="343" y="610"/>
                        </a:cubicBezTo>
                        <a:cubicBezTo>
                          <a:pt x="464" y="671"/>
                          <a:pt x="616" y="707"/>
                          <a:pt x="766" y="707"/>
                        </a:cubicBezTo>
                        <a:cubicBezTo>
                          <a:pt x="901" y="707"/>
                          <a:pt x="1034" y="678"/>
                          <a:pt x="1142" y="610"/>
                        </a:cubicBezTo>
                        <a:cubicBezTo>
                          <a:pt x="1370" y="439"/>
                          <a:pt x="1199" y="211"/>
                          <a:pt x="999" y="97"/>
                        </a:cubicBezTo>
                        <a:cubicBezTo>
                          <a:pt x="894" y="37"/>
                          <a:pt x="74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14"/>
                  <p:cNvSpPr/>
                  <p:nvPr/>
                </p:nvSpPr>
                <p:spPr>
                  <a:xfrm>
                    <a:off x="642750" y="412550"/>
                    <a:ext cx="31400" cy="1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622" extrusionOk="0">
                        <a:moveTo>
                          <a:pt x="457" y="0"/>
                        </a:moveTo>
                        <a:cubicBezTo>
                          <a:pt x="335" y="0"/>
                          <a:pt x="220" y="31"/>
                          <a:pt x="143" y="108"/>
                        </a:cubicBezTo>
                        <a:cubicBezTo>
                          <a:pt x="57" y="136"/>
                          <a:pt x="0" y="193"/>
                          <a:pt x="0" y="308"/>
                        </a:cubicBezTo>
                        <a:cubicBezTo>
                          <a:pt x="57" y="564"/>
                          <a:pt x="428" y="621"/>
                          <a:pt x="656" y="621"/>
                        </a:cubicBezTo>
                        <a:cubicBezTo>
                          <a:pt x="913" y="621"/>
                          <a:pt x="1255" y="422"/>
                          <a:pt x="970" y="165"/>
                        </a:cubicBezTo>
                        <a:cubicBezTo>
                          <a:pt x="865" y="77"/>
                          <a:pt x="652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14"/>
                  <p:cNvSpPr/>
                  <p:nvPr/>
                </p:nvSpPr>
                <p:spPr>
                  <a:xfrm>
                    <a:off x="555975" y="375625"/>
                    <a:ext cx="31150" cy="1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6" h="677" extrusionOk="0">
                        <a:moveTo>
                          <a:pt x="494" y="1"/>
                        </a:moveTo>
                        <a:cubicBezTo>
                          <a:pt x="310" y="1"/>
                          <a:pt x="136" y="62"/>
                          <a:pt x="76" y="244"/>
                        </a:cubicBezTo>
                        <a:lnTo>
                          <a:pt x="76" y="272"/>
                        </a:lnTo>
                        <a:cubicBezTo>
                          <a:pt x="0" y="575"/>
                          <a:pt x="459" y="677"/>
                          <a:pt x="705" y="677"/>
                        </a:cubicBezTo>
                        <a:cubicBezTo>
                          <a:pt x="737" y="677"/>
                          <a:pt x="766" y="675"/>
                          <a:pt x="789" y="672"/>
                        </a:cubicBezTo>
                        <a:lnTo>
                          <a:pt x="846" y="643"/>
                        </a:lnTo>
                        <a:cubicBezTo>
                          <a:pt x="1188" y="586"/>
                          <a:pt x="1246" y="272"/>
                          <a:pt x="932" y="101"/>
                        </a:cubicBezTo>
                        <a:cubicBezTo>
                          <a:pt x="825" y="48"/>
                          <a:pt x="656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14"/>
                  <p:cNvSpPr/>
                  <p:nvPr/>
                </p:nvSpPr>
                <p:spPr>
                  <a:xfrm>
                    <a:off x="317475" y="235975"/>
                    <a:ext cx="3282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54" extrusionOk="0">
                        <a:moveTo>
                          <a:pt x="571" y="1"/>
                        </a:moveTo>
                        <a:cubicBezTo>
                          <a:pt x="477" y="1"/>
                          <a:pt x="388" y="20"/>
                          <a:pt x="314" y="66"/>
                        </a:cubicBezTo>
                        <a:cubicBezTo>
                          <a:pt x="286" y="66"/>
                          <a:pt x="286" y="95"/>
                          <a:pt x="286" y="95"/>
                        </a:cubicBezTo>
                        <a:cubicBezTo>
                          <a:pt x="200" y="123"/>
                          <a:pt x="114" y="152"/>
                          <a:pt x="86" y="238"/>
                        </a:cubicBezTo>
                        <a:cubicBezTo>
                          <a:pt x="0" y="380"/>
                          <a:pt x="57" y="466"/>
                          <a:pt x="143" y="551"/>
                        </a:cubicBezTo>
                        <a:lnTo>
                          <a:pt x="172" y="580"/>
                        </a:lnTo>
                        <a:cubicBezTo>
                          <a:pt x="301" y="690"/>
                          <a:pt x="501" y="753"/>
                          <a:pt x="688" y="753"/>
                        </a:cubicBezTo>
                        <a:cubicBezTo>
                          <a:pt x="791" y="753"/>
                          <a:pt x="890" y="735"/>
                          <a:pt x="970" y="694"/>
                        </a:cubicBezTo>
                        <a:cubicBezTo>
                          <a:pt x="999" y="694"/>
                          <a:pt x="1028" y="694"/>
                          <a:pt x="1028" y="666"/>
                        </a:cubicBezTo>
                        <a:cubicBezTo>
                          <a:pt x="1284" y="580"/>
                          <a:pt x="1313" y="352"/>
                          <a:pt x="1113" y="180"/>
                        </a:cubicBezTo>
                        <a:cubicBezTo>
                          <a:pt x="978" y="84"/>
                          <a:pt x="765" y="1"/>
                          <a:pt x="57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14"/>
                  <p:cNvSpPr/>
                  <p:nvPr/>
                </p:nvSpPr>
                <p:spPr>
                  <a:xfrm>
                    <a:off x="294050" y="189500"/>
                    <a:ext cx="26150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" h="401" extrusionOk="0">
                        <a:moveTo>
                          <a:pt x="403" y="1"/>
                        </a:moveTo>
                        <a:cubicBezTo>
                          <a:pt x="334" y="1"/>
                          <a:pt x="270" y="13"/>
                          <a:pt x="224" y="42"/>
                        </a:cubicBezTo>
                        <a:cubicBezTo>
                          <a:pt x="0" y="221"/>
                          <a:pt x="356" y="400"/>
                          <a:pt x="616" y="400"/>
                        </a:cubicBezTo>
                        <a:cubicBezTo>
                          <a:pt x="687" y="400"/>
                          <a:pt x="752" y="387"/>
                          <a:pt x="795" y="356"/>
                        </a:cubicBezTo>
                        <a:cubicBezTo>
                          <a:pt x="1045" y="197"/>
                          <a:pt x="678" y="1"/>
                          <a:pt x="40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14"/>
                  <p:cNvSpPr/>
                  <p:nvPr/>
                </p:nvSpPr>
                <p:spPr>
                  <a:xfrm>
                    <a:off x="256400" y="235150"/>
                    <a:ext cx="261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" h="401" extrusionOk="0">
                        <a:moveTo>
                          <a:pt x="412" y="1"/>
                        </a:moveTo>
                        <a:cubicBezTo>
                          <a:pt x="346" y="1"/>
                          <a:pt x="287" y="14"/>
                          <a:pt x="246" y="42"/>
                        </a:cubicBezTo>
                        <a:cubicBezTo>
                          <a:pt x="0" y="221"/>
                          <a:pt x="351" y="400"/>
                          <a:pt x="624" y="400"/>
                        </a:cubicBezTo>
                        <a:cubicBezTo>
                          <a:pt x="699" y="400"/>
                          <a:pt x="768" y="387"/>
                          <a:pt x="817" y="356"/>
                        </a:cubicBezTo>
                        <a:cubicBezTo>
                          <a:pt x="1045" y="197"/>
                          <a:pt x="673" y="1"/>
                          <a:pt x="41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14"/>
                  <p:cNvSpPr/>
                  <p:nvPr/>
                </p:nvSpPr>
                <p:spPr>
                  <a:xfrm>
                    <a:off x="174800" y="197050"/>
                    <a:ext cx="30300" cy="1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2" h="598" extrusionOk="0">
                        <a:moveTo>
                          <a:pt x="522" y="1"/>
                        </a:moveTo>
                        <a:cubicBezTo>
                          <a:pt x="459" y="1"/>
                          <a:pt x="405" y="9"/>
                          <a:pt x="372" y="26"/>
                        </a:cubicBezTo>
                        <a:cubicBezTo>
                          <a:pt x="286" y="54"/>
                          <a:pt x="229" y="83"/>
                          <a:pt x="172" y="140"/>
                        </a:cubicBezTo>
                        <a:cubicBezTo>
                          <a:pt x="1" y="254"/>
                          <a:pt x="144" y="425"/>
                          <a:pt x="258" y="511"/>
                        </a:cubicBezTo>
                        <a:cubicBezTo>
                          <a:pt x="370" y="559"/>
                          <a:pt x="499" y="598"/>
                          <a:pt x="622" y="598"/>
                        </a:cubicBezTo>
                        <a:cubicBezTo>
                          <a:pt x="718" y="598"/>
                          <a:pt x="810" y="573"/>
                          <a:pt x="885" y="511"/>
                        </a:cubicBezTo>
                        <a:cubicBezTo>
                          <a:pt x="942" y="482"/>
                          <a:pt x="1000" y="425"/>
                          <a:pt x="1028" y="368"/>
                        </a:cubicBezTo>
                        <a:cubicBezTo>
                          <a:pt x="1212" y="138"/>
                          <a:pt x="785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14"/>
                  <p:cNvSpPr/>
                  <p:nvPr/>
                </p:nvSpPr>
                <p:spPr>
                  <a:xfrm>
                    <a:off x="-23600" y="320400"/>
                    <a:ext cx="24350" cy="9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384" extrusionOk="0">
                        <a:moveTo>
                          <a:pt x="406" y="0"/>
                        </a:moveTo>
                        <a:cubicBezTo>
                          <a:pt x="329" y="0"/>
                          <a:pt x="257" y="17"/>
                          <a:pt x="205" y="56"/>
                        </a:cubicBezTo>
                        <a:cubicBezTo>
                          <a:pt x="0" y="192"/>
                          <a:pt x="338" y="383"/>
                          <a:pt x="600" y="383"/>
                        </a:cubicBezTo>
                        <a:cubicBezTo>
                          <a:pt x="667" y="383"/>
                          <a:pt x="729" y="371"/>
                          <a:pt x="775" y="341"/>
                        </a:cubicBezTo>
                        <a:cubicBezTo>
                          <a:pt x="973" y="188"/>
                          <a:pt x="663" y="0"/>
                          <a:pt x="4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14"/>
                  <p:cNvSpPr/>
                  <p:nvPr/>
                </p:nvSpPr>
                <p:spPr>
                  <a:xfrm>
                    <a:off x="1071725" y="685575"/>
                    <a:ext cx="22550" cy="14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583" extrusionOk="0">
                        <a:moveTo>
                          <a:pt x="410" y="1"/>
                        </a:moveTo>
                        <a:cubicBezTo>
                          <a:pt x="281" y="1"/>
                          <a:pt x="174" y="43"/>
                          <a:pt x="217" y="172"/>
                        </a:cubicBezTo>
                        <a:cubicBezTo>
                          <a:pt x="0" y="329"/>
                          <a:pt x="383" y="583"/>
                          <a:pt x="659" y="583"/>
                        </a:cubicBezTo>
                        <a:cubicBezTo>
                          <a:pt x="782" y="583"/>
                          <a:pt x="884" y="532"/>
                          <a:pt x="902" y="400"/>
                        </a:cubicBezTo>
                        <a:cubicBezTo>
                          <a:pt x="902" y="257"/>
                          <a:pt x="845" y="172"/>
                          <a:pt x="731" y="86"/>
                        </a:cubicBezTo>
                        <a:cubicBezTo>
                          <a:pt x="688" y="43"/>
                          <a:pt x="538" y="1"/>
                          <a:pt x="41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14"/>
                  <p:cNvSpPr/>
                  <p:nvPr/>
                </p:nvSpPr>
                <p:spPr>
                  <a:xfrm>
                    <a:off x="769000" y="1114275"/>
                    <a:ext cx="43525" cy="2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878" extrusionOk="0">
                        <a:moveTo>
                          <a:pt x="753" y="0"/>
                        </a:moveTo>
                        <a:cubicBezTo>
                          <a:pt x="557" y="0"/>
                          <a:pt x="371" y="57"/>
                          <a:pt x="257" y="200"/>
                        </a:cubicBezTo>
                        <a:lnTo>
                          <a:pt x="229" y="200"/>
                        </a:lnTo>
                        <a:lnTo>
                          <a:pt x="229" y="229"/>
                        </a:lnTo>
                        <a:cubicBezTo>
                          <a:pt x="0" y="485"/>
                          <a:pt x="428" y="828"/>
                          <a:pt x="771" y="856"/>
                        </a:cubicBezTo>
                        <a:cubicBezTo>
                          <a:pt x="842" y="871"/>
                          <a:pt x="913" y="878"/>
                          <a:pt x="985" y="878"/>
                        </a:cubicBezTo>
                        <a:cubicBezTo>
                          <a:pt x="1056" y="878"/>
                          <a:pt x="1127" y="871"/>
                          <a:pt x="1199" y="856"/>
                        </a:cubicBezTo>
                        <a:cubicBezTo>
                          <a:pt x="1627" y="742"/>
                          <a:pt x="1741" y="371"/>
                          <a:pt x="1313" y="143"/>
                        </a:cubicBezTo>
                        <a:cubicBezTo>
                          <a:pt x="1156" y="57"/>
                          <a:pt x="949" y="0"/>
                          <a:pt x="7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14"/>
                  <p:cNvSpPr/>
                  <p:nvPr/>
                </p:nvSpPr>
                <p:spPr>
                  <a:xfrm>
                    <a:off x="772975" y="1051150"/>
                    <a:ext cx="38675" cy="1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7" h="611" extrusionOk="0">
                        <a:moveTo>
                          <a:pt x="629" y="1"/>
                        </a:moveTo>
                        <a:cubicBezTo>
                          <a:pt x="521" y="1"/>
                          <a:pt x="423" y="22"/>
                          <a:pt x="355" y="72"/>
                        </a:cubicBezTo>
                        <a:cubicBezTo>
                          <a:pt x="1" y="315"/>
                          <a:pt x="523" y="610"/>
                          <a:pt x="921" y="610"/>
                        </a:cubicBezTo>
                        <a:cubicBezTo>
                          <a:pt x="1036" y="610"/>
                          <a:pt x="1140" y="586"/>
                          <a:pt x="1211" y="528"/>
                        </a:cubicBezTo>
                        <a:cubicBezTo>
                          <a:pt x="1546" y="282"/>
                          <a:pt x="1023" y="1"/>
                          <a:pt x="62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14"/>
                  <p:cNvSpPr/>
                  <p:nvPr/>
                </p:nvSpPr>
                <p:spPr>
                  <a:xfrm>
                    <a:off x="818400" y="1050200"/>
                    <a:ext cx="15425" cy="6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250" extrusionOk="0">
                        <a:moveTo>
                          <a:pt x="235" y="1"/>
                        </a:moveTo>
                        <a:cubicBezTo>
                          <a:pt x="197" y="1"/>
                          <a:pt x="162" y="8"/>
                          <a:pt x="136" y="24"/>
                        </a:cubicBezTo>
                        <a:cubicBezTo>
                          <a:pt x="0" y="137"/>
                          <a:pt x="222" y="250"/>
                          <a:pt x="377" y="250"/>
                        </a:cubicBezTo>
                        <a:cubicBezTo>
                          <a:pt x="418" y="250"/>
                          <a:pt x="454" y="242"/>
                          <a:pt x="478" y="224"/>
                        </a:cubicBezTo>
                        <a:cubicBezTo>
                          <a:pt x="617" y="131"/>
                          <a:pt x="399" y="1"/>
                          <a:pt x="23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156" name="Google Shape;1156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chemeClr val="dk2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5"/>
          <p:cNvSpPr/>
          <p:nvPr/>
        </p:nvSpPr>
        <p:spPr>
          <a:xfrm>
            <a:off x="5297002" y="4615650"/>
            <a:ext cx="3846950" cy="528910"/>
          </a:xfrm>
          <a:custGeom>
            <a:avLst/>
            <a:gdLst/>
            <a:ahLst/>
            <a:cxnLst/>
            <a:rect l="l" t="t" r="r" b="b"/>
            <a:pathLst>
              <a:path w="95251" h="14458" extrusionOk="0">
                <a:moveTo>
                  <a:pt x="28548" y="1"/>
                </a:moveTo>
                <a:cubicBezTo>
                  <a:pt x="14547" y="1"/>
                  <a:pt x="1" y="14457"/>
                  <a:pt x="1" y="14457"/>
                </a:cubicBezTo>
                <a:lnTo>
                  <a:pt x="95251" y="14457"/>
                </a:lnTo>
                <a:lnTo>
                  <a:pt x="95251" y="11066"/>
                </a:lnTo>
                <a:cubicBezTo>
                  <a:pt x="94536" y="11019"/>
                  <a:pt x="93831" y="10943"/>
                  <a:pt x="93127" y="10828"/>
                </a:cubicBezTo>
                <a:cubicBezTo>
                  <a:pt x="87583" y="9943"/>
                  <a:pt x="82830" y="7066"/>
                  <a:pt x="77696" y="5085"/>
                </a:cubicBezTo>
                <a:cubicBezTo>
                  <a:pt x="72205" y="2964"/>
                  <a:pt x="66167" y="1861"/>
                  <a:pt x="60130" y="1861"/>
                </a:cubicBezTo>
                <a:cubicBezTo>
                  <a:pt x="59308" y="1861"/>
                  <a:pt x="58486" y="1881"/>
                  <a:pt x="57665" y="1923"/>
                </a:cubicBezTo>
                <a:cubicBezTo>
                  <a:pt x="53226" y="2151"/>
                  <a:pt x="50817" y="2866"/>
                  <a:pt x="46368" y="2999"/>
                </a:cubicBezTo>
                <a:cubicBezTo>
                  <a:pt x="46235" y="3003"/>
                  <a:pt x="46099" y="3005"/>
                  <a:pt x="45963" y="3005"/>
                </a:cubicBezTo>
                <a:cubicBezTo>
                  <a:pt x="41568" y="3005"/>
                  <a:pt x="35786" y="977"/>
                  <a:pt x="31786" y="275"/>
                </a:cubicBezTo>
                <a:cubicBezTo>
                  <a:pt x="30714" y="88"/>
                  <a:pt x="29633" y="1"/>
                  <a:pt x="28548" y="1"/>
                </a:cubicBezTo>
                <a:close/>
              </a:path>
            </a:pathLst>
          </a:custGeom>
          <a:solidFill>
            <a:srgbClr val="BCCD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5"/>
          <p:cNvSpPr/>
          <p:nvPr/>
        </p:nvSpPr>
        <p:spPr>
          <a:xfrm rot="1799746">
            <a:off x="-318359" y="-54032"/>
            <a:ext cx="1503092" cy="1397306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rgbClr val="F9E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5"/>
          <p:cNvSpPr/>
          <p:nvPr/>
        </p:nvSpPr>
        <p:spPr>
          <a:xfrm rot="1799746">
            <a:off x="552443" y="456197"/>
            <a:ext cx="748946" cy="687378"/>
          </a:xfrm>
          <a:custGeom>
            <a:avLst/>
            <a:gdLst/>
            <a:ahLst/>
            <a:cxnLst/>
            <a:rect l="l" t="t" r="r" b="b"/>
            <a:pathLst>
              <a:path w="29960" h="27617" extrusionOk="0">
                <a:moveTo>
                  <a:pt x="12512" y="3051"/>
                </a:moveTo>
                <a:cubicBezTo>
                  <a:pt x="18450" y="3051"/>
                  <a:pt x="25466" y="7085"/>
                  <a:pt x="26364" y="14025"/>
                </a:cubicBezTo>
                <a:cubicBezTo>
                  <a:pt x="26792" y="17363"/>
                  <a:pt x="25508" y="20473"/>
                  <a:pt x="23226" y="22442"/>
                </a:cubicBezTo>
                <a:cubicBezTo>
                  <a:pt x="21646" y="23771"/>
                  <a:pt x="19625" y="24571"/>
                  <a:pt x="17358" y="24571"/>
                </a:cubicBezTo>
                <a:cubicBezTo>
                  <a:pt x="17045" y="24571"/>
                  <a:pt x="16728" y="24556"/>
                  <a:pt x="16407" y="24524"/>
                </a:cubicBezTo>
                <a:cubicBezTo>
                  <a:pt x="10586" y="23897"/>
                  <a:pt x="5336" y="18961"/>
                  <a:pt x="4223" y="13254"/>
                </a:cubicBezTo>
                <a:cubicBezTo>
                  <a:pt x="3453" y="9374"/>
                  <a:pt x="4452" y="6663"/>
                  <a:pt x="6392" y="5037"/>
                </a:cubicBezTo>
                <a:cubicBezTo>
                  <a:pt x="7959" y="3689"/>
                  <a:pt x="10150" y="3051"/>
                  <a:pt x="12512" y="3051"/>
                </a:cubicBezTo>
                <a:close/>
                <a:moveTo>
                  <a:pt x="12524" y="0"/>
                </a:moveTo>
                <a:cubicBezTo>
                  <a:pt x="9381" y="0"/>
                  <a:pt x="6482" y="918"/>
                  <a:pt x="4394" y="2697"/>
                </a:cubicBezTo>
                <a:cubicBezTo>
                  <a:pt x="2683" y="4181"/>
                  <a:pt x="1" y="7576"/>
                  <a:pt x="1227" y="13853"/>
                </a:cubicBezTo>
                <a:cubicBezTo>
                  <a:pt x="2626" y="20929"/>
                  <a:pt x="9017" y="26807"/>
                  <a:pt x="16093" y="27549"/>
                </a:cubicBezTo>
                <a:cubicBezTo>
                  <a:pt x="16534" y="27594"/>
                  <a:pt x="16974" y="27616"/>
                  <a:pt x="17409" y="27616"/>
                </a:cubicBezTo>
                <a:cubicBezTo>
                  <a:pt x="20293" y="27616"/>
                  <a:pt x="23013" y="26637"/>
                  <a:pt x="25194" y="24753"/>
                </a:cubicBezTo>
                <a:cubicBezTo>
                  <a:pt x="28390" y="22042"/>
                  <a:pt x="29959" y="17876"/>
                  <a:pt x="29389" y="13625"/>
                </a:cubicBezTo>
                <a:cubicBezTo>
                  <a:pt x="28675" y="8090"/>
                  <a:pt x="24795" y="3468"/>
                  <a:pt x="18974" y="1242"/>
                </a:cubicBezTo>
                <a:cubicBezTo>
                  <a:pt x="16828" y="409"/>
                  <a:pt x="14621" y="0"/>
                  <a:pt x="12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1" name="Google Shape;1161;p15"/>
          <p:cNvGrpSpPr/>
          <p:nvPr/>
        </p:nvGrpSpPr>
        <p:grpSpPr>
          <a:xfrm>
            <a:off x="33552" y="-68234"/>
            <a:ext cx="1336089" cy="1521375"/>
            <a:chOff x="33552" y="-68234"/>
            <a:chExt cx="1336089" cy="1521375"/>
          </a:xfrm>
        </p:grpSpPr>
        <p:sp>
          <p:nvSpPr>
            <p:cNvPr id="1162" name="Google Shape;1162;p15"/>
            <p:cNvSpPr/>
            <p:nvPr/>
          </p:nvSpPr>
          <p:spPr>
            <a:xfrm rot="1799746">
              <a:off x="284000" y="1115500"/>
              <a:ext cx="43522" cy="3835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 rot="1799746">
              <a:off x="195782" y="1046263"/>
              <a:ext cx="33273" cy="30813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 rot="1799746">
              <a:off x="271161" y="999627"/>
              <a:ext cx="21648" cy="19638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 rot="1799746">
              <a:off x="212963" y="907555"/>
              <a:ext cx="41397" cy="37807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 rot="1799746">
              <a:off x="125254" y="974661"/>
              <a:ext cx="33548" cy="31336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 rot="1799746">
              <a:off x="336805" y="947524"/>
              <a:ext cx="31423" cy="19762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 rot="1799746">
              <a:off x="154996" y="1133784"/>
              <a:ext cx="40197" cy="37907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 rot="1799746">
              <a:off x="164820" y="136075"/>
              <a:ext cx="31823" cy="29519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 rot="1799746">
              <a:off x="57620" y="111240"/>
              <a:ext cx="31173" cy="28996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 rot="1799746">
              <a:off x="92303" y="20156"/>
              <a:ext cx="41072" cy="33676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 rot="1799746">
              <a:off x="200846" y="33581"/>
              <a:ext cx="33123" cy="29868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 rot="1799746">
              <a:off x="121008" y="99499"/>
              <a:ext cx="23548" cy="24840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 rot="1799746">
              <a:off x="78407" y="217896"/>
              <a:ext cx="33148" cy="32282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 rot="1799746">
              <a:off x="230318" y="246468"/>
              <a:ext cx="27723" cy="20907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 rot="1799746">
              <a:off x="298624" y="205980"/>
              <a:ext cx="19674" cy="17199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 rot="1799746">
              <a:off x="191793" y="193615"/>
              <a:ext cx="26023" cy="20833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 rot="1799746">
              <a:off x="268596" y="87250"/>
              <a:ext cx="25698" cy="23620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 rot="1799746">
              <a:off x="339637" y="-46923"/>
              <a:ext cx="38447" cy="29693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 rot="1799746">
              <a:off x="226867" y="-61117"/>
              <a:ext cx="38547" cy="37583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 rot="1799746">
              <a:off x="594578" y="389265"/>
              <a:ext cx="31173" cy="2929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 rot="1799746">
              <a:off x="589018" y="496005"/>
              <a:ext cx="32098" cy="26508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 rot="1799746">
              <a:off x="668934" y="455169"/>
              <a:ext cx="18999" cy="1812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 rot="1799746">
              <a:off x="526013" y="434622"/>
              <a:ext cx="34722" cy="32556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 rot="1799746">
              <a:off x="501218" y="523849"/>
              <a:ext cx="29448" cy="23172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 rot="1799746">
              <a:off x="492489" y="309294"/>
              <a:ext cx="32598" cy="33601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 rot="1799746">
              <a:off x="643659" y="351529"/>
              <a:ext cx="27348" cy="25014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 rot="1799746">
              <a:off x="703922" y="517848"/>
              <a:ext cx="23473" cy="19339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 rot="1799746">
              <a:off x="863413" y="497335"/>
              <a:ext cx="30698" cy="28673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 rot="1799746">
              <a:off x="886204" y="524273"/>
              <a:ext cx="1450" cy="5003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 rot="1799746">
              <a:off x="849304" y="438093"/>
              <a:ext cx="21423" cy="13864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 rot="1799746">
              <a:off x="918224" y="425681"/>
              <a:ext cx="31723" cy="25885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 rot="1799746">
              <a:off x="594448" y="494431"/>
              <a:ext cx="666927" cy="611714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 rot="1799746">
              <a:off x="943672" y="855641"/>
              <a:ext cx="20249" cy="21057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 rot="1799746">
              <a:off x="860471" y="640883"/>
              <a:ext cx="48996" cy="45847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 rot="1799746">
              <a:off x="72232" y="753635"/>
              <a:ext cx="30698" cy="45747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 rot="1799746">
              <a:off x="129489" y="713844"/>
              <a:ext cx="17099" cy="26035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 rot="1799746">
              <a:off x="102870" y="680586"/>
              <a:ext cx="10424" cy="14685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 rot="1799746">
              <a:off x="168158" y="740089"/>
              <a:ext cx="18574" cy="225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 rot="1799746">
              <a:off x="139373" y="873354"/>
              <a:ext cx="14999" cy="25985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 rot="1799746">
              <a:off x="94159" y="942666"/>
              <a:ext cx="12849" cy="20609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 rot="1799746">
              <a:off x="64493" y="892409"/>
              <a:ext cx="13549" cy="18792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 rot="1799746">
              <a:off x="71759" y="835713"/>
              <a:ext cx="12849" cy="21131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 rot="1799746">
              <a:off x="130753" y="797598"/>
              <a:ext cx="27823" cy="38007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 rot="1799746">
              <a:off x="698730" y="662407"/>
              <a:ext cx="10724" cy="18369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 rot="1799746">
              <a:off x="898977" y="769317"/>
              <a:ext cx="6250" cy="901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 rot="1799746">
              <a:off x="367462" y="537993"/>
              <a:ext cx="18574" cy="30241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 rot="1799746">
              <a:off x="452149" y="512733"/>
              <a:ext cx="12149" cy="19663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 rot="1799746">
              <a:off x="435394" y="638029"/>
              <a:ext cx="25" cy="74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 rot="1799746">
              <a:off x="431092" y="635301"/>
              <a:ext cx="12849" cy="18841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 rot="1799746">
              <a:off x="393190" y="583287"/>
              <a:ext cx="15974" cy="1812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 rot="1799746">
              <a:off x="331074" y="606683"/>
              <a:ext cx="24998" cy="26333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 rot="1799746">
              <a:off x="349729" y="608620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 rot="1799746">
              <a:off x="110128" y="1300382"/>
              <a:ext cx="12174" cy="19912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 rot="1799746">
              <a:off x="169575" y="1306224"/>
              <a:ext cx="15724" cy="20136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 rot="1799746">
              <a:off x="141782" y="1420006"/>
              <a:ext cx="20699" cy="29967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 rot="1799746">
              <a:off x="119854" y="1361644"/>
              <a:ext cx="14074" cy="18891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 rot="1799746">
              <a:off x="38269" y="1365293"/>
              <a:ext cx="13574" cy="225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 rot="1799746">
              <a:off x="76607" y="1130734"/>
              <a:ext cx="13574" cy="19240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 rot="1799746">
              <a:off x="100669" y="1117920"/>
              <a:ext cx="15674" cy="17273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 rot="1799746">
              <a:off x="424992" y="793600"/>
              <a:ext cx="15724" cy="23620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rot="1799746">
              <a:off x="441811" y="835271"/>
              <a:ext cx="14199" cy="18593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 rot="1799746">
              <a:off x="880912" y="657667"/>
              <a:ext cx="10924" cy="14560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 rot="1799746">
              <a:off x="582398" y="473401"/>
              <a:ext cx="17774" cy="25512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 rot="1799746">
              <a:off x="605219" y="522276"/>
              <a:ext cx="14574" cy="19339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 rot="1799746">
              <a:off x="630021" y="517850"/>
              <a:ext cx="5600" cy="8164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 rot="1799746">
              <a:off x="1019294" y="878557"/>
              <a:ext cx="42122" cy="21704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 rot="1799746">
              <a:off x="1072607" y="880188"/>
              <a:ext cx="37972" cy="20434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 rot="1799746">
              <a:off x="1083280" y="937233"/>
              <a:ext cx="22173" cy="1122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 rot="1799746">
              <a:off x="1216662" y="985047"/>
              <a:ext cx="51371" cy="26234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15"/>
          <p:cNvSpPr txBox="1">
            <a:spLocks noGrp="1"/>
          </p:cNvSpPr>
          <p:nvPr>
            <p:ph type="subTitle" idx="1"/>
          </p:nvPr>
        </p:nvSpPr>
        <p:spPr>
          <a:xfrm>
            <a:off x="1907575" y="1728775"/>
            <a:ext cx="9870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1232" name="Google Shape;1232;p15"/>
          <p:cNvSpPr txBox="1">
            <a:spLocks noGrp="1"/>
          </p:cNvSpPr>
          <p:nvPr>
            <p:ph type="subTitle" idx="2"/>
          </p:nvPr>
        </p:nvSpPr>
        <p:spPr>
          <a:xfrm>
            <a:off x="4078500" y="1703275"/>
            <a:ext cx="9870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1233" name="Google Shape;1233;p15"/>
          <p:cNvSpPr txBox="1">
            <a:spLocks noGrp="1"/>
          </p:cNvSpPr>
          <p:nvPr>
            <p:ph type="subTitle" idx="3"/>
          </p:nvPr>
        </p:nvSpPr>
        <p:spPr>
          <a:xfrm>
            <a:off x="6136925" y="1680175"/>
            <a:ext cx="10995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1234" name="Google Shape;1234;p15"/>
          <p:cNvSpPr txBox="1">
            <a:spLocks noGrp="1"/>
          </p:cNvSpPr>
          <p:nvPr>
            <p:ph type="title"/>
          </p:nvPr>
        </p:nvSpPr>
        <p:spPr>
          <a:xfrm>
            <a:off x="2449650" y="427413"/>
            <a:ext cx="4244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5" name="Google Shape;1235;p15"/>
          <p:cNvSpPr txBox="1">
            <a:spLocks noGrp="1"/>
          </p:cNvSpPr>
          <p:nvPr>
            <p:ph type="subTitle" idx="4"/>
          </p:nvPr>
        </p:nvSpPr>
        <p:spPr>
          <a:xfrm>
            <a:off x="1436421" y="3235361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6" name="Google Shape;1236;p15"/>
          <p:cNvSpPr txBox="1">
            <a:spLocks noGrp="1"/>
          </p:cNvSpPr>
          <p:nvPr>
            <p:ph type="subTitle" idx="5"/>
          </p:nvPr>
        </p:nvSpPr>
        <p:spPr>
          <a:xfrm>
            <a:off x="3561138" y="323465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7" name="Google Shape;1237;p15"/>
          <p:cNvSpPr txBox="1">
            <a:spLocks noGrp="1"/>
          </p:cNvSpPr>
          <p:nvPr>
            <p:ph type="subTitle" idx="6"/>
          </p:nvPr>
        </p:nvSpPr>
        <p:spPr>
          <a:xfrm>
            <a:off x="5725412" y="323402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"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6"/>
          <p:cNvSpPr/>
          <p:nvPr/>
        </p:nvSpPr>
        <p:spPr>
          <a:xfrm>
            <a:off x="5409924" y="25"/>
            <a:ext cx="3810214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6"/>
          <p:cNvSpPr/>
          <p:nvPr/>
        </p:nvSpPr>
        <p:spPr>
          <a:xfrm>
            <a:off x="6233127" y="0"/>
            <a:ext cx="2986898" cy="5143444"/>
          </a:xfrm>
          <a:custGeom>
            <a:avLst/>
            <a:gdLst/>
            <a:ahLst/>
            <a:cxnLst/>
            <a:rect l="l" t="t" r="r" b="b"/>
            <a:pathLst>
              <a:path w="122176" h="160808" extrusionOk="0">
                <a:moveTo>
                  <a:pt x="1" y="0"/>
                </a:moveTo>
                <a:cubicBezTo>
                  <a:pt x="86" y="314"/>
                  <a:pt x="200" y="657"/>
                  <a:pt x="286" y="970"/>
                </a:cubicBezTo>
                <a:cubicBezTo>
                  <a:pt x="3196" y="9587"/>
                  <a:pt x="10015" y="16806"/>
                  <a:pt x="18489" y="20087"/>
                </a:cubicBezTo>
                <a:cubicBezTo>
                  <a:pt x="28818" y="24081"/>
                  <a:pt x="54411" y="22341"/>
                  <a:pt x="64341" y="27248"/>
                </a:cubicBezTo>
                <a:cubicBezTo>
                  <a:pt x="74783" y="32413"/>
                  <a:pt x="80661" y="43940"/>
                  <a:pt x="83086" y="55353"/>
                </a:cubicBezTo>
                <a:cubicBezTo>
                  <a:pt x="85512" y="66737"/>
                  <a:pt x="85198" y="78549"/>
                  <a:pt x="87081" y="90048"/>
                </a:cubicBezTo>
                <a:cubicBezTo>
                  <a:pt x="90276" y="109649"/>
                  <a:pt x="105028" y="124286"/>
                  <a:pt x="114443" y="141776"/>
                </a:cubicBezTo>
                <a:cubicBezTo>
                  <a:pt x="118951" y="150193"/>
                  <a:pt x="119436" y="160693"/>
                  <a:pt x="121519" y="160807"/>
                </a:cubicBezTo>
                <a:lnTo>
                  <a:pt x="122175" y="0"/>
                </a:lnTo>
                <a:close/>
              </a:path>
            </a:pathLst>
          </a:custGeom>
          <a:solidFill>
            <a:srgbClr val="6976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16"/>
          <p:cNvGrpSpPr/>
          <p:nvPr/>
        </p:nvGrpSpPr>
        <p:grpSpPr>
          <a:xfrm>
            <a:off x="-409840" y="-905381"/>
            <a:ext cx="2617033" cy="2026743"/>
            <a:chOff x="-14201350" y="1709850"/>
            <a:chExt cx="2097150" cy="1802350"/>
          </a:xfrm>
        </p:grpSpPr>
        <p:sp>
          <p:nvSpPr>
            <p:cNvPr id="1242" name="Google Shape;1242;p16"/>
            <p:cNvSpPr/>
            <p:nvPr/>
          </p:nvSpPr>
          <p:spPr>
            <a:xfrm>
              <a:off x="-12908125" y="2183275"/>
              <a:ext cx="213300" cy="111875"/>
            </a:xfrm>
            <a:custGeom>
              <a:avLst/>
              <a:gdLst/>
              <a:ahLst/>
              <a:cxnLst/>
              <a:rect l="l" t="t" r="r" b="b"/>
              <a:pathLst>
                <a:path w="8532" h="4475" extrusionOk="0">
                  <a:moveTo>
                    <a:pt x="4623" y="1"/>
                  </a:moveTo>
                  <a:cubicBezTo>
                    <a:pt x="3339" y="771"/>
                    <a:pt x="1712" y="1684"/>
                    <a:pt x="600" y="2683"/>
                  </a:cubicBezTo>
                  <a:cubicBezTo>
                    <a:pt x="314" y="2939"/>
                    <a:pt x="0" y="3253"/>
                    <a:pt x="57" y="3653"/>
                  </a:cubicBezTo>
                  <a:cubicBezTo>
                    <a:pt x="115" y="4052"/>
                    <a:pt x="543" y="4280"/>
                    <a:pt x="942" y="4366"/>
                  </a:cubicBezTo>
                  <a:cubicBezTo>
                    <a:pt x="1313" y="4450"/>
                    <a:pt x="1685" y="4475"/>
                    <a:pt x="2062" y="4475"/>
                  </a:cubicBezTo>
                  <a:cubicBezTo>
                    <a:pt x="2323" y="4475"/>
                    <a:pt x="2586" y="4463"/>
                    <a:pt x="2854" y="4452"/>
                  </a:cubicBezTo>
                  <a:cubicBezTo>
                    <a:pt x="4366" y="4395"/>
                    <a:pt x="5935" y="4309"/>
                    <a:pt x="7362" y="3767"/>
                  </a:cubicBezTo>
                  <a:cubicBezTo>
                    <a:pt x="7676" y="3624"/>
                    <a:pt x="7989" y="3481"/>
                    <a:pt x="8189" y="3225"/>
                  </a:cubicBezTo>
                  <a:cubicBezTo>
                    <a:pt x="8532" y="2825"/>
                    <a:pt x="8532" y="2255"/>
                    <a:pt x="8503" y="1741"/>
                  </a:cubicBezTo>
                  <a:cubicBezTo>
                    <a:pt x="8503" y="1170"/>
                    <a:pt x="8474" y="571"/>
                    <a:pt x="847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-12905275" y="2250575"/>
              <a:ext cx="206175" cy="37750"/>
            </a:xfrm>
            <a:custGeom>
              <a:avLst/>
              <a:gdLst/>
              <a:ahLst/>
              <a:cxnLst/>
              <a:rect l="l" t="t" r="r" b="b"/>
              <a:pathLst>
                <a:path w="8247" h="1510" extrusionOk="0">
                  <a:moveTo>
                    <a:pt x="8143" y="0"/>
                  </a:moveTo>
                  <a:cubicBezTo>
                    <a:pt x="8118" y="0"/>
                    <a:pt x="8092" y="14"/>
                    <a:pt x="8075" y="48"/>
                  </a:cubicBezTo>
                  <a:cubicBezTo>
                    <a:pt x="7875" y="304"/>
                    <a:pt x="7562" y="447"/>
                    <a:pt x="7248" y="561"/>
                  </a:cubicBezTo>
                  <a:cubicBezTo>
                    <a:pt x="6934" y="675"/>
                    <a:pt x="6591" y="761"/>
                    <a:pt x="6249" y="818"/>
                  </a:cubicBezTo>
                  <a:cubicBezTo>
                    <a:pt x="5593" y="961"/>
                    <a:pt x="4908" y="1046"/>
                    <a:pt x="4223" y="1103"/>
                  </a:cubicBezTo>
                  <a:cubicBezTo>
                    <a:pt x="3539" y="1160"/>
                    <a:pt x="2825" y="1217"/>
                    <a:pt x="2140" y="1246"/>
                  </a:cubicBezTo>
                  <a:cubicBezTo>
                    <a:pt x="1912" y="1256"/>
                    <a:pt x="1684" y="1262"/>
                    <a:pt x="1456" y="1262"/>
                  </a:cubicBezTo>
                  <a:cubicBezTo>
                    <a:pt x="999" y="1262"/>
                    <a:pt x="543" y="1236"/>
                    <a:pt x="86" y="1160"/>
                  </a:cubicBezTo>
                  <a:cubicBezTo>
                    <a:pt x="29" y="1160"/>
                    <a:pt x="1" y="1189"/>
                    <a:pt x="1" y="1246"/>
                  </a:cubicBezTo>
                  <a:cubicBezTo>
                    <a:pt x="1" y="1275"/>
                    <a:pt x="29" y="1332"/>
                    <a:pt x="58" y="1332"/>
                  </a:cubicBezTo>
                  <a:cubicBezTo>
                    <a:pt x="628" y="1450"/>
                    <a:pt x="1219" y="1510"/>
                    <a:pt x="1796" y="1510"/>
                  </a:cubicBezTo>
                  <a:cubicBezTo>
                    <a:pt x="1911" y="1510"/>
                    <a:pt x="2026" y="1508"/>
                    <a:pt x="2140" y="1503"/>
                  </a:cubicBezTo>
                  <a:cubicBezTo>
                    <a:pt x="2854" y="1503"/>
                    <a:pt x="3539" y="1446"/>
                    <a:pt x="4252" y="1389"/>
                  </a:cubicBezTo>
                  <a:cubicBezTo>
                    <a:pt x="4937" y="1332"/>
                    <a:pt x="5621" y="1246"/>
                    <a:pt x="6306" y="1075"/>
                  </a:cubicBezTo>
                  <a:cubicBezTo>
                    <a:pt x="6649" y="989"/>
                    <a:pt x="6991" y="904"/>
                    <a:pt x="7333" y="789"/>
                  </a:cubicBezTo>
                  <a:cubicBezTo>
                    <a:pt x="7505" y="704"/>
                    <a:pt x="7647" y="647"/>
                    <a:pt x="7818" y="533"/>
                  </a:cubicBezTo>
                  <a:cubicBezTo>
                    <a:pt x="7961" y="447"/>
                    <a:pt x="8104" y="276"/>
                    <a:pt x="8218" y="133"/>
                  </a:cubicBezTo>
                  <a:cubicBezTo>
                    <a:pt x="8246" y="105"/>
                    <a:pt x="8218" y="48"/>
                    <a:pt x="8189" y="19"/>
                  </a:cubicBezTo>
                  <a:cubicBezTo>
                    <a:pt x="8177" y="7"/>
                    <a:pt x="8161" y="0"/>
                    <a:pt x="8143" y="0"/>
                  </a:cubicBezTo>
                  <a:close/>
                </a:path>
              </a:pathLst>
            </a:custGeom>
            <a:solidFill>
              <a:srgbClr val="206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-13129250" y="2116950"/>
              <a:ext cx="69200" cy="261800"/>
            </a:xfrm>
            <a:custGeom>
              <a:avLst/>
              <a:gdLst/>
              <a:ahLst/>
              <a:cxnLst/>
              <a:rect l="l" t="t" r="r" b="b"/>
              <a:pathLst>
                <a:path w="2768" h="10472" extrusionOk="0">
                  <a:moveTo>
                    <a:pt x="0" y="0"/>
                  </a:moveTo>
                  <a:lnTo>
                    <a:pt x="0" y="10471"/>
                  </a:lnTo>
                  <a:lnTo>
                    <a:pt x="2768" y="1047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-13128550" y="2116950"/>
              <a:ext cx="133425" cy="261800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50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-13194875" y="2116950"/>
              <a:ext cx="133400" cy="261800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82" y="0"/>
                  </a:moveTo>
                  <a:cubicBezTo>
                    <a:pt x="1199" y="0"/>
                    <a:pt x="0" y="2340"/>
                    <a:pt x="0" y="5250"/>
                  </a:cubicBezTo>
                  <a:cubicBezTo>
                    <a:pt x="0" y="8132"/>
                    <a:pt x="1199" y="10471"/>
                    <a:pt x="2682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2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-13154225" y="2203250"/>
              <a:ext cx="44250" cy="94175"/>
            </a:xfrm>
            <a:custGeom>
              <a:avLst/>
              <a:gdLst/>
              <a:ahLst/>
              <a:cxnLst/>
              <a:rect l="l" t="t" r="r" b="b"/>
              <a:pathLst>
                <a:path w="1770" h="3767" extrusionOk="0">
                  <a:moveTo>
                    <a:pt x="885" y="0"/>
                  </a:moveTo>
                  <a:cubicBezTo>
                    <a:pt x="400" y="0"/>
                    <a:pt x="1" y="856"/>
                    <a:pt x="1" y="1884"/>
                  </a:cubicBezTo>
                  <a:cubicBezTo>
                    <a:pt x="1" y="2939"/>
                    <a:pt x="400" y="3767"/>
                    <a:pt x="885" y="3767"/>
                  </a:cubicBezTo>
                  <a:cubicBezTo>
                    <a:pt x="1370" y="3767"/>
                    <a:pt x="1770" y="2939"/>
                    <a:pt x="1770" y="1884"/>
                  </a:cubicBezTo>
                  <a:cubicBezTo>
                    <a:pt x="1770" y="856"/>
                    <a:pt x="1370" y="0"/>
                    <a:pt x="885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-13328275" y="2218225"/>
              <a:ext cx="201900" cy="64950"/>
            </a:xfrm>
            <a:custGeom>
              <a:avLst/>
              <a:gdLst/>
              <a:ahLst/>
              <a:cxnLst/>
              <a:rect l="l" t="t" r="r" b="b"/>
              <a:pathLst>
                <a:path w="8076" h="2598" extrusionOk="0">
                  <a:moveTo>
                    <a:pt x="1" y="1"/>
                  </a:moveTo>
                  <a:lnTo>
                    <a:pt x="1" y="2597"/>
                  </a:lnTo>
                  <a:lnTo>
                    <a:pt x="8076" y="2597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-13331825" y="2119075"/>
              <a:ext cx="69200" cy="262525"/>
            </a:xfrm>
            <a:custGeom>
              <a:avLst/>
              <a:gdLst/>
              <a:ahLst/>
              <a:cxnLst/>
              <a:rect l="l" t="t" r="r" b="b"/>
              <a:pathLst>
                <a:path w="2768" h="10501" extrusionOk="0">
                  <a:moveTo>
                    <a:pt x="0" y="1"/>
                  </a:moveTo>
                  <a:lnTo>
                    <a:pt x="0" y="10500"/>
                  </a:lnTo>
                  <a:lnTo>
                    <a:pt x="2768" y="10500"/>
                  </a:lnTo>
                  <a:lnTo>
                    <a:pt x="2768" y="1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-13331125" y="2119800"/>
              <a:ext cx="133425" cy="261800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22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22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-13397450" y="2119800"/>
              <a:ext cx="133400" cy="261800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54" y="0"/>
                  </a:moveTo>
                  <a:cubicBezTo>
                    <a:pt x="1199" y="0"/>
                    <a:pt x="0" y="2340"/>
                    <a:pt x="0" y="5222"/>
                  </a:cubicBezTo>
                  <a:cubicBezTo>
                    <a:pt x="0" y="8132"/>
                    <a:pt x="1199" y="10471"/>
                    <a:pt x="2654" y="10471"/>
                  </a:cubicBezTo>
                  <a:cubicBezTo>
                    <a:pt x="4137" y="10471"/>
                    <a:pt x="5336" y="8132"/>
                    <a:pt x="5336" y="5222"/>
                  </a:cubicBezTo>
                  <a:cubicBezTo>
                    <a:pt x="5336" y="2340"/>
                    <a:pt x="4137" y="0"/>
                    <a:pt x="2654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-13357500" y="2205400"/>
              <a:ext cx="44950" cy="94875"/>
            </a:xfrm>
            <a:custGeom>
              <a:avLst/>
              <a:gdLst/>
              <a:ahLst/>
              <a:cxnLst/>
              <a:rect l="l" t="t" r="r" b="b"/>
              <a:pathLst>
                <a:path w="1798" h="3795" extrusionOk="0">
                  <a:moveTo>
                    <a:pt x="913" y="0"/>
                  </a:moveTo>
                  <a:cubicBezTo>
                    <a:pt x="400" y="0"/>
                    <a:pt x="0" y="856"/>
                    <a:pt x="0" y="1912"/>
                  </a:cubicBezTo>
                  <a:cubicBezTo>
                    <a:pt x="0" y="2939"/>
                    <a:pt x="400" y="3795"/>
                    <a:pt x="913" y="3795"/>
                  </a:cubicBezTo>
                  <a:cubicBezTo>
                    <a:pt x="1398" y="3795"/>
                    <a:pt x="1798" y="2939"/>
                    <a:pt x="1798" y="1912"/>
                  </a:cubicBezTo>
                  <a:cubicBezTo>
                    <a:pt x="1798" y="856"/>
                    <a:pt x="1398" y="0"/>
                    <a:pt x="913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-14201350" y="1709850"/>
              <a:ext cx="2097150" cy="1802350"/>
            </a:xfrm>
            <a:custGeom>
              <a:avLst/>
              <a:gdLst/>
              <a:ahLst/>
              <a:cxnLst/>
              <a:rect l="l" t="t" r="r" b="b"/>
              <a:pathLst>
                <a:path w="83886" h="72094" extrusionOk="0">
                  <a:moveTo>
                    <a:pt x="49468" y="0"/>
                  </a:moveTo>
                  <a:cubicBezTo>
                    <a:pt x="41276" y="0"/>
                    <a:pt x="33200" y="2087"/>
                    <a:pt x="26136" y="6383"/>
                  </a:cubicBezTo>
                  <a:cubicBezTo>
                    <a:pt x="18375" y="11120"/>
                    <a:pt x="12441" y="17739"/>
                    <a:pt x="8161" y="25671"/>
                  </a:cubicBezTo>
                  <a:cubicBezTo>
                    <a:pt x="3995" y="33403"/>
                    <a:pt x="343" y="42305"/>
                    <a:pt x="115" y="51179"/>
                  </a:cubicBezTo>
                  <a:cubicBezTo>
                    <a:pt x="1" y="54859"/>
                    <a:pt x="429" y="58683"/>
                    <a:pt x="2312" y="61907"/>
                  </a:cubicBezTo>
                  <a:cubicBezTo>
                    <a:pt x="4109" y="64988"/>
                    <a:pt x="7105" y="67385"/>
                    <a:pt x="10272" y="68840"/>
                  </a:cubicBezTo>
                  <a:cubicBezTo>
                    <a:pt x="15464" y="71240"/>
                    <a:pt x="21199" y="72094"/>
                    <a:pt x="26924" y="72094"/>
                  </a:cubicBezTo>
                  <a:cubicBezTo>
                    <a:pt x="29505" y="72094"/>
                    <a:pt x="32084" y="71920"/>
                    <a:pt x="34610" y="71636"/>
                  </a:cubicBezTo>
                  <a:cubicBezTo>
                    <a:pt x="49047" y="69982"/>
                    <a:pt x="64968" y="65217"/>
                    <a:pt x="73186" y="52263"/>
                  </a:cubicBezTo>
                  <a:cubicBezTo>
                    <a:pt x="80290" y="41078"/>
                    <a:pt x="83885" y="25871"/>
                    <a:pt x="77608" y="13459"/>
                  </a:cubicBezTo>
                  <a:cubicBezTo>
                    <a:pt x="73071" y="4443"/>
                    <a:pt x="63342" y="1019"/>
                    <a:pt x="53784" y="192"/>
                  </a:cubicBezTo>
                  <a:cubicBezTo>
                    <a:pt x="52345" y="64"/>
                    <a:pt x="50904" y="0"/>
                    <a:pt x="49468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-12737475" y="2064525"/>
              <a:ext cx="37475" cy="14975"/>
            </a:xfrm>
            <a:custGeom>
              <a:avLst/>
              <a:gdLst/>
              <a:ahLst/>
              <a:cxnLst/>
              <a:rect l="l" t="t" r="r" b="b"/>
              <a:pathLst>
                <a:path w="1499" h="599" extrusionOk="0">
                  <a:moveTo>
                    <a:pt x="607" y="1"/>
                  </a:moveTo>
                  <a:cubicBezTo>
                    <a:pt x="501" y="1"/>
                    <a:pt x="404" y="22"/>
                    <a:pt x="336" y="71"/>
                  </a:cubicBezTo>
                  <a:cubicBezTo>
                    <a:pt x="0" y="317"/>
                    <a:pt x="507" y="598"/>
                    <a:pt x="892" y="598"/>
                  </a:cubicBezTo>
                  <a:cubicBezTo>
                    <a:pt x="999" y="598"/>
                    <a:pt x="1096" y="577"/>
                    <a:pt x="1163" y="528"/>
                  </a:cubicBezTo>
                  <a:cubicBezTo>
                    <a:pt x="1499" y="282"/>
                    <a:pt x="993" y="1"/>
                    <a:pt x="60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-12669875" y="2055325"/>
              <a:ext cx="30675" cy="15975"/>
            </a:xfrm>
            <a:custGeom>
              <a:avLst/>
              <a:gdLst/>
              <a:ahLst/>
              <a:cxnLst/>
              <a:rect l="l" t="t" r="r" b="b"/>
              <a:pathLst>
                <a:path w="1227" h="639" extrusionOk="0">
                  <a:moveTo>
                    <a:pt x="535" y="0"/>
                  </a:moveTo>
                  <a:cubicBezTo>
                    <a:pt x="414" y="0"/>
                    <a:pt x="294" y="30"/>
                    <a:pt x="200" y="97"/>
                  </a:cubicBezTo>
                  <a:cubicBezTo>
                    <a:pt x="0" y="240"/>
                    <a:pt x="143" y="439"/>
                    <a:pt x="314" y="525"/>
                  </a:cubicBezTo>
                  <a:cubicBezTo>
                    <a:pt x="430" y="591"/>
                    <a:pt x="584" y="638"/>
                    <a:pt x="732" y="638"/>
                  </a:cubicBezTo>
                  <a:cubicBezTo>
                    <a:pt x="839" y="638"/>
                    <a:pt x="943" y="613"/>
                    <a:pt x="1027" y="553"/>
                  </a:cubicBezTo>
                  <a:cubicBezTo>
                    <a:pt x="1227" y="411"/>
                    <a:pt x="1056" y="183"/>
                    <a:pt x="913" y="97"/>
                  </a:cubicBezTo>
                  <a:cubicBezTo>
                    <a:pt x="808" y="37"/>
                    <a:pt x="671" y="0"/>
                    <a:pt x="53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-12664025" y="2127625"/>
              <a:ext cx="34100" cy="17900"/>
            </a:xfrm>
            <a:custGeom>
              <a:avLst/>
              <a:gdLst/>
              <a:ahLst/>
              <a:cxnLst/>
              <a:rect l="l" t="t" r="r" b="b"/>
              <a:pathLst>
                <a:path w="1364" h="716" extrusionOk="0">
                  <a:moveTo>
                    <a:pt x="403" y="1"/>
                  </a:moveTo>
                  <a:cubicBezTo>
                    <a:pt x="186" y="1"/>
                    <a:pt x="0" y="66"/>
                    <a:pt x="80" y="286"/>
                  </a:cubicBezTo>
                  <a:cubicBezTo>
                    <a:pt x="156" y="570"/>
                    <a:pt x="444" y="715"/>
                    <a:pt x="729" y="715"/>
                  </a:cubicBezTo>
                  <a:cubicBezTo>
                    <a:pt x="875" y="715"/>
                    <a:pt x="1020" y="677"/>
                    <a:pt x="1136" y="600"/>
                  </a:cubicBezTo>
                  <a:cubicBezTo>
                    <a:pt x="1364" y="458"/>
                    <a:pt x="1164" y="229"/>
                    <a:pt x="1022" y="115"/>
                  </a:cubicBezTo>
                  <a:cubicBezTo>
                    <a:pt x="936" y="87"/>
                    <a:pt x="793" y="30"/>
                    <a:pt x="679" y="30"/>
                  </a:cubicBezTo>
                  <a:cubicBezTo>
                    <a:pt x="594" y="13"/>
                    <a:pt x="496" y="1"/>
                    <a:pt x="40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-12617100" y="2214650"/>
              <a:ext cx="33550" cy="20750"/>
            </a:xfrm>
            <a:custGeom>
              <a:avLst/>
              <a:gdLst/>
              <a:ahLst/>
              <a:cxnLst/>
              <a:rect l="l" t="t" r="r" b="b"/>
              <a:pathLst>
                <a:path w="1342" h="830" extrusionOk="0">
                  <a:moveTo>
                    <a:pt x="600" y="1"/>
                  </a:moveTo>
                  <a:cubicBezTo>
                    <a:pt x="343" y="1"/>
                    <a:pt x="286" y="87"/>
                    <a:pt x="86" y="201"/>
                  </a:cubicBezTo>
                  <a:cubicBezTo>
                    <a:pt x="1" y="258"/>
                    <a:pt x="58" y="457"/>
                    <a:pt x="115" y="515"/>
                  </a:cubicBezTo>
                  <a:cubicBezTo>
                    <a:pt x="200" y="629"/>
                    <a:pt x="314" y="714"/>
                    <a:pt x="457" y="771"/>
                  </a:cubicBezTo>
                  <a:cubicBezTo>
                    <a:pt x="569" y="809"/>
                    <a:pt x="692" y="830"/>
                    <a:pt x="812" y="830"/>
                  </a:cubicBezTo>
                  <a:cubicBezTo>
                    <a:pt x="966" y="830"/>
                    <a:pt x="1115" y="795"/>
                    <a:pt x="1227" y="714"/>
                  </a:cubicBezTo>
                  <a:cubicBezTo>
                    <a:pt x="1284" y="657"/>
                    <a:pt x="1313" y="629"/>
                    <a:pt x="1342" y="572"/>
                  </a:cubicBezTo>
                  <a:cubicBezTo>
                    <a:pt x="1342" y="543"/>
                    <a:pt x="1342" y="515"/>
                    <a:pt x="1342" y="515"/>
                  </a:cubicBezTo>
                  <a:cubicBezTo>
                    <a:pt x="1342" y="457"/>
                    <a:pt x="1342" y="429"/>
                    <a:pt x="1342" y="400"/>
                  </a:cubicBezTo>
                  <a:cubicBezTo>
                    <a:pt x="1342" y="400"/>
                    <a:pt x="1342" y="372"/>
                    <a:pt x="1342" y="372"/>
                  </a:cubicBezTo>
                  <a:cubicBezTo>
                    <a:pt x="1313" y="315"/>
                    <a:pt x="1284" y="258"/>
                    <a:pt x="1227" y="201"/>
                  </a:cubicBezTo>
                  <a:cubicBezTo>
                    <a:pt x="1199" y="201"/>
                    <a:pt x="1170" y="201"/>
                    <a:pt x="1142" y="172"/>
                  </a:cubicBezTo>
                  <a:cubicBezTo>
                    <a:pt x="1142" y="172"/>
                    <a:pt x="1113" y="144"/>
                    <a:pt x="1085" y="115"/>
                  </a:cubicBezTo>
                  <a:lnTo>
                    <a:pt x="1056" y="115"/>
                  </a:lnTo>
                  <a:cubicBezTo>
                    <a:pt x="999" y="87"/>
                    <a:pt x="971" y="87"/>
                    <a:pt x="914" y="58"/>
                  </a:cubicBezTo>
                  <a:cubicBezTo>
                    <a:pt x="885" y="58"/>
                    <a:pt x="857" y="30"/>
                    <a:pt x="799" y="30"/>
                  </a:cubicBezTo>
                  <a:lnTo>
                    <a:pt x="771" y="30"/>
                  </a:lnTo>
                  <a:cubicBezTo>
                    <a:pt x="714" y="1"/>
                    <a:pt x="657" y="1"/>
                    <a:pt x="6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-12586225" y="2158425"/>
              <a:ext cx="26100" cy="10575"/>
            </a:xfrm>
            <a:custGeom>
              <a:avLst/>
              <a:gdLst/>
              <a:ahLst/>
              <a:cxnLst/>
              <a:rect l="l" t="t" r="r" b="b"/>
              <a:pathLst>
                <a:path w="1044" h="423" extrusionOk="0">
                  <a:moveTo>
                    <a:pt x="414" y="1"/>
                  </a:moveTo>
                  <a:cubicBezTo>
                    <a:pt x="339" y="1"/>
                    <a:pt x="270" y="16"/>
                    <a:pt x="221" y="53"/>
                  </a:cubicBezTo>
                  <a:cubicBezTo>
                    <a:pt x="0" y="229"/>
                    <a:pt x="342" y="423"/>
                    <a:pt x="614" y="423"/>
                  </a:cubicBezTo>
                  <a:cubicBezTo>
                    <a:pt x="694" y="423"/>
                    <a:pt x="768" y="406"/>
                    <a:pt x="820" y="367"/>
                  </a:cubicBezTo>
                  <a:cubicBezTo>
                    <a:pt x="1044" y="210"/>
                    <a:pt x="688" y="1"/>
                    <a:pt x="4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-12594000" y="2104675"/>
              <a:ext cx="31400" cy="12800"/>
            </a:xfrm>
            <a:custGeom>
              <a:avLst/>
              <a:gdLst/>
              <a:ahLst/>
              <a:cxnLst/>
              <a:rect l="l" t="t" r="r" b="b"/>
              <a:pathLst>
                <a:path w="1256" h="512" extrusionOk="0">
                  <a:moveTo>
                    <a:pt x="505" y="0"/>
                  </a:moveTo>
                  <a:cubicBezTo>
                    <a:pt x="414" y="0"/>
                    <a:pt x="331" y="19"/>
                    <a:pt x="275" y="63"/>
                  </a:cubicBezTo>
                  <a:cubicBezTo>
                    <a:pt x="0" y="269"/>
                    <a:pt x="459" y="511"/>
                    <a:pt x="784" y="511"/>
                  </a:cubicBezTo>
                  <a:cubicBezTo>
                    <a:pt x="865" y="511"/>
                    <a:pt x="937" y="497"/>
                    <a:pt x="988" y="463"/>
                  </a:cubicBezTo>
                  <a:cubicBezTo>
                    <a:pt x="1255" y="240"/>
                    <a:pt x="828" y="0"/>
                    <a:pt x="5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-12750325" y="2138425"/>
              <a:ext cx="38675" cy="15250"/>
            </a:xfrm>
            <a:custGeom>
              <a:avLst/>
              <a:gdLst/>
              <a:ahLst/>
              <a:cxnLst/>
              <a:rect l="l" t="t" r="r" b="b"/>
              <a:pathLst>
                <a:path w="1547" h="610" extrusionOk="0">
                  <a:moveTo>
                    <a:pt x="638" y="1"/>
                  </a:moveTo>
                  <a:cubicBezTo>
                    <a:pt x="521" y="1"/>
                    <a:pt x="413" y="25"/>
                    <a:pt x="336" y="83"/>
                  </a:cubicBezTo>
                  <a:cubicBezTo>
                    <a:pt x="1" y="329"/>
                    <a:pt x="525" y="610"/>
                    <a:pt x="918" y="610"/>
                  </a:cubicBezTo>
                  <a:cubicBezTo>
                    <a:pt x="1026" y="610"/>
                    <a:pt x="1125" y="588"/>
                    <a:pt x="1192" y="539"/>
                  </a:cubicBezTo>
                  <a:cubicBezTo>
                    <a:pt x="1547" y="296"/>
                    <a:pt x="1042" y="1"/>
                    <a:pt x="63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-12709125" y="2199150"/>
              <a:ext cx="29275" cy="16000"/>
            </a:xfrm>
            <a:custGeom>
              <a:avLst/>
              <a:gdLst/>
              <a:ahLst/>
              <a:cxnLst/>
              <a:rect l="l" t="t" r="r" b="b"/>
              <a:pathLst>
                <a:path w="1171" h="640" extrusionOk="0">
                  <a:moveTo>
                    <a:pt x="557" y="0"/>
                  </a:moveTo>
                  <a:cubicBezTo>
                    <a:pt x="500" y="0"/>
                    <a:pt x="443" y="8"/>
                    <a:pt x="400" y="22"/>
                  </a:cubicBezTo>
                  <a:cubicBezTo>
                    <a:pt x="345" y="40"/>
                    <a:pt x="337" y="59"/>
                    <a:pt x="362" y="62"/>
                  </a:cubicBezTo>
                  <a:lnTo>
                    <a:pt x="362" y="62"/>
                  </a:lnTo>
                  <a:cubicBezTo>
                    <a:pt x="327" y="73"/>
                    <a:pt x="292" y="90"/>
                    <a:pt x="258" y="107"/>
                  </a:cubicBezTo>
                  <a:cubicBezTo>
                    <a:pt x="1" y="307"/>
                    <a:pt x="286" y="535"/>
                    <a:pt x="457" y="592"/>
                  </a:cubicBezTo>
                  <a:cubicBezTo>
                    <a:pt x="539" y="616"/>
                    <a:pt x="659" y="639"/>
                    <a:pt x="775" y="639"/>
                  </a:cubicBezTo>
                  <a:cubicBezTo>
                    <a:pt x="945" y="639"/>
                    <a:pt x="1108" y="590"/>
                    <a:pt x="1142" y="421"/>
                  </a:cubicBezTo>
                  <a:cubicBezTo>
                    <a:pt x="1171" y="164"/>
                    <a:pt x="828" y="79"/>
                    <a:pt x="714" y="22"/>
                  </a:cubicBezTo>
                  <a:cubicBezTo>
                    <a:pt x="671" y="8"/>
                    <a:pt x="614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-12773325" y="2241200"/>
              <a:ext cx="27275" cy="16250"/>
            </a:xfrm>
            <a:custGeom>
              <a:avLst/>
              <a:gdLst/>
              <a:ahLst/>
              <a:cxnLst/>
              <a:rect l="l" t="t" r="r" b="b"/>
              <a:pathLst>
                <a:path w="1091" h="650" extrusionOk="0">
                  <a:moveTo>
                    <a:pt x="444" y="0"/>
                  </a:moveTo>
                  <a:cubicBezTo>
                    <a:pt x="373" y="0"/>
                    <a:pt x="301" y="16"/>
                    <a:pt x="229" y="52"/>
                  </a:cubicBezTo>
                  <a:cubicBezTo>
                    <a:pt x="58" y="109"/>
                    <a:pt x="1" y="223"/>
                    <a:pt x="87" y="366"/>
                  </a:cubicBezTo>
                  <a:cubicBezTo>
                    <a:pt x="144" y="451"/>
                    <a:pt x="201" y="508"/>
                    <a:pt x="286" y="565"/>
                  </a:cubicBezTo>
                  <a:cubicBezTo>
                    <a:pt x="380" y="612"/>
                    <a:pt x="536" y="649"/>
                    <a:pt x="684" y="649"/>
                  </a:cubicBezTo>
                  <a:cubicBezTo>
                    <a:pt x="896" y="649"/>
                    <a:pt x="1090" y="573"/>
                    <a:pt x="1057" y="337"/>
                  </a:cubicBezTo>
                  <a:cubicBezTo>
                    <a:pt x="1085" y="194"/>
                    <a:pt x="943" y="109"/>
                    <a:pt x="771" y="80"/>
                  </a:cubicBezTo>
                  <a:lnTo>
                    <a:pt x="743" y="80"/>
                  </a:lnTo>
                  <a:cubicBezTo>
                    <a:pt x="643" y="31"/>
                    <a:pt x="544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-12754775" y="2242475"/>
              <a:ext cx="750" cy="750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1" y="1"/>
                    <a:pt x="1" y="1"/>
                    <a:pt x="29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-12866050" y="2149625"/>
              <a:ext cx="64225" cy="33525"/>
            </a:xfrm>
            <a:custGeom>
              <a:avLst/>
              <a:gdLst/>
              <a:ahLst/>
              <a:cxnLst/>
              <a:rect l="l" t="t" r="r" b="b"/>
              <a:pathLst>
                <a:path w="2569" h="1341" extrusionOk="0">
                  <a:moveTo>
                    <a:pt x="1093" y="1"/>
                  </a:moveTo>
                  <a:cubicBezTo>
                    <a:pt x="844" y="1"/>
                    <a:pt x="598" y="61"/>
                    <a:pt x="400" y="205"/>
                  </a:cubicBezTo>
                  <a:cubicBezTo>
                    <a:pt x="1" y="491"/>
                    <a:pt x="315" y="947"/>
                    <a:pt x="657" y="1147"/>
                  </a:cubicBezTo>
                  <a:cubicBezTo>
                    <a:pt x="883" y="1267"/>
                    <a:pt x="1172" y="1340"/>
                    <a:pt x="1454" y="1340"/>
                  </a:cubicBezTo>
                  <a:cubicBezTo>
                    <a:pt x="1706" y="1340"/>
                    <a:pt x="1952" y="1282"/>
                    <a:pt x="2141" y="1147"/>
                  </a:cubicBezTo>
                  <a:cubicBezTo>
                    <a:pt x="2569" y="833"/>
                    <a:pt x="2255" y="376"/>
                    <a:pt x="1912" y="205"/>
                  </a:cubicBezTo>
                  <a:cubicBezTo>
                    <a:pt x="1682" y="82"/>
                    <a:pt x="1385" y="1"/>
                    <a:pt x="109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-12897425" y="2059275"/>
              <a:ext cx="37825" cy="20850"/>
            </a:xfrm>
            <a:custGeom>
              <a:avLst/>
              <a:gdLst/>
              <a:ahLst/>
              <a:cxnLst/>
              <a:rect l="l" t="t" r="r" b="b"/>
              <a:pathLst>
                <a:path w="1513" h="834" extrusionOk="0">
                  <a:moveTo>
                    <a:pt x="567" y="1"/>
                  </a:moveTo>
                  <a:cubicBezTo>
                    <a:pt x="361" y="1"/>
                    <a:pt x="166" y="74"/>
                    <a:pt x="86" y="281"/>
                  </a:cubicBezTo>
                  <a:cubicBezTo>
                    <a:pt x="57" y="281"/>
                    <a:pt x="57" y="310"/>
                    <a:pt x="57" y="310"/>
                  </a:cubicBezTo>
                  <a:cubicBezTo>
                    <a:pt x="0" y="481"/>
                    <a:pt x="229" y="652"/>
                    <a:pt x="314" y="709"/>
                  </a:cubicBezTo>
                  <a:cubicBezTo>
                    <a:pt x="467" y="796"/>
                    <a:pt x="653" y="834"/>
                    <a:pt x="834" y="834"/>
                  </a:cubicBezTo>
                  <a:cubicBezTo>
                    <a:pt x="890" y="834"/>
                    <a:pt x="945" y="830"/>
                    <a:pt x="999" y="823"/>
                  </a:cubicBezTo>
                  <a:cubicBezTo>
                    <a:pt x="1398" y="738"/>
                    <a:pt x="1513" y="338"/>
                    <a:pt x="1113" y="139"/>
                  </a:cubicBezTo>
                  <a:cubicBezTo>
                    <a:pt x="1085" y="139"/>
                    <a:pt x="1056" y="110"/>
                    <a:pt x="1028" y="110"/>
                  </a:cubicBezTo>
                  <a:cubicBezTo>
                    <a:pt x="901" y="47"/>
                    <a:pt x="731" y="1"/>
                    <a:pt x="56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-12905775" y="2011875"/>
              <a:ext cx="29925" cy="14675"/>
            </a:xfrm>
            <a:custGeom>
              <a:avLst/>
              <a:gdLst/>
              <a:ahLst/>
              <a:cxnLst/>
              <a:rect l="l" t="t" r="r" b="b"/>
              <a:pathLst>
                <a:path w="1197" h="587" extrusionOk="0">
                  <a:moveTo>
                    <a:pt x="463" y="1"/>
                  </a:moveTo>
                  <a:cubicBezTo>
                    <a:pt x="321" y="1"/>
                    <a:pt x="186" y="45"/>
                    <a:pt x="106" y="152"/>
                  </a:cubicBezTo>
                  <a:cubicBezTo>
                    <a:pt x="49" y="209"/>
                    <a:pt x="49" y="266"/>
                    <a:pt x="49" y="323"/>
                  </a:cubicBezTo>
                  <a:cubicBezTo>
                    <a:pt x="1" y="516"/>
                    <a:pt x="279" y="586"/>
                    <a:pt x="452" y="586"/>
                  </a:cubicBezTo>
                  <a:cubicBezTo>
                    <a:pt x="476" y="586"/>
                    <a:pt x="498" y="585"/>
                    <a:pt x="517" y="582"/>
                  </a:cubicBezTo>
                  <a:lnTo>
                    <a:pt x="517" y="582"/>
                  </a:lnTo>
                  <a:cubicBezTo>
                    <a:pt x="521" y="583"/>
                    <a:pt x="526" y="583"/>
                    <a:pt x="531" y="583"/>
                  </a:cubicBezTo>
                  <a:cubicBezTo>
                    <a:pt x="775" y="583"/>
                    <a:pt x="1196" y="416"/>
                    <a:pt x="905" y="152"/>
                  </a:cubicBezTo>
                  <a:cubicBezTo>
                    <a:pt x="798" y="60"/>
                    <a:pt x="626" y="1"/>
                    <a:pt x="46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-12809425" y="2010375"/>
              <a:ext cx="23300" cy="14250"/>
            </a:xfrm>
            <a:custGeom>
              <a:avLst/>
              <a:gdLst/>
              <a:ahLst/>
              <a:cxnLst/>
              <a:rect l="l" t="t" r="r" b="b"/>
              <a:pathLst>
                <a:path w="932" h="570" extrusionOk="0">
                  <a:moveTo>
                    <a:pt x="244" y="0"/>
                  </a:moveTo>
                  <a:cubicBezTo>
                    <a:pt x="121" y="0"/>
                    <a:pt x="1" y="44"/>
                    <a:pt x="18" y="183"/>
                  </a:cubicBezTo>
                  <a:cubicBezTo>
                    <a:pt x="47" y="326"/>
                    <a:pt x="133" y="411"/>
                    <a:pt x="275" y="497"/>
                  </a:cubicBezTo>
                  <a:cubicBezTo>
                    <a:pt x="340" y="536"/>
                    <a:pt x="471" y="569"/>
                    <a:pt x="596" y="569"/>
                  </a:cubicBezTo>
                  <a:cubicBezTo>
                    <a:pt x="746" y="569"/>
                    <a:pt x="887" y="522"/>
                    <a:pt x="903" y="383"/>
                  </a:cubicBezTo>
                  <a:cubicBezTo>
                    <a:pt x="931" y="183"/>
                    <a:pt x="675" y="97"/>
                    <a:pt x="475" y="69"/>
                  </a:cubicBezTo>
                  <a:cubicBezTo>
                    <a:pt x="475" y="69"/>
                    <a:pt x="475" y="69"/>
                    <a:pt x="446" y="40"/>
                  </a:cubicBezTo>
                  <a:cubicBezTo>
                    <a:pt x="402" y="18"/>
                    <a:pt x="322" y="0"/>
                    <a:pt x="2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-12958775" y="2122125"/>
              <a:ext cx="47100" cy="26525"/>
            </a:xfrm>
            <a:custGeom>
              <a:avLst/>
              <a:gdLst/>
              <a:ahLst/>
              <a:cxnLst/>
              <a:rect l="l" t="t" r="r" b="b"/>
              <a:pathLst>
                <a:path w="1884" h="1061" extrusionOk="0">
                  <a:moveTo>
                    <a:pt x="795" y="0"/>
                  </a:moveTo>
                  <a:cubicBezTo>
                    <a:pt x="716" y="0"/>
                    <a:pt x="640" y="7"/>
                    <a:pt x="571" y="21"/>
                  </a:cubicBezTo>
                  <a:cubicBezTo>
                    <a:pt x="400" y="50"/>
                    <a:pt x="1" y="221"/>
                    <a:pt x="143" y="478"/>
                  </a:cubicBezTo>
                  <a:lnTo>
                    <a:pt x="172" y="563"/>
                  </a:lnTo>
                  <a:cubicBezTo>
                    <a:pt x="344" y="907"/>
                    <a:pt x="747" y="1061"/>
                    <a:pt x="1111" y="1061"/>
                  </a:cubicBezTo>
                  <a:cubicBezTo>
                    <a:pt x="1170" y="1061"/>
                    <a:pt x="1229" y="1056"/>
                    <a:pt x="1285" y="1048"/>
                  </a:cubicBezTo>
                  <a:cubicBezTo>
                    <a:pt x="1713" y="963"/>
                    <a:pt x="1884" y="649"/>
                    <a:pt x="1570" y="335"/>
                  </a:cubicBezTo>
                  <a:lnTo>
                    <a:pt x="1484" y="221"/>
                  </a:lnTo>
                  <a:cubicBezTo>
                    <a:pt x="1311" y="70"/>
                    <a:pt x="1040" y="0"/>
                    <a:pt x="79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-13011550" y="2067800"/>
              <a:ext cx="34250" cy="20150"/>
            </a:xfrm>
            <a:custGeom>
              <a:avLst/>
              <a:gdLst/>
              <a:ahLst/>
              <a:cxnLst/>
              <a:rect l="l" t="t" r="r" b="b"/>
              <a:pathLst>
                <a:path w="1370" h="806" extrusionOk="0">
                  <a:moveTo>
                    <a:pt x="613" y="0"/>
                  </a:moveTo>
                  <a:cubicBezTo>
                    <a:pt x="523" y="0"/>
                    <a:pt x="433" y="16"/>
                    <a:pt x="343" y="54"/>
                  </a:cubicBezTo>
                  <a:cubicBezTo>
                    <a:pt x="200" y="111"/>
                    <a:pt x="114" y="169"/>
                    <a:pt x="86" y="311"/>
                  </a:cubicBezTo>
                  <a:cubicBezTo>
                    <a:pt x="0" y="597"/>
                    <a:pt x="457" y="768"/>
                    <a:pt x="628" y="796"/>
                  </a:cubicBezTo>
                  <a:cubicBezTo>
                    <a:pt x="671" y="802"/>
                    <a:pt x="718" y="806"/>
                    <a:pt x="767" y="806"/>
                  </a:cubicBezTo>
                  <a:cubicBezTo>
                    <a:pt x="944" y="806"/>
                    <a:pt x="1144" y="759"/>
                    <a:pt x="1256" y="625"/>
                  </a:cubicBezTo>
                  <a:cubicBezTo>
                    <a:pt x="1284" y="568"/>
                    <a:pt x="1284" y="511"/>
                    <a:pt x="1313" y="454"/>
                  </a:cubicBezTo>
                  <a:cubicBezTo>
                    <a:pt x="1370" y="254"/>
                    <a:pt x="1084" y="111"/>
                    <a:pt x="942" y="54"/>
                  </a:cubicBezTo>
                  <a:cubicBezTo>
                    <a:pt x="832" y="23"/>
                    <a:pt x="723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-13004425" y="1951325"/>
              <a:ext cx="24900" cy="18300"/>
            </a:xfrm>
            <a:custGeom>
              <a:avLst/>
              <a:gdLst/>
              <a:ahLst/>
              <a:cxnLst/>
              <a:rect l="l" t="t" r="r" b="b"/>
              <a:pathLst>
                <a:path w="996" h="732" extrusionOk="0">
                  <a:moveTo>
                    <a:pt x="453" y="0"/>
                  </a:moveTo>
                  <a:cubicBezTo>
                    <a:pt x="423" y="0"/>
                    <a:pt x="396" y="2"/>
                    <a:pt x="371" y="6"/>
                  </a:cubicBezTo>
                  <a:lnTo>
                    <a:pt x="286" y="34"/>
                  </a:lnTo>
                  <a:cubicBezTo>
                    <a:pt x="200" y="34"/>
                    <a:pt x="29" y="120"/>
                    <a:pt x="29" y="234"/>
                  </a:cubicBezTo>
                  <a:cubicBezTo>
                    <a:pt x="1" y="405"/>
                    <a:pt x="86" y="462"/>
                    <a:pt x="143" y="605"/>
                  </a:cubicBezTo>
                  <a:cubicBezTo>
                    <a:pt x="181" y="681"/>
                    <a:pt x="283" y="732"/>
                    <a:pt x="371" y="732"/>
                  </a:cubicBezTo>
                  <a:cubicBezTo>
                    <a:pt x="416" y="732"/>
                    <a:pt x="457" y="719"/>
                    <a:pt x="486" y="690"/>
                  </a:cubicBezTo>
                  <a:cubicBezTo>
                    <a:pt x="571" y="605"/>
                    <a:pt x="685" y="605"/>
                    <a:pt x="799" y="576"/>
                  </a:cubicBezTo>
                  <a:cubicBezTo>
                    <a:pt x="885" y="548"/>
                    <a:pt x="971" y="462"/>
                    <a:pt x="971" y="377"/>
                  </a:cubicBezTo>
                  <a:cubicBezTo>
                    <a:pt x="971" y="377"/>
                    <a:pt x="971" y="348"/>
                    <a:pt x="971" y="319"/>
                  </a:cubicBezTo>
                  <a:cubicBezTo>
                    <a:pt x="996" y="94"/>
                    <a:pt x="668" y="0"/>
                    <a:pt x="4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-12861775" y="1906775"/>
              <a:ext cx="34375" cy="15900"/>
            </a:xfrm>
            <a:custGeom>
              <a:avLst/>
              <a:gdLst/>
              <a:ahLst/>
              <a:cxnLst/>
              <a:rect l="l" t="t" r="r" b="b"/>
              <a:pathLst>
                <a:path w="1375" h="636" extrusionOk="0">
                  <a:moveTo>
                    <a:pt x="538" y="0"/>
                  </a:moveTo>
                  <a:cubicBezTo>
                    <a:pt x="485" y="0"/>
                    <a:pt x="437" y="6"/>
                    <a:pt x="400" y="19"/>
                  </a:cubicBezTo>
                  <a:cubicBezTo>
                    <a:pt x="286" y="76"/>
                    <a:pt x="172" y="161"/>
                    <a:pt x="58" y="247"/>
                  </a:cubicBezTo>
                  <a:cubicBezTo>
                    <a:pt x="1" y="304"/>
                    <a:pt x="1" y="418"/>
                    <a:pt x="87" y="475"/>
                  </a:cubicBezTo>
                  <a:cubicBezTo>
                    <a:pt x="205" y="578"/>
                    <a:pt x="399" y="636"/>
                    <a:pt x="590" y="636"/>
                  </a:cubicBezTo>
                  <a:cubicBezTo>
                    <a:pt x="769" y="636"/>
                    <a:pt x="946" y="585"/>
                    <a:pt x="1057" y="475"/>
                  </a:cubicBezTo>
                  <a:cubicBezTo>
                    <a:pt x="1374" y="206"/>
                    <a:pt x="855" y="0"/>
                    <a:pt x="53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-12663475" y="19474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55" y="1"/>
                  </a:moveTo>
                  <a:cubicBezTo>
                    <a:pt x="163" y="1"/>
                    <a:pt x="73" y="28"/>
                    <a:pt x="58" y="105"/>
                  </a:cubicBezTo>
                  <a:lnTo>
                    <a:pt x="58" y="133"/>
                  </a:lnTo>
                  <a:cubicBezTo>
                    <a:pt x="58" y="133"/>
                    <a:pt x="58" y="133"/>
                    <a:pt x="58" y="162"/>
                  </a:cubicBezTo>
                  <a:cubicBezTo>
                    <a:pt x="1" y="190"/>
                    <a:pt x="29" y="276"/>
                    <a:pt x="58" y="333"/>
                  </a:cubicBezTo>
                  <a:cubicBezTo>
                    <a:pt x="153" y="427"/>
                    <a:pt x="306" y="483"/>
                    <a:pt x="453" y="483"/>
                  </a:cubicBezTo>
                  <a:cubicBezTo>
                    <a:pt x="483" y="483"/>
                    <a:pt x="514" y="480"/>
                    <a:pt x="543" y="475"/>
                  </a:cubicBezTo>
                  <a:cubicBezTo>
                    <a:pt x="657" y="447"/>
                    <a:pt x="800" y="333"/>
                    <a:pt x="714" y="190"/>
                  </a:cubicBezTo>
                  <a:cubicBezTo>
                    <a:pt x="657" y="133"/>
                    <a:pt x="600" y="105"/>
                    <a:pt x="515" y="76"/>
                  </a:cubicBezTo>
                  <a:cubicBezTo>
                    <a:pt x="486" y="76"/>
                    <a:pt x="486" y="47"/>
                    <a:pt x="457" y="47"/>
                  </a:cubicBezTo>
                  <a:cubicBezTo>
                    <a:pt x="418" y="21"/>
                    <a:pt x="335" y="1"/>
                    <a:pt x="2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-12756775" y="1962625"/>
              <a:ext cx="36975" cy="24525"/>
            </a:xfrm>
            <a:custGeom>
              <a:avLst/>
              <a:gdLst/>
              <a:ahLst/>
              <a:cxnLst/>
              <a:rect l="l" t="t" r="r" b="b"/>
              <a:pathLst>
                <a:path w="1479" h="981" extrusionOk="0">
                  <a:moveTo>
                    <a:pt x="252" y="724"/>
                  </a:moveTo>
                  <a:cubicBezTo>
                    <a:pt x="269" y="740"/>
                    <a:pt x="287" y="757"/>
                    <a:pt x="307" y="773"/>
                  </a:cubicBezTo>
                  <a:lnTo>
                    <a:pt x="307" y="773"/>
                  </a:lnTo>
                  <a:cubicBezTo>
                    <a:pt x="285" y="756"/>
                    <a:pt x="269" y="740"/>
                    <a:pt x="252" y="724"/>
                  </a:cubicBezTo>
                  <a:close/>
                  <a:moveTo>
                    <a:pt x="699" y="0"/>
                  </a:moveTo>
                  <a:cubicBezTo>
                    <a:pt x="585" y="0"/>
                    <a:pt x="479" y="21"/>
                    <a:pt x="395" y="67"/>
                  </a:cubicBezTo>
                  <a:cubicBezTo>
                    <a:pt x="223" y="153"/>
                    <a:pt x="138" y="210"/>
                    <a:pt x="81" y="410"/>
                  </a:cubicBezTo>
                  <a:cubicBezTo>
                    <a:pt x="1" y="570"/>
                    <a:pt x="195" y="730"/>
                    <a:pt x="337" y="796"/>
                  </a:cubicBezTo>
                  <a:lnTo>
                    <a:pt x="337" y="796"/>
                  </a:lnTo>
                  <a:cubicBezTo>
                    <a:pt x="482" y="904"/>
                    <a:pt x="681" y="981"/>
                    <a:pt x="865" y="981"/>
                  </a:cubicBezTo>
                  <a:cubicBezTo>
                    <a:pt x="952" y="981"/>
                    <a:pt x="1036" y="963"/>
                    <a:pt x="1108" y="923"/>
                  </a:cubicBezTo>
                  <a:cubicBezTo>
                    <a:pt x="1251" y="866"/>
                    <a:pt x="1393" y="781"/>
                    <a:pt x="1450" y="638"/>
                  </a:cubicBezTo>
                  <a:cubicBezTo>
                    <a:pt x="1479" y="552"/>
                    <a:pt x="1479" y="495"/>
                    <a:pt x="1450" y="410"/>
                  </a:cubicBezTo>
                  <a:cubicBezTo>
                    <a:pt x="1367" y="159"/>
                    <a:pt x="1008" y="0"/>
                    <a:pt x="6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-12784000" y="1851525"/>
              <a:ext cx="45675" cy="28250"/>
            </a:xfrm>
            <a:custGeom>
              <a:avLst/>
              <a:gdLst/>
              <a:ahLst/>
              <a:cxnLst/>
              <a:rect l="l" t="t" r="r" b="b"/>
              <a:pathLst>
                <a:path w="1827" h="1130" extrusionOk="0">
                  <a:moveTo>
                    <a:pt x="630" y="0"/>
                  </a:moveTo>
                  <a:cubicBezTo>
                    <a:pt x="361" y="0"/>
                    <a:pt x="100" y="78"/>
                    <a:pt x="29" y="346"/>
                  </a:cubicBezTo>
                  <a:cubicBezTo>
                    <a:pt x="0" y="431"/>
                    <a:pt x="29" y="517"/>
                    <a:pt x="29" y="602"/>
                  </a:cubicBezTo>
                  <a:cubicBezTo>
                    <a:pt x="77" y="988"/>
                    <a:pt x="655" y="1129"/>
                    <a:pt x="1040" y="1129"/>
                  </a:cubicBezTo>
                  <a:cubicBezTo>
                    <a:pt x="1110" y="1129"/>
                    <a:pt x="1174" y="1125"/>
                    <a:pt x="1227" y="1116"/>
                  </a:cubicBezTo>
                  <a:cubicBezTo>
                    <a:pt x="1569" y="1059"/>
                    <a:pt x="1826" y="802"/>
                    <a:pt x="1655" y="460"/>
                  </a:cubicBezTo>
                  <a:cubicBezTo>
                    <a:pt x="1541" y="231"/>
                    <a:pt x="1312" y="117"/>
                    <a:pt x="1084" y="60"/>
                  </a:cubicBezTo>
                  <a:cubicBezTo>
                    <a:pt x="956" y="28"/>
                    <a:pt x="791" y="0"/>
                    <a:pt x="63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-12578200" y="1979950"/>
              <a:ext cx="36250" cy="18025"/>
            </a:xfrm>
            <a:custGeom>
              <a:avLst/>
              <a:gdLst/>
              <a:ahLst/>
              <a:cxnLst/>
              <a:rect l="l" t="t" r="r" b="b"/>
              <a:pathLst>
                <a:path w="1450" h="721" extrusionOk="0">
                  <a:moveTo>
                    <a:pt x="655" y="0"/>
                  </a:moveTo>
                  <a:cubicBezTo>
                    <a:pt x="252" y="0"/>
                    <a:pt x="1" y="382"/>
                    <a:pt x="442" y="630"/>
                  </a:cubicBezTo>
                  <a:cubicBezTo>
                    <a:pt x="537" y="677"/>
                    <a:pt x="738" y="720"/>
                    <a:pt x="931" y="720"/>
                  </a:cubicBezTo>
                  <a:cubicBezTo>
                    <a:pt x="1198" y="720"/>
                    <a:pt x="1450" y="638"/>
                    <a:pt x="1383" y="373"/>
                  </a:cubicBezTo>
                  <a:cubicBezTo>
                    <a:pt x="1383" y="344"/>
                    <a:pt x="1383" y="344"/>
                    <a:pt x="1383" y="316"/>
                  </a:cubicBezTo>
                  <a:cubicBezTo>
                    <a:pt x="1269" y="88"/>
                    <a:pt x="1012" y="2"/>
                    <a:pt x="756" y="2"/>
                  </a:cubicBezTo>
                  <a:lnTo>
                    <a:pt x="699" y="2"/>
                  </a:lnTo>
                  <a:cubicBezTo>
                    <a:pt x="684" y="1"/>
                    <a:pt x="670" y="0"/>
                    <a:pt x="65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-12606400" y="1898525"/>
              <a:ext cx="21075" cy="13000"/>
            </a:xfrm>
            <a:custGeom>
              <a:avLst/>
              <a:gdLst/>
              <a:ahLst/>
              <a:cxnLst/>
              <a:rect l="l" t="t" r="r" b="b"/>
              <a:pathLst>
                <a:path w="843" h="520" extrusionOk="0">
                  <a:moveTo>
                    <a:pt x="337" y="1"/>
                  </a:moveTo>
                  <a:cubicBezTo>
                    <a:pt x="309" y="1"/>
                    <a:pt x="282" y="3"/>
                    <a:pt x="257" y="6"/>
                  </a:cubicBezTo>
                  <a:cubicBezTo>
                    <a:pt x="29" y="63"/>
                    <a:pt x="1" y="263"/>
                    <a:pt x="200" y="377"/>
                  </a:cubicBezTo>
                  <a:cubicBezTo>
                    <a:pt x="229" y="406"/>
                    <a:pt x="229" y="406"/>
                    <a:pt x="257" y="434"/>
                  </a:cubicBezTo>
                  <a:cubicBezTo>
                    <a:pt x="314" y="477"/>
                    <a:pt x="471" y="520"/>
                    <a:pt x="603" y="520"/>
                  </a:cubicBezTo>
                  <a:cubicBezTo>
                    <a:pt x="735" y="520"/>
                    <a:pt x="842" y="477"/>
                    <a:pt x="799" y="349"/>
                  </a:cubicBezTo>
                  <a:lnTo>
                    <a:pt x="799" y="292"/>
                  </a:lnTo>
                  <a:cubicBezTo>
                    <a:pt x="799" y="91"/>
                    <a:pt x="536" y="1"/>
                    <a:pt x="3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-13522275" y="3283600"/>
              <a:ext cx="65650" cy="38650"/>
            </a:xfrm>
            <a:custGeom>
              <a:avLst/>
              <a:gdLst/>
              <a:ahLst/>
              <a:cxnLst/>
              <a:rect l="l" t="t" r="r" b="b"/>
              <a:pathLst>
                <a:path w="2626" h="1546" extrusionOk="0">
                  <a:moveTo>
                    <a:pt x="1090" y="0"/>
                  </a:moveTo>
                  <a:cubicBezTo>
                    <a:pt x="809" y="0"/>
                    <a:pt x="532" y="70"/>
                    <a:pt x="314" y="241"/>
                  </a:cubicBezTo>
                  <a:cubicBezTo>
                    <a:pt x="57" y="412"/>
                    <a:pt x="0" y="726"/>
                    <a:pt x="200" y="983"/>
                  </a:cubicBezTo>
                  <a:cubicBezTo>
                    <a:pt x="460" y="1364"/>
                    <a:pt x="953" y="1546"/>
                    <a:pt x="1446" y="1546"/>
                  </a:cubicBezTo>
                  <a:cubicBezTo>
                    <a:pt x="1764" y="1546"/>
                    <a:pt x="2083" y="1470"/>
                    <a:pt x="2340" y="1325"/>
                  </a:cubicBezTo>
                  <a:cubicBezTo>
                    <a:pt x="2597" y="1154"/>
                    <a:pt x="2625" y="812"/>
                    <a:pt x="2454" y="583"/>
                  </a:cubicBezTo>
                  <a:cubicBezTo>
                    <a:pt x="2283" y="355"/>
                    <a:pt x="2026" y="212"/>
                    <a:pt x="1769" y="127"/>
                  </a:cubicBezTo>
                  <a:cubicBezTo>
                    <a:pt x="1561" y="49"/>
                    <a:pt x="1324" y="0"/>
                    <a:pt x="109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-13416725" y="3308875"/>
              <a:ext cx="47075" cy="21800"/>
            </a:xfrm>
            <a:custGeom>
              <a:avLst/>
              <a:gdLst/>
              <a:ahLst/>
              <a:cxnLst/>
              <a:rect l="l" t="t" r="r" b="b"/>
              <a:pathLst>
                <a:path w="1883" h="872" extrusionOk="0">
                  <a:moveTo>
                    <a:pt x="748" y="1"/>
                  </a:moveTo>
                  <a:cubicBezTo>
                    <a:pt x="541" y="1"/>
                    <a:pt x="343" y="64"/>
                    <a:pt x="229" y="228"/>
                  </a:cubicBezTo>
                  <a:cubicBezTo>
                    <a:pt x="1" y="571"/>
                    <a:pt x="572" y="828"/>
                    <a:pt x="828" y="856"/>
                  </a:cubicBezTo>
                  <a:lnTo>
                    <a:pt x="857" y="856"/>
                  </a:lnTo>
                  <a:cubicBezTo>
                    <a:pt x="902" y="867"/>
                    <a:pt x="951" y="871"/>
                    <a:pt x="1003" y="871"/>
                  </a:cubicBezTo>
                  <a:cubicBezTo>
                    <a:pt x="1382" y="871"/>
                    <a:pt x="1883" y="608"/>
                    <a:pt x="1456" y="257"/>
                  </a:cubicBezTo>
                  <a:lnTo>
                    <a:pt x="1428" y="228"/>
                  </a:lnTo>
                  <a:cubicBezTo>
                    <a:pt x="1284" y="101"/>
                    <a:pt x="1009" y="1"/>
                    <a:pt x="74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-13424550" y="3381125"/>
              <a:ext cx="22125" cy="12200"/>
            </a:xfrm>
            <a:custGeom>
              <a:avLst/>
              <a:gdLst/>
              <a:ahLst/>
              <a:cxnLst/>
              <a:rect l="l" t="t" r="r" b="b"/>
              <a:pathLst>
                <a:path w="885" h="488" extrusionOk="0">
                  <a:moveTo>
                    <a:pt x="436" y="1"/>
                  </a:moveTo>
                  <a:cubicBezTo>
                    <a:pt x="216" y="1"/>
                    <a:pt x="0" y="124"/>
                    <a:pt x="200" y="306"/>
                  </a:cubicBezTo>
                  <a:cubicBezTo>
                    <a:pt x="298" y="424"/>
                    <a:pt x="424" y="488"/>
                    <a:pt x="568" y="488"/>
                  </a:cubicBezTo>
                  <a:cubicBezTo>
                    <a:pt x="632" y="488"/>
                    <a:pt x="700" y="475"/>
                    <a:pt x="770" y="448"/>
                  </a:cubicBezTo>
                  <a:cubicBezTo>
                    <a:pt x="799" y="448"/>
                    <a:pt x="856" y="391"/>
                    <a:pt x="856" y="334"/>
                  </a:cubicBezTo>
                  <a:lnTo>
                    <a:pt x="885" y="334"/>
                  </a:lnTo>
                  <a:cubicBezTo>
                    <a:pt x="885" y="249"/>
                    <a:pt x="828" y="192"/>
                    <a:pt x="742" y="163"/>
                  </a:cubicBezTo>
                  <a:lnTo>
                    <a:pt x="742" y="135"/>
                  </a:lnTo>
                  <a:cubicBezTo>
                    <a:pt x="690" y="41"/>
                    <a:pt x="562" y="1"/>
                    <a:pt x="4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-13368925" y="3248925"/>
              <a:ext cx="32125" cy="24625"/>
            </a:xfrm>
            <a:custGeom>
              <a:avLst/>
              <a:gdLst/>
              <a:ahLst/>
              <a:cxnLst/>
              <a:rect l="l" t="t" r="r" b="b"/>
              <a:pathLst>
                <a:path w="1285" h="985" extrusionOk="0">
                  <a:moveTo>
                    <a:pt x="550" y="0"/>
                  </a:moveTo>
                  <a:cubicBezTo>
                    <a:pt x="453" y="0"/>
                    <a:pt x="355" y="19"/>
                    <a:pt x="257" y="59"/>
                  </a:cubicBezTo>
                  <a:cubicBezTo>
                    <a:pt x="115" y="116"/>
                    <a:pt x="1" y="230"/>
                    <a:pt x="29" y="401"/>
                  </a:cubicBezTo>
                  <a:cubicBezTo>
                    <a:pt x="86" y="515"/>
                    <a:pt x="86" y="601"/>
                    <a:pt x="172" y="686"/>
                  </a:cubicBezTo>
                  <a:cubicBezTo>
                    <a:pt x="229" y="743"/>
                    <a:pt x="257" y="800"/>
                    <a:pt x="286" y="857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8" y="985"/>
                    <a:pt x="678" y="962"/>
                    <a:pt x="714" y="915"/>
                  </a:cubicBezTo>
                  <a:cubicBezTo>
                    <a:pt x="771" y="829"/>
                    <a:pt x="942" y="829"/>
                    <a:pt x="999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5" y="458"/>
                    <a:pt x="1199" y="287"/>
                    <a:pt x="1085" y="201"/>
                  </a:cubicBezTo>
                  <a:cubicBezTo>
                    <a:pt x="916" y="70"/>
                    <a:pt x="735" y="0"/>
                    <a:pt x="55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-13493050" y="3125450"/>
              <a:ext cx="42125" cy="23375"/>
            </a:xfrm>
            <a:custGeom>
              <a:avLst/>
              <a:gdLst/>
              <a:ahLst/>
              <a:cxnLst/>
              <a:rect l="l" t="t" r="r" b="b"/>
              <a:pathLst>
                <a:path w="1685" h="935" extrusionOk="0">
                  <a:moveTo>
                    <a:pt x="561" y="0"/>
                  </a:moveTo>
                  <a:cubicBezTo>
                    <a:pt x="344" y="0"/>
                    <a:pt x="133" y="83"/>
                    <a:pt x="58" y="290"/>
                  </a:cubicBezTo>
                  <a:lnTo>
                    <a:pt x="30" y="375"/>
                  </a:lnTo>
                  <a:cubicBezTo>
                    <a:pt x="1" y="404"/>
                    <a:pt x="1" y="432"/>
                    <a:pt x="1" y="461"/>
                  </a:cubicBezTo>
                  <a:cubicBezTo>
                    <a:pt x="1" y="490"/>
                    <a:pt x="30" y="518"/>
                    <a:pt x="30" y="547"/>
                  </a:cubicBezTo>
                  <a:cubicBezTo>
                    <a:pt x="87" y="661"/>
                    <a:pt x="229" y="775"/>
                    <a:pt x="372" y="832"/>
                  </a:cubicBezTo>
                  <a:cubicBezTo>
                    <a:pt x="400" y="832"/>
                    <a:pt x="429" y="860"/>
                    <a:pt x="458" y="860"/>
                  </a:cubicBezTo>
                  <a:lnTo>
                    <a:pt x="486" y="860"/>
                  </a:lnTo>
                  <a:cubicBezTo>
                    <a:pt x="543" y="889"/>
                    <a:pt x="600" y="889"/>
                    <a:pt x="629" y="918"/>
                  </a:cubicBezTo>
                  <a:cubicBezTo>
                    <a:pt x="691" y="928"/>
                    <a:pt x="758" y="935"/>
                    <a:pt x="825" y="935"/>
                  </a:cubicBezTo>
                  <a:cubicBezTo>
                    <a:pt x="942" y="935"/>
                    <a:pt x="1062" y="915"/>
                    <a:pt x="1171" y="860"/>
                  </a:cubicBezTo>
                  <a:cubicBezTo>
                    <a:pt x="1684" y="661"/>
                    <a:pt x="1313" y="261"/>
                    <a:pt x="971" y="119"/>
                  </a:cubicBezTo>
                  <a:cubicBezTo>
                    <a:pt x="943" y="90"/>
                    <a:pt x="914" y="90"/>
                    <a:pt x="885" y="62"/>
                  </a:cubicBezTo>
                  <a:cubicBezTo>
                    <a:pt x="788" y="23"/>
                    <a:pt x="674" y="0"/>
                    <a:pt x="5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-13592175" y="3092900"/>
              <a:ext cx="32825" cy="17250"/>
            </a:xfrm>
            <a:custGeom>
              <a:avLst/>
              <a:gdLst/>
              <a:ahLst/>
              <a:cxnLst/>
              <a:rect l="l" t="t" r="r" b="b"/>
              <a:pathLst>
                <a:path w="1313" h="690" extrusionOk="0">
                  <a:moveTo>
                    <a:pt x="555" y="0"/>
                  </a:moveTo>
                  <a:cubicBezTo>
                    <a:pt x="429" y="0"/>
                    <a:pt x="303" y="31"/>
                    <a:pt x="200" y="108"/>
                  </a:cubicBezTo>
                  <a:cubicBezTo>
                    <a:pt x="0" y="251"/>
                    <a:pt x="143" y="479"/>
                    <a:pt x="342" y="593"/>
                  </a:cubicBezTo>
                  <a:cubicBezTo>
                    <a:pt x="448" y="653"/>
                    <a:pt x="593" y="690"/>
                    <a:pt x="740" y="690"/>
                  </a:cubicBezTo>
                  <a:cubicBezTo>
                    <a:pt x="872" y="690"/>
                    <a:pt x="1005" y="661"/>
                    <a:pt x="1113" y="593"/>
                  </a:cubicBezTo>
                  <a:cubicBezTo>
                    <a:pt x="1313" y="422"/>
                    <a:pt x="1170" y="194"/>
                    <a:pt x="970" y="108"/>
                  </a:cubicBezTo>
                  <a:cubicBezTo>
                    <a:pt x="861" y="46"/>
                    <a:pt x="708" y="0"/>
                    <a:pt x="55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3602875" y="3170925"/>
              <a:ext cx="29750" cy="19000"/>
            </a:xfrm>
            <a:custGeom>
              <a:avLst/>
              <a:gdLst/>
              <a:ahLst/>
              <a:cxnLst/>
              <a:rect l="l" t="t" r="r" b="b"/>
              <a:pathLst>
                <a:path w="1190" h="760" extrusionOk="0">
                  <a:moveTo>
                    <a:pt x="513" y="0"/>
                  </a:moveTo>
                  <a:cubicBezTo>
                    <a:pt x="439" y="0"/>
                    <a:pt x="377" y="27"/>
                    <a:pt x="314" y="69"/>
                  </a:cubicBezTo>
                  <a:cubicBezTo>
                    <a:pt x="257" y="126"/>
                    <a:pt x="257" y="240"/>
                    <a:pt x="200" y="297"/>
                  </a:cubicBezTo>
                  <a:cubicBezTo>
                    <a:pt x="0" y="525"/>
                    <a:pt x="485" y="725"/>
                    <a:pt x="628" y="753"/>
                  </a:cubicBezTo>
                  <a:cubicBezTo>
                    <a:pt x="653" y="758"/>
                    <a:pt x="684" y="760"/>
                    <a:pt x="717" y="760"/>
                  </a:cubicBezTo>
                  <a:cubicBezTo>
                    <a:pt x="907" y="760"/>
                    <a:pt x="1190" y="683"/>
                    <a:pt x="1141" y="440"/>
                  </a:cubicBezTo>
                  <a:cubicBezTo>
                    <a:pt x="1113" y="183"/>
                    <a:pt x="827" y="40"/>
                    <a:pt x="599" y="12"/>
                  </a:cubicBezTo>
                  <a:cubicBezTo>
                    <a:pt x="569" y="4"/>
                    <a:pt x="540" y="0"/>
                    <a:pt x="5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-13677775" y="3228250"/>
              <a:ext cx="30600" cy="23425"/>
            </a:xfrm>
            <a:custGeom>
              <a:avLst/>
              <a:gdLst/>
              <a:ahLst/>
              <a:cxnLst/>
              <a:rect l="l" t="t" r="r" b="b"/>
              <a:pathLst>
                <a:path w="1224" h="937" extrusionOk="0">
                  <a:moveTo>
                    <a:pt x="536" y="0"/>
                  </a:moveTo>
                  <a:cubicBezTo>
                    <a:pt x="422" y="0"/>
                    <a:pt x="309" y="37"/>
                    <a:pt x="257" y="115"/>
                  </a:cubicBezTo>
                  <a:cubicBezTo>
                    <a:pt x="143" y="229"/>
                    <a:pt x="0" y="258"/>
                    <a:pt x="0" y="486"/>
                  </a:cubicBezTo>
                  <a:cubicBezTo>
                    <a:pt x="15" y="786"/>
                    <a:pt x="370" y="937"/>
                    <a:pt x="686" y="937"/>
                  </a:cubicBezTo>
                  <a:cubicBezTo>
                    <a:pt x="971" y="937"/>
                    <a:pt x="1224" y="815"/>
                    <a:pt x="1170" y="572"/>
                  </a:cubicBezTo>
                  <a:cubicBezTo>
                    <a:pt x="1113" y="372"/>
                    <a:pt x="970" y="315"/>
                    <a:pt x="856" y="144"/>
                  </a:cubicBezTo>
                  <a:cubicBezTo>
                    <a:pt x="810" y="51"/>
                    <a:pt x="671" y="0"/>
                    <a:pt x="53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-13649975" y="3323400"/>
              <a:ext cx="17875" cy="12100"/>
            </a:xfrm>
            <a:custGeom>
              <a:avLst/>
              <a:gdLst/>
              <a:ahLst/>
              <a:cxnLst/>
              <a:rect l="l" t="t" r="r" b="b"/>
              <a:pathLst>
                <a:path w="715" h="484" extrusionOk="0">
                  <a:moveTo>
                    <a:pt x="211" y="0"/>
                  </a:moveTo>
                  <a:cubicBezTo>
                    <a:pt x="126" y="0"/>
                    <a:pt x="45" y="27"/>
                    <a:pt x="29" y="104"/>
                  </a:cubicBezTo>
                  <a:cubicBezTo>
                    <a:pt x="29" y="104"/>
                    <a:pt x="29" y="133"/>
                    <a:pt x="29" y="133"/>
                  </a:cubicBezTo>
                  <a:cubicBezTo>
                    <a:pt x="1" y="247"/>
                    <a:pt x="58" y="332"/>
                    <a:pt x="144" y="389"/>
                  </a:cubicBezTo>
                  <a:cubicBezTo>
                    <a:pt x="222" y="436"/>
                    <a:pt x="368" y="483"/>
                    <a:pt x="494" y="483"/>
                  </a:cubicBezTo>
                  <a:cubicBezTo>
                    <a:pt x="598" y="483"/>
                    <a:pt x="688" y="451"/>
                    <a:pt x="714" y="361"/>
                  </a:cubicBezTo>
                  <a:cubicBezTo>
                    <a:pt x="714" y="332"/>
                    <a:pt x="714" y="332"/>
                    <a:pt x="714" y="332"/>
                  </a:cubicBezTo>
                  <a:cubicBezTo>
                    <a:pt x="714" y="304"/>
                    <a:pt x="714" y="304"/>
                    <a:pt x="686" y="304"/>
                  </a:cubicBezTo>
                  <a:cubicBezTo>
                    <a:pt x="686" y="161"/>
                    <a:pt x="486" y="104"/>
                    <a:pt x="400" y="47"/>
                  </a:cubicBezTo>
                  <a:cubicBezTo>
                    <a:pt x="361" y="20"/>
                    <a:pt x="284" y="0"/>
                    <a:pt x="21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-13561525" y="3228000"/>
              <a:ext cx="34275" cy="17675"/>
            </a:xfrm>
            <a:custGeom>
              <a:avLst/>
              <a:gdLst/>
              <a:ahLst/>
              <a:cxnLst/>
              <a:rect l="l" t="t" r="r" b="b"/>
              <a:pathLst>
                <a:path w="1371" h="707" extrusionOk="0">
                  <a:moveTo>
                    <a:pt x="605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72" y="610"/>
                  </a:cubicBezTo>
                  <a:cubicBezTo>
                    <a:pt x="477" y="670"/>
                    <a:pt x="622" y="707"/>
                    <a:pt x="769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1028" y="97"/>
                  </a:cubicBezTo>
                  <a:cubicBezTo>
                    <a:pt x="908" y="36"/>
                    <a:pt x="755" y="0"/>
                    <a:pt x="6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-13474850" y="3201200"/>
              <a:ext cx="74925" cy="29900"/>
            </a:xfrm>
            <a:custGeom>
              <a:avLst/>
              <a:gdLst/>
              <a:ahLst/>
              <a:cxnLst/>
              <a:rect l="l" t="t" r="r" b="b"/>
              <a:pathLst>
                <a:path w="2997" h="1196" extrusionOk="0">
                  <a:moveTo>
                    <a:pt x="1213" y="0"/>
                  </a:moveTo>
                  <a:cubicBezTo>
                    <a:pt x="1001" y="0"/>
                    <a:pt x="807" y="43"/>
                    <a:pt x="671" y="142"/>
                  </a:cubicBezTo>
                  <a:cubicBezTo>
                    <a:pt x="0" y="634"/>
                    <a:pt x="1012" y="1196"/>
                    <a:pt x="1784" y="1196"/>
                  </a:cubicBezTo>
                  <a:cubicBezTo>
                    <a:pt x="1996" y="1196"/>
                    <a:pt x="2190" y="1153"/>
                    <a:pt x="2326" y="1055"/>
                  </a:cubicBezTo>
                  <a:cubicBezTo>
                    <a:pt x="2997" y="562"/>
                    <a:pt x="1985" y="0"/>
                    <a:pt x="12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-13545100" y="3383050"/>
              <a:ext cx="29975" cy="17850"/>
            </a:xfrm>
            <a:custGeom>
              <a:avLst/>
              <a:gdLst/>
              <a:ahLst/>
              <a:cxnLst/>
              <a:rect l="l" t="t" r="r" b="b"/>
              <a:pathLst>
                <a:path w="1199" h="714" extrusionOk="0">
                  <a:moveTo>
                    <a:pt x="314" y="1"/>
                  </a:moveTo>
                  <a:cubicBezTo>
                    <a:pt x="200" y="1"/>
                    <a:pt x="114" y="1"/>
                    <a:pt x="0" y="58"/>
                  </a:cubicBezTo>
                  <a:cubicBezTo>
                    <a:pt x="257" y="115"/>
                    <a:pt x="514" y="200"/>
                    <a:pt x="771" y="257"/>
                  </a:cubicBezTo>
                  <a:cubicBezTo>
                    <a:pt x="799" y="371"/>
                    <a:pt x="885" y="514"/>
                    <a:pt x="970" y="714"/>
                  </a:cubicBezTo>
                  <a:cubicBezTo>
                    <a:pt x="1198" y="571"/>
                    <a:pt x="1084" y="343"/>
                    <a:pt x="942" y="200"/>
                  </a:cubicBezTo>
                  <a:cubicBezTo>
                    <a:pt x="942" y="200"/>
                    <a:pt x="942" y="200"/>
                    <a:pt x="913" y="172"/>
                  </a:cubicBezTo>
                  <a:cubicBezTo>
                    <a:pt x="885" y="143"/>
                    <a:pt x="856" y="143"/>
                    <a:pt x="828" y="115"/>
                  </a:cubicBezTo>
                  <a:cubicBezTo>
                    <a:pt x="685" y="29"/>
                    <a:pt x="485" y="1"/>
                    <a:pt x="3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-13757675" y="3261900"/>
              <a:ext cx="37825" cy="22750"/>
            </a:xfrm>
            <a:custGeom>
              <a:avLst/>
              <a:gdLst/>
              <a:ahLst/>
              <a:cxnLst/>
              <a:rect l="l" t="t" r="r" b="b"/>
              <a:pathLst>
                <a:path w="1513" h="910" extrusionOk="0">
                  <a:moveTo>
                    <a:pt x="619" y="0"/>
                  </a:moveTo>
                  <a:cubicBezTo>
                    <a:pt x="445" y="0"/>
                    <a:pt x="286" y="37"/>
                    <a:pt x="200" y="110"/>
                  </a:cubicBezTo>
                  <a:cubicBezTo>
                    <a:pt x="58" y="224"/>
                    <a:pt x="1" y="310"/>
                    <a:pt x="29" y="481"/>
                  </a:cubicBezTo>
                  <a:cubicBezTo>
                    <a:pt x="58" y="795"/>
                    <a:pt x="571" y="909"/>
                    <a:pt x="828" y="909"/>
                  </a:cubicBezTo>
                  <a:lnTo>
                    <a:pt x="857" y="909"/>
                  </a:lnTo>
                  <a:cubicBezTo>
                    <a:pt x="1085" y="909"/>
                    <a:pt x="1513" y="795"/>
                    <a:pt x="1427" y="481"/>
                  </a:cubicBezTo>
                  <a:cubicBezTo>
                    <a:pt x="1427" y="453"/>
                    <a:pt x="1427" y="424"/>
                    <a:pt x="1427" y="424"/>
                  </a:cubicBezTo>
                  <a:cubicBezTo>
                    <a:pt x="1427" y="310"/>
                    <a:pt x="1342" y="224"/>
                    <a:pt x="1256" y="196"/>
                  </a:cubicBezTo>
                  <a:cubicBezTo>
                    <a:pt x="1109" y="65"/>
                    <a:pt x="851" y="0"/>
                    <a:pt x="61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-13797625" y="3155100"/>
              <a:ext cx="34975" cy="24075"/>
            </a:xfrm>
            <a:custGeom>
              <a:avLst/>
              <a:gdLst/>
              <a:ahLst/>
              <a:cxnLst/>
              <a:rect l="l" t="t" r="r" b="b"/>
              <a:pathLst>
                <a:path w="1399" h="963" extrusionOk="0">
                  <a:moveTo>
                    <a:pt x="671" y="0"/>
                  </a:moveTo>
                  <a:cubicBezTo>
                    <a:pt x="608" y="0"/>
                    <a:pt x="545" y="6"/>
                    <a:pt x="486" y="17"/>
                  </a:cubicBezTo>
                  <a:cubicBezTo>
                    <a:pt x="286" y="45"/>
                    <a:pt x="1" y="245"/>
                    <a:pt x="200" y="473"/>
                  </a:cubicBezTo>
                  <a:cubicBezTo>
                    <a:pt x="258" y="559"/>
                    <a:pt x="343" y="616"/>
                    <a:pt x="429" y="673"/>
                  </a:cubicBezTo>
                  <a:cubicBezTo>
                    <a:pt x="486" y="730"/>
                    <a:pt x="543" y="816"/>
                    <a:pt x="600" y="873"/>
                  </a:cubicBezTo>
                  <a:cubicBezTo>
                    <a:pt x="661" y="934"/>
                    <a:pt x="763" y="962"/>
                    <a:pt x="862" y="962"/>
                  </a:cubicBezTo>
                  <a:cubicBezTo>
                    <a:pt x="948" y="962"/>
                    <a:pt x="1032" y="941"/>
                    <a:pt x="1085" y="901"/>
                  </a:cubicBezTo>
                  <a:cubicBezTo>
                    <a:pt x="1199" y="844"/>
                    <a:pt x="1256" y="787"/>
                    <a:pt x="1285" y="702"/>
                  </a:cubicBezTo>
                  <a:cubicBezTo>
                    <a:pt x="1342" y="645"/>
                    <a:pt x="1399" y="530"/>
                    <a:pt x="1370" y="445"/>
                  </a:cubicBezTo>
                  <a:cubicBezTo>
                    <a:pt x="1370" y="416"/>
                    <a:pt x="1342" y="388"/>
                    <a:pt x="1342" y="359"/>
                  </a:cubicBezTo>
                  <a:cubicBezTo>
                    <a:pt x="1226" y="105"/>
                    <a:pt x="942" y="0"/>
                    <a:pt x="6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-13851825" y="3328650"/>
              <a:ext cx="39725" cy="23875"/>
            </a:xfrm>
            <a:custGeom>
              <a:avLst/>
              <a:gdLst/>
              <a:ahLst/>
              <a:cxnLst/>
              <a:rect l="l" t="t" r="r" b="b"/>
              <a:pathLst>
                <a:path w="1589" h="955" extrusionOk="0">
                  <a:moveTo>
                    <a:pt x="746" y="1"/>
                  </a:moveTo>
                  <a:cubicBezTo>
                    <a:pt x="628" y="1"/>
                    <a:pt x="514" y="22"/>
                    <a:pt x="400" y="65"/>
                  </a:cubicBezTo>
                  <a:lnTo>
                    <a:pt x="314" y="94"/>
                  </a:lnTo>
                  <a:cubicBezTo>
                    <a:pt x="143" y="122"/>
                    <a:pt x="0" y="322"/>
                    <a:pt x="57" y="493"/>
                  </a:cubicBezTo>
                  <a:cubicBezTo>
                    <a:pt x="114" y="693"/>
                    <a:pt x="343" y="836"/>
                    <a:pt x="514" y="893"/>
                  </a:cubicBezTo>
                  <a:cubicBezTo>
                    <a:pt x="633" y="929"/>
                    <a:pt x="787" y="954"/>
                    <a:pt x="940" y="954"/>
                  </a:cubicBezTo>
                  <a:cubicBezTo>
                    <a:pt x="1266" y="954"/>
                    <a:pt x="1589" y="842"/>
                    <a:pt x="1570" y="493"/>
                  </a:cubicBezTo>
                  <a:cubicBezTo>
                    <a:pt x="1570" y="465"/>
                    <a:pt x="1541" y="465"/>
                    <a:pt x="1541" y="436"/>
                  </a:cubicBezTo>
                  <a:cubicBezTo>
                    <a:pt x="1541" y="265"/>
                    <a:pt x="1256" y="122"/>
                    <a:pt x="1113" y="65"/>
                  </a:cubicBezTo>
                  <a:cubicBezTo>
                    <a:pt x="985" y="22"/>
                    <a:pt x="863" y="1"/>
                    <a:pt x="74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-12612100" y="2917975"/>
              <a:ext cx="27825" cy="16300"/>
            </a:xfrm>
            <a:custGeom>
              <a:avLst/>
              <a:gdLst/>
              <a:ahLst/>
              <a:cxnLst/>
              <a:rect l="l" t="t" r="r" b="b"/>
              <a:pathLst>
                <a:path w="1113" h="652" extrusionOk="0">
                  <a:moveTo>
                    <a:pt x="400" y="1"/>
                  </a:moveTo>
                  <a:cubicBezTo>
                    <a:pt x="0" y="86"/>
                    <a:pt x="114" y="457"/>
                    <a:pt x="428" y="571"/>
                  </a:cubicBezTo>
                  <a:cubicBezTo>
                    <a:pt x="485" y="571"/>
                    <a:pt x="542" y="600"/>
                    <a:pt x="571" y="628"/>
                  </a:cubicBezTo>
                  <a:cubicBezTo>
                    <a:pt x="618" y="640"/>
                    <a:pt x="688" y="652"/>
                    <a:pt x="761" y="652"/>
                  </a:cubicBezTo>
                  <a:cubicBezTo>
                    <a:pt x="866" y="652"/>
                    <a:pt x="977" y="627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084" y="429"/>
                    <a:pt x="1113" y="372"/>
                    <a:pt x="1113" y="343"/>
                  </a:cubicBezTo>
                  <a:cubicBezTo>
                    <a:pt x="1113" y="343"/>
                    <a:pt x="1084" y="314"/>
                    <a:pt x="1084" y="286"/>
                  </a:cubicBezTo>
                  <a:cubicBezTo>
                    <a:pt x="1084" y="286"/>
                    <a:pt x="1084" y="257"/>
                    <a:pt x="1084" y="257"/>
                  </a:cubicBezTo>
                  <a:cubicBezTo>
                    <a:pt x="1084" y="229"/>
                    <a:pt x="1056" y="200"/>
                    <a:pt x="1027" y="200"/>
                  </a:cubicBezTo>
                  <a:cubicBezTo>
                    <a:pt x="1027" y="200"/>
                    <a:pt x="1027" y="172"/>
                    <a:pt x="1027" y="172"/>
                  </a:cubicBezTo>
                  <a:cubicBezTo>
                    <a:pt x="942" y="115"/>
                    <a:pt x="856" y="58"/>
                    <a:pt x="742" y="29"/>
                  </a:cubicBezTo>
                  <a:cubicBezTo>
                    <a:pt x="657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-12684275" y="2834875"/>
              <a:ext cx="34600" cy="20625"/>
            </a:xfrm>
            <a:custGeom>
              <a:avLst/>
              <a:gdLst/>
              <a:ahLst/>
              <a:cxnLst/>
              <a:rect l="l" t="t" r="r" b="b"/>
              <a:pathLst>
                <a:path w="1384" h="825" extrusionOk="0">
                  <a:moveTo>
                    <a:pt x="444" y="0"/>
                  </a:moveTo>
                  <a:cubicBezTo>
                    <a:pt x="217" y="0"/>
                    <a:pt x="1" y="69"/>
                    <a:pt x="34" y="300"/>
                  </a:cubicBezTo>
                  <a:cubicBezTo>
                    <a:pt x="34" y="329"/>
                    <a:pt x="34" y="357"/>
                    <a:pt x="63" y="386"/>
                  </a:cubicBezTo>
                  <a:cubicBezTo>
                    <a:pt x="63" y="528"/>
                    <a:pt x="291" y="643"/>
                    <a:pt x="405" y="671"/>
                  </a:cubicBezTo>
                  <a:cubicBezTo>
                    <a:pt x="491" y="700"/>
                    <a:pt x="633" y="700"/>
                    <a:pt x="719" y="757"/>
                  </a:cubicBezTo>
                  <a:cubicBezTo>
                    <a:pt x="767" y="793"/>
                    <a:pt x="903" y="824"/>
                    <a:pt x="1034" y="824"/>
                  </a:cubicBezTo>
                  <a:cubicBezTo>
                    <a:pt x="1213" y="824"/>
                    <a:pt x="1384" y="766"/>
                    <a:pt x="1318" y="586"/>
                  </a:cubicBezTo>
                  <a:cubicBezTo>
                    <a:pt x="1232" y="386"/>
                    <a:pt x="1061" y="186"/>
                    <a:pt x="861" y="72"/>
                  </a:cubicBezTo>
                  <a:cubicBezTo>
                    <a:pt x="778" y="36"/>
                    <a:pt x="608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-12750475" y="2904025"/>
              <a:ext cx="27725" cy="15825"/>
            </a:xfrm>
            <a:custGeom>
              <a:avLst/>
              <a:gdLst/>
              <a:ahLst/>
              <a:cxnLst/>
              <a:rect l="l" t="t" r="r" b="b"/>
              <a:pathLst>
                <a:path w="1109" h="633" extrusionOk="0">
                  <a:moveTo>
                    <a:pt x="551" y="1"/>
                  </a:moveTo>
                  <a:cubicBezTo>
                    <a:pt x="478" y="1"/>
                    <a:pt x="405" y="24"/>
                    <a:pt x="342" y="74"/>
                  </a:cubicBezTo>
                  <a:cubicBezTo>
                    <a:pt x="257" y="74"/>
                    <a:pt x="143" y="102"/>
                    <a:pt x="86" y="188"/>
                  </a:cubicBezTo>
                  <a:cubicBezTo>
                    <a:pt x="0" y="359"/>
                    <a:pt x="143" y="502"/>
                    <a:pt x="257" y="559"/>
                  </a:cubicBezTo>
                  <a:cubicBezTo>
                    <a:pt x="331" y="596"/>
                    <a:pt x="512" y="633"/>
                    <a:pt x="682" y="633"/>
                  </a:cubicBezTo>
                  <a:cubicBezTo>
                    <a:pt x="905" y="633"/>
                    <a:pt x="1108" y="569"/>
                    <a:pt x="1027" y="359"/>
                  </a:cubicBezTo>
                  <a:cubicBezTo>
                    <a:pt x="999" y="216"/>
                    <a:pt x="885" y="159"/>
                    <a:pt x="799" y="102"/>
                  </a:cubicBezTo>
                  <a:cubicBezTo>
                    <a:pt x="735" y="38"/>
                    <a:pt x="644" y="1"/>
                    <a:pt x="5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-12834425" y="2811250"/>
              <a:ext cx="31175" cy="17275"/>
            </a:xfrm>
            <a:custGeom>
              <a:avLst/>
              <a:gdLst/>
              <a:ahLst/>
              <a:cxnLst/>
              <a:rect l="l" t="t" r="r" b="b"/>
              <a:pathLst>
                <a:path w="1247" h="691" extrusionOk="0">
                  <a:moveTo>
                    <a:pt x="458" y="0"/>
                  </a:moveTo>
                  <a:cubicBezTo>
                    <a:pt x="229" y="0"/>
                    <a:pt x="0" y="82"/>
                    <a:pt x="20" y="332"/>
                  </a:cubicBezTo>
                  <a:cubicBezTo>
                    <a:pt x="20" y="361"/>
                    <a:pt x="20" y="361"/>
                    <a:pt x="20" y="389"/>
                  </a:cubicBezTo>
                  <a:cubicBezTo>
                    <a:pt x="104" y="579"/>
                    <a:pt x="358" y="690"/>
                    <a:pt x="589" y="690"/>
                  </a:cubicBezTo>
                  <a:cubicBezTo>
                    <a:pt x="672" y="690"/>
                    <a:pt x="751" y="676"/>
                    <a:pt x="819" y="646"/>
                  </a:cubicBezTo>
                  <a:lnTo>
                    <a:pt x="790" y="646"/>
                  </a:lnTo>
                  <a:cubicBezTo>
                    <a:pt x="1247" y="589"/>
                    <a:pt x="1133" y="161"/>
                    <a:pt x="762" y="47"/>
                  </a:cubicBezTo>
                  <a:cubicBezTo>
                    <a:pt x="678" y="19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-13248375" y="2683950"/>
              <a:ext cx="45675" cy="26575"/>
            </a:xfrm>
            <a:custGeom>
              <a:avLst/>
              <a:gdLst/>
              <a:ahLst/>
              <a:cxnLst/>
              <a:rect l="l" t="t" r="r" b="b"/>
              <a:pathLst>
                <a:path w="1827" h="1063" extrusionOk="0">
                  <a:moveTo>
                    <a:pt x="1013" y="0"/>
                  </a:moveTo>
                  <a:cubicBezTo>
                    <a:pt x="989" y="0"/>
                    <a:pt x="965" y="1"/>
                    <a:pt x="942" y="3"/>
                  </a:cubicBezTo>
                  <a:cubicBezTo>
                    <a:pt x="628" y="3"/>
                    <a:pt x="400" y="60"/>
                    <a:pt x="200" y="288"/>
                  </a:cubicBezTo>
                  <a:cubicBezTo>
                    <a:pt x="1" y="517"/>
                    <a:pt x="286" y="802"/>
                    <a:pt x="486" y="916"/>
                  </a:cubicBezTo>
                  <a:cubicBezTo>
                    <a:pt x="666" y="1006"/>
                    <a:pt x="893" y="1062"/>
                    <a:pt x="1114" y="1062"/>
                  </a:cubicBezTo>
                  <a:cubicBezTo>
                    <a:pt x="1242" y="1062"/>
                    <a:pt x="1369" y="1044"/>
                    <a:pt x="1484" y="1002"/>
                  </a:cubicBezTo>
                  <a:cubicBezTo>
                    <a:pt x="1541" y="945"/>
                    <a:pt x="1627" y="916"/>
                    <a:pt x="1684" y="859"/>
                  </a:cubicBezTo>
                  <a:cubicBezTo>
                    <a:pt x="1770" y="802"/>
                    <a:pt x="1827" y="745"/>
                    <a:pt x="1827" y="631"/>
                  </a:cubicBezTo>
                  <a:cubicBezTo>
                    <a:pt x="1827" y="631"/>
                    <a:pt x="1827" y="602"/>
                    <a:pt x="1827" y="602"/>
                  </a:cubicBezTo>
                  <a:cubicBezTo>
                    <a:pt x="1800" y="201"/>
                    <a:pt x="1372" y="0"/>
                    <a:pt x="10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-13148875" y="2641750"/>
              <a:ext cx="19100" cy="9650"/>
            </a:xfrm>
            <a:custGeom>
              <a:avLst/>
              <a:gdLst/>
              <a:ahLst/>
              <a:cxnLst/>
              <a:rect l="l" t="t" r="r" b="b"/>
              <a:pathLst>
                <a:path w="764" h="386" extrusionOk="0">
                  <a:moveTo>
                    <a:pt x="262" y="1"/>
                  </a:moveTo>
                  <a:cubicBezTo>
                    <a:pt x="230" y="1"/>
                    <a:pt x="204" y="3"/>
                    <a:pt x="186" y="8"/>
                  </a:cubicBezTo>
                  <a:cubicBezTo>
                    <a:pt x="186" y="8"/>
                    <a:pt x="158" y="36"/>
                    <a:pt x="158" y="36"/>
                  </a:cubicBezTo>
                  <a:cubicBezTo>
                    <a:pt x="72" y="65"/>
                    <a:pt x="44" y="122"/>
                    <a:pt x="44" y="179"/>
                  </a:cubicBezTo>
                  <a:cubicBezTo>
                    <a:pt x="44" y="207"/>
                    <a:pt x="44" y="207"/>
                    <a:pt x="72" y="207"/>
                  </a:cubicBezTo>
                  <a:cubicBezTo>
                    <a:pt x="1" y="326"/>
                    <a:pt x="187" y="386"/>
                    <a:pt x="301" y="386"/>
                  </a:cubicBezTo>
                  <a:cubicBezTo>
                    <a:pt x="323" y="386"/>
                    <a:pt x="343" y="383"/>
                    <a:pt x="357" y="379"/>
                  </a:cubicBezTo>
                  <a:cubicBezTo>
                    <a:pt x="472" y="350"/>
                    <a:pt x="557" y="379"/>
                    <a:pt x="643" y="264"/>
                  </a:cubicBezTo>
                  <a:cubicBezTo>
                    <a:pt x="763" y="72"/>
                    <a:pt x="435" y="1"/>
                    <a:pt x="26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-13206300" y="2572525"/>
              <a:ext cx="32125" cy="19125"/>
            </a:xfrm>
            <a:custGeom>
              <a:avLst/>
              <a:gdLst/>
              <a:ahLst/>
              <a:cxnLst/>
              <a:rect l="l" t="t" r="r" b="b"/>
              <a:pathLst>
                <a:path w="1285" h="765" extrusionOk="0">
                  <a:moveTo>
                    <a:pt x="480" y="0"/>
                  </a:moveTo>
                  <a:cubicBezTo>
                    <a:pt x="279" y="0"/>
                    <a:pt x="66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1" y="494"/>
                    <a:pt x="286" y="608"/>
                    <a:pt x="457" y="637"/>
                  </a:cubicBezTo>
                  <a:cubicBezTo>
                    <a:pt x="474" y="720"/>
                    <a:pt x="568" y="764"/>
                    <a:pt x="655" y="764"/>
                  </a:cubicBezTo>
                  <a:cubicBezTo>
                    <a:pt x="717" y="764"/>
                    <a:pt x="776" y="742"/>
                    <a:pt x="800" y="694"/>
                  </a:cubicBezTo>
                  <a:cubicBezTo>
                    <a:pt x="857" y="694"/>
                    <a:pt x="885" y="665"/>
                    <a:pt x="943" y="637"/>
                  </a:cubicBezTo>
                  <a:cubicBezTo>
                    <a:pt x="1285" y="466"/>
                    <a:pt x="1057" y="152"/>
                    <a:pt x="771" y="38"/>
                  </a:cubicBezTo>
                  <a:cubicBezTo>
                    <a:pt x="700" y="17"/>
                    <a:pt x="592" y="0"/>
                    <a:pt x="4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-13240525" y="2631375"/>
              <a:ext cx="24975" cy="15350"/>
            </a:xfrm>
            <a:custGeom>
              <a:avLst/>
              <a:gdLst/>
              <a:ahLst/>
              <a:cxnLst/>
              <a:rect l="l" t="t" r="r" b="b"/>
              <a:pathLst>
                <a:path w="999" h="614" extrusionOk="0">
                  <a:moveTo>
                    <a:pt x="312" y="1"/>
                  </a:moveTo>
                  <a:cubicBezTo>
                    <a:pt x="168" y="1"/>
                    <a:pt x="29" y="40"/>
                    <a:pt x="29" y="166"/>
                  </a:cubicBezTo>
                  <a:lnTo>
                    <a:pt x="29" y="223"/>
                  </a:lnTo>
                  <a:cubicBezTo>
                    <a:pt x="29" y="223"/>
                    <a:pt x="29" y="223"/>
                    <a:pt x="29" y="252"/>
                  </a:cubicBezTo>
                  <a:cubicBezTo>
                    <a:pt x="0" y="337"/>
                    <a:pt x="57" y="423"/>
                    <a:pt x="115" y="480"/>
                  </a:cubicBezTo>
                  <a:cubicBezTo>
                    <a:pt x="222" y="569"/>
                    <a:pt x="373" y="614"/>
                    <a:pt x="520" y="614"/>
                  </a:cubicBezTo>
                  <a:cubicBezTo>
                    <a:pt x="609" y="614"/>
                    <a:pt x="696" y="597"/>
                    <a:pt x="771" y="565"/>
                  </a:cubicBezTo>
                  <a:cubicBezTo>
                    <a:pt x="970" y="508"/>
                    <a:pt x="999" y="309"/>
                    <a:pt x="856" y="194"/>
                  </a:cubicBezTo>
                  <a:cubicBezTo>
                    <a:pt x="771" y="109"/>
                    <a:pt x="685" y="80"/>
                    <a:pt x="600" y="52"/>
                  </a:cubicBezTo>
                  <a:cubicBezTo>
                    <a:pt x="549" y="26"/>
                    <a:pt x="429" y="1"/>
                    <a:pt x="3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-12453100" y="2497825"/>
              <a:ext cx="60575" cy="23975"/>
            </a:xfrm>
            <a:custGeom>
              <a:avLst/>
              <a:gdLst/>
              <a:ahLst/>
              <a:cxnLst/>
              <a:rect l="l" t="t" r="r" b="b"/>
              <a:pathLst>
                <a:path w="2423" h="959" extrusionOk="0">
                  <a:moveTo>
                    <a:pt x="987" y="0"/>
                  </a:moveTo>
                  <a:cubicBezTo>
                    <a:pt x="815" y="0"/>
                    <a:pt x="656" y="35"/>
                    <a:pt x="545" y="115"/>
                  </a:cubicBezTo>
                  <a:cubicBezTo>
                    <a:pt x="1" y="501"/>
                    <a:pt x="844" y="958"/>
                    <a:pt x="1471" y="958"/>
                  </a:cubicBezTo>
                  <a:cubicBezTo>
                    <a:pt x="1633" y="958"/>
                    <a:pt x="1781" y="928"/>
                    <a:pt x="1886" y="857"/>
                  </a:cubicBezTo>
                  <a:cubicBezTo>
                    <a:pt x="2422" y="455"/>
                    <a:pt x="1611" y="0"/>
                    <a:pt x="9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-12525075" y="2470750"/>
              <a:ext cx="48525" cy="25600"/>
            </a:xfrm>
            <a:custGeom>
              <a:avLst/>
              <a:gdLst/>
              <a:ahLst/>
              <a:cxnLst/>
              <a:rect l="l" t="t" r="r" b="b"/>
              <a:pathLst>
                <a:path w="1941" h="1024" extrusionOk="0">
                  <a:moveTo>
                    <a:pt x="849" y="0"/>
                  </a:moveTo>
                  <a:cubicBezTo>
                    <a:pt x="614" y="0"/>
                    <a:pt x="385" y="71"/>
                    <a:pt x="257" y="257"/>
                  </a:cubicBezTo>
                  <a:cubicBezTo>
                    <a:pt x="0" y="656"/>
                    <a:pt x="656" y="942"/>
                    <a:pt x="942" y="999"/>
                  </a:cubicBezTo>
                  <a:cubicBezTo>
                    <a:pt x="1019" y="1014"/>
                    <a:pt x="1105" y="1023"/>
                    <a:pt x="1193" y="1023"/>
                  </a:cubicBezTo>
                  <a:cubicBezTo>
                    <a:pt x="1427" y="1023"/>
                    <a:pt x="1673" y="957"/>
                    <a:pt x="1798" y="770"/>
                  </a:cubicBezTo>
                  <a:cubicBezTo>
                    <a:pt x="1940" y="514"/>
                    <a:pt x="1712" y="285"/>
                    <a:pt x="1512" y="171"/>
                  </a:cubicBezTo>
                  <a:lnTo>
                    <a:pt x="1484" y="171"/>
                  </a:lnTo>
                  <a:cubicBezTo>
                    <a:pt x="1327" y="71"/>
                    <a:pt x="1084" y="0"/>
                    <a:pt x="8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-12516525" y="2531000"/>
              <a:ext cx="39325" cy="24775"/>
            </a:xfrm>
            <a:custGeom>
              <a:avLst/>
              <a:gdLst/>
              <a:ahLst/>
              <a:cxnLst/>
              <a:rect l="l" t="t" r="r" b="b"/>
              <a:pathLst>
                <a:path w="1573" h="991" extrusionOk="0">
                  <a:moveTo>
                    <a:pt x="535" y="1"/>
                  </a:moveTo>
                  <a:cubicBezTo>
                    <a:pt x="403" y="1"/>
                    <a:pt x="278" y="47"/>
                    <a:pt x="200" y="158"/>
                  </a:cubicBezTo>
                  <a:cubicBezTo>
                    <a:pt x="86" y="301"/>
                    <a:pt x="1" y="386"/>
                    <a:pt x="58" y="586"/>
                  </a:cubicBezTo>
                  <a:cubicBezTo>
                    <a:pt x="115" y="814"/>
                    <a:pt x="457" y="957"/>
                    <a:pt x="657" y="985"/>
                  </a:cubicBezTo>
                  <a:lnTo>
                    <a:pt x="742" y="985"/>
                  </a:lnTo>
                  <a:cubicBezTo>
                    <a:pt x="775" y="989"/>
                    <a:pt x="811" y="990"/>
                    <a:pt x="849" y="990"/>
                  </a:cubicBezTo>
                  <a:cubicBezTo>
                    <a:pt x="1147" y="990"/>
                    <a:pt x="1572" y="883"/>
                    <a:pt x="1370" y="529"/>
                  </a:cubicBezTo>
                  <a:cubicBezTo>
                    <a:pt x="1285" y="386"/>
                    <a:pt x="1170" y="329"/>
                    <a:pt x="1056" y="272"/>
                  </a:cubicBezTo>
                  <a:cubicBezTo>
                    <a:pt x="969" y="115"/>
                    <a:pt x="743" y="1"/>
                    <a:pt x="53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-12397675" y="2650975"/>
              <a:ext cx="17000" cy="6900"/>
            </a:xfrm>
            <a:custGeom>
              <a:avLst/>
              <a:gdLst/>
              <a:ahLst/>
              <a:cxnLst/>
              <a:rect l="l" t="t" r="r" b="b"/>
              <a:pathLst>
                <a:path w="680" h="276" extrusionOk="0">
                  <a:moveTo>
                    <a:pt x="286" y="1"/>
                  </a:moveTo>
                  <a:cubicBezTo>
                    <a:pt x="234" y="1"/>
                    <a:pt x="187" y="12"/>
                    <a:pt x="154" y="38"/>
                  </a:cubicBezTo>
                  <a:cubicBezTo>
                    <a:pt x="0" y="148"/>
                    <a:pt x="219" y="275"/>
                    <a:pt x="393" y="275"/>
                  </a:cubicBezTo>
                  <a:cubicBezTo>
                    <a:pt x="445" y="275"/>
                    <a:pt x="492" y="264"/>
                    <a:pt x="525" y="238"/>
                  </a:cubicBezTo>
                  <a:cubicBezTo>
                    <a:pt x="679" y="128"/>
                    <a:pt x="460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-12990150" y="3305575"/>
              <a:ext cx="42100" cy="25950"/>
            </a:xfrm>
            <a:custGeom>
              <a:avLst/>
              <a:gdLst/>
              <a:ahLst/>
              <a:cxnLst/>
              <a:rect l="l" t="t" r="r" b="b"/>
              <a:pathLst>
                <a:path w="1684" h="1038" extrusionOk="0">
                  <a:moveTo>
                    <a:pt x="652" y="1"/>
                  </a:moveTo>
                  <a:cubicBezTo>
                    <a:pt x="586" y="1"/>
                    <a:pt x="521" y="6"/>
                    <a:pt x="457" y="18"/>
                  </a:cubicBezTo>
                  <a:cubicBezTo>
                    <a:pt x="286" y="75"/>
                    <a:pt x="57" y="161"/>
                    <a:pt x="29" y="360"/>
                  </a:cubicBezTo>
                  <a:cubicBezTo>
                    <a:pt x="0" y="560"/>
                    <a:pt x="114" y="674"/>
                    <a:pt x="257" y="817"/>
                  </a:cubicBezTo>
                  <a:cubicBezTo>
                    <a:pt x="430" y="968"/>
                    <a:pt x="685" y="1038"/>
                    <a:pt x="922" y="1038"/>
                  </a:cubicBezTo>
                  <a:cubicBezTo>
                    <a:pt x="998" y="1038"/>
                    <a:pt x="1072" y="1031"/>
                    <a:pt x="1141" y="1017"/>
                  </a:cubicBezTo>
                  <a:cubicBezTo>
                    <a:pt x="1341" y="988"/>
                    <a:pt x="1684" y="817"/>
                    <a:pt x="1598" y="560"/>
                  </a:cubicBezTo>
                  <a:cubicBezTo>
                    <a:pt x="1541" y="446"/>
                    <a:pt x="1484" y="332"/>
                    <a:pt x="1370" y="246"/>
                  </a:cubicBezTo>
                  <a:cubicBezTo>
                    <a:pt x="1165" y="87"/>
                    <a:pt x="907" y="1"/>
                    <a:pt x="6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-12852500" y="3278200"/>
              <a:ext cx="25725" cy="17700"/>
            </a:xfrm>
            <a:custGeom>
              <a:avLst/>
              <a:gdLst/>
              <a:ahLst/>
              <a:cxnLst/>
              <a:rect l="l" t="t" r="r" b="b"/>
              <a:pathLst>
                <a:path w="1029" h="708" extrusionOk="0">
                  <a:moveTo>
                    <a:pt x="286" y="0"/>
                  </a:moveTo>
                  <a:cubicBezTo>
                    <a:pt x="172" y="0"/>
                    <a:pt x="87" y="29"/>
                    <a:pt x="1" y="57"/>
                  </a:cubicBezTo>
                  <a:cubicBezTo>
                    <a:pt x="29" y="229"/>
                    <a:pt x="29" y="428"/>
                    <a:pt x="58" y="600"/>
                  </a:cubicBezTo>
                  <a:cubicBezTo>
                    <a:pt x="183" y="662"/>
                    <a:pt x="334" y="708"/>
                    <a:pt x="483" y="708"/>
                  </a:cubicBezTo>
                  <a:cubicBezTo>
                    <a:pt x="605" y="708"/>
                    <a:pt x="725" y="677"/>
                    <a:pt x="828" y="600"/>
                  </a:cubicBezTo>
                  <a:cubicBezTo>
                    <a:pt x="1028" y="457"/>
                    <a:pt x="885" y="200"/>
                    <a:pt x="714" y="114"/>
                  </a:cubicBezTo>
                  <a:cubicBezTo>
                    <a:pt x="572" y="57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-12941650" y="3177625"/>
              <a:ext cx="1300" cy="350"/>
            </a:xfrm>
            <a:custGeom>
              <a:avLst/>
              <a:gdLst/>
              <a:ahLst/>
              <a:cxnLst/>
              <a:rect l="l" t="t" r="r" b="b"/>
              <a:pathLst>
                <a:path w="52" h="14" extrusionOk="0">
                  <a:moveTo>
                    <a:pt x="0" y="0"/>
                  </a:moveTo>
                  <a:cubicBezTo>
                    <a:pt x="19" y="10"/>
                    <a:pt x="32" y="13"/>
                    <a:pt x="38" y="13"/>
                  </a:cubicBezTo>
                  <a:cubicBezTo>
                    <a:pt x="51" y="13"/>
                    <a:pt x="38" y="0"/>
                    <a:pt x="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-12955925" y="3163350"/>
              <a:ext cx="27850" cy="14550"/>
            </a:xfrm>
            <a:custGeom>
              <a:avLst/>
              <a:gdLst/>
              <a:ahLst/>
              <a:cxnLst/>
              <a:rect l="l" t="t" r="r" b="b"/>
              <a:pathLst>
                <a:path w="1114" h="582" extrusionOk="0">
                  <a:moveTo>
                    <a:pt x="286" y="1"/>
                  </a:moveTo>
                  <a:cubicBezTo>
                    <a:pt x="172" y="29"/>
                    <a:pt x="1" y="115"/>
                    <a:pt x="29" y="286"/>
                  </a:cubicBezTo>
                  <a:cubicBezTo>
                    <a:pt x="86" y="457"/>
                    <a:pt x="286" y="543"/>
                    <a:pt x="457" y="571"/>
                  </a:cubicBezTo>
                  <a:lnTo>
                    <a:pt x="628" y="571"/>
                  </a:lnTo>
                  <a:cubicBezTo>
                    <a:pt x="667" y="578"/>
                    <a:pt x="707" y="581"/>
                    <a:pt x="746" y="581"/>
                  </a:cubicBezTo>
                  <a:cubicBezTo>
                    <a:pt x="881" y="581"/>
                    <a:pt x="1006" y="539"/>
                    <a:pt x="1028" y="429"/>
                  </a:cubicBezTo>
                  <a:cubicBezTo>
                    <a:pt x="1028" y="400"/>
                    <a:pt x="1028" y="372"/>
                    <a:pt x="1028" y="372"/>
                  </a:cubicBezTo>
                  <a:cubicBezTo>
                    <a:pt x="1114" y="58"/>
                    <a:pt x="514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-12972325" y="3247900"/>
              <a:ext cx="30425" cy="16675"/>
            </a:xfrm>
            <a:custGeom>
              <a:avLst/>
              <a:gdLst/>
              <a:ahLst/>
              <a:cxnLst/>
              <a:rect l="l" t="t" r="r" b="b"/>
              <a:pathLst>
                <a:path w="1217" h="667" extrusionOk="0">
                  <a:moveTo>
                    <a:pt x="368" y="0"/>
                  </a:moveTo>
                  <a:cubicBezTo>
                    <a:pt x="180" y="0"/>
                    <a:pt x="20" y="70"/>
                    <a:pt x="1" y="242"/>
                  </a:cubicBezTo>
                  <a:lnTo>
                    <a:pt x="1" y="271"/>
                  </a:lnTo>
                  <a:cubicBezTo>
                    <a:pt x="1" y="520"/>
                    <a:pt x="309" y="666"/>
                    <a:pt x="573" y="666"/>
                  </a:cubicBezTo>
                  <a:cubicBezTo>
                    <a:pt x="701" y="666"/>
                    <a:pt x="819" y="631"/>
                    <a:pt x="885" y="556"/>
                  </a:cubicBezTo>
                  <a:lnTo>
                    <a:pt x="914" y="556"/>
                  </a:lnTo>
                  <a:cubicBezTo>
                    <a:pt x="1217" y="272"/>
                    <a:pt x="740" y="0"/>
                    <a:pt x="3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-13072200" y="3260175"/>
              <a:ext cx="36425" cy="23550"/>
            </a:xfrm>
            <a:custGeom>
              <a:avLst/>
              <a:gdLst/>
              <a:ahLst/>
              <a:cxnLst/>
              <a:rect l="l" t="t" r="r" b="b"/>
              <a:pathLst>
                <a:path w="1457" h="942" extrusionOk="0">
                  <a:moveTo>
                    <a:pt x="664" y="0"/>
                  </a:moveTo>
                  <a:cubicBezTo>
                    <a:pt x="476" y="0"/>
                    <a:pt x="301" y="42"/>
                    <a:pt x="201" y="122"/>
                  </a:cubicBezTo>
                  <a:cubicBezTo>
                    <a:pt x="58" y="236"/>
                    <a:pt x="1" y="350"/>
                    <a:pt x="30" y="522"/>
                  </a:cubicBezTo>
                  <a:cubicBezTo>
                    <a:pt x="111" y="816"/>
                    <a:pt x="437" y="942"/>
                    <a:pt x="758" y="942"/>
                  </a:cubicBezTo>
                  <a:cubicBezTo>
                    <a:pt x="998" y="942"/>
                    <a:pt x="1237" y="872"/>
                    <a:pt x="1371" y="750"/>
                  </a:cubicBezTo>
                  <a:cubicBezTo>
                    <a:pt x="1428" y="664"/>
                    <a:pt x="1456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01" y="140"/>
                    <a:pt x="1010" y="0"/>
                    <a:pt x="6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-13039375" y="3278200"/>
              <a:ext cx="1450" cy="1450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58" y="0"/>
                  </a:moveTo>
                  <a:cubicBezTo>
                    <a:pt x="58" y="11"/>
                    <a:pt x="54" y="21"/>
                    <a:pt x="47" y="30"/>
                  </a:cubicBezTo>
                  <a:lnTo>
                    <a:pt x="47" y="30"/>
                  </a:lnTo>
                  <a:cubicBezTo>
                    <a:pt x="50" y="29"/>
                    <a:pt x="54" y="29"/>
                    <a:pt x="58" y="29"/>
                  </a:cubicBezTo>
                  <a:cubicBezTo>
                    <a:pt x="58" y="0"/>
                    <a:pt x="58" y="0"/>
                    <a:pt x="58" y="0"/>
                  </a:cubicBezTo>
                  <a:close/>
                  <a:moveTo>
                    <a:pt x="47" y="30"/>
                  </a:moveTo>
                  <a:cubicBezTo>
                    <a:pt x="28" y="36"/>
                    <a:pt x="25" y="57"/>
                    <a:pt x="0" y="57"/>
                  </a:cubicBezTo>
                  <a:cubicBezTo>
                    <a:pt x="19" y="57"/>
                    <a:pt x="37" y="46"/>
                    <a:pt x="47" y="3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-13779075" y="2687725"/>
              <a:ext cx="32125" cy="16850"/>
            </a:xfrm>
            <a:custGeom>
              <a:avLst/>
              <a:gdLst/>
              <a:ahLst/>
              <a:cxnLst/>
              <a:rect l="l" t="t" r="r" b="b"/>
              <a:pathLst>
                <a:path w="1285" h="674" extrusionOk="0">
                  <a:moveTo>
                    <a:pt x="546" y="1"/>
                  </a:moveTo>
                  <a:cubicBezTo>
                    <a:pt x="424" y="1"/>
                    <a:pt x="303" y="32"/>
                    <a:pt x="200" y="109"/>
                  </a:cubicBezTo>
                  <a:cubicBezTo>
                    <a:pt x="1" y="252"/>
                    <a:pt x="143" y="480"/>
                    <a:pt x="314" y="565"/>
                  </a:cubicBezTo>
                  <a:cubicBezTo>
                    <a:pt x="440" y="628"/>
                    <a:pt x="599" y="673"/>
                    <a:pt x="751" y="673"/>
                  </a:cubicBezTo>
                  <a:cubicBezTo>
                    <a:pt x="875" y="673"/>
                    <a:pt x="995" y="643"/>
                    <a:pt x="1085" y="565"/>
                  </a:cubicBezTo>
                  <a:cubicBezTo>
                    <a:pt x="1285" y="423"/>
                    <a:pt x="1142" y="194"/>
                    <a:pt x="971" y="109"/>
                  </a:cubicBezTo>
                  <a:cubicBezTo>
                    <a:pt x="845" y="46"/>
                    <a:pt x="694" y="1"/>
                    <a:pt x="54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-13699900" y="2629800"/>
              <a:ext cx="32125" cy="18575"/>
            </a:xfrm>
            <a:custGeom>
              <a:avLst/>
              <a:gdLst/>
              <a:ahLst/>
              <a:cxnLst/>
              <a:rect l="l" t="t" r="r" b="b"/>
              <a:pathLst>
                <a:path w="1285" h="743" extrusionOk="0">
                  <a:moveTo>
                    <a:pt x="685" y="1"/>
                  </a:moveTo>
                  <a:cubicBezTo>
                    <a:pt x="457" y="143"/>
                    <a:pt x="229" y="286"/>
                    <a:pt x="1" y="429"/>
                  </a:cubicBezTo>
                  <a:cubicBezTo>
                    <a:pt x="86" y="685"/>
                    <a:pt x="514" y="742"/>
                    <a:pt x="742" y="742"/>
                  </a:cubicBezTo>
                  <a:cubicBezTo>
                    <a:pt x="942" y="742"/>
                    <a:pt x="1285" y="657"/>
                    <a:pt x="1228" y="372"/>
                  </a:cubicBezTo>
                  <a:cubicBezTo>
                    <a:pt x="1170" y="172"/>
                    <a:pt x="885" y="29"/>
                    <a:pt x="6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-13811875" y="2519825"/>
              <a:ext cx="44425" cy="24625"/>
            </a:xfrm>
            <a:custGeom>
              <a:avLst/>
              <a:gdLst/>
              <a:ahLst/>
              <a:cxnLst/>
              <a:rect l="l" t="t" r="r" b="b"/>
              <a:pathLst>
                <a:path w="1777" h="985" extrusionOk="0">
                  <a:moveTo>
                    <a:pt x="796" y="0"/>
                  </a:moveTo>
                  <a:cubicBezTo>
                    <a:pt x="646" y="0"/>
                    <a:pt x="504" y="22"/>
                    <a:pt x="400" y="63"/>
                  </a:cubicBezTo>
                  <a:cubicBezTo>
                    <a:pt x="0" y="234"/>
                    <a:pt x="86" y="662"/>
                    <a:pt x="457" y="833"/>
                  </a:cubicBezTo>
                  <a:cubicBezTo>
                    <a:pt x="485" y="833"/>
                    <a:pt x="485" y="862"/>
                    <a:pt x="514" y="862"/>
                  </a:cubicBezTo>
                  <a:cubicBezTo>
                    <a:pt x="636" y="923"/>
                    <a:pt x="897" y="984"/>
                    <a:pt x="1144" y="984"/>
                  </a:cubicBezTo>
                  <a:cubicBezTo>
                    <a:pt x="1472" y="984"/>
                    <a:pt x="1777" y="877"/>
                    <a:pt x="1712" y="519"/>
                  </a:cubicBezTo>
                  <a:lnTo>
                    <a:pt x="1684" y="491"/>
                  </a:lnTo>
                  <a:cubicBezTo>
                    <a:pt x="1622" y="143"/>
                    <a:pt x="1179" y="0"/>
                    <a:pt x="79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-13794775" y="2610625"/>
              <a:ext cx="26425" cy="16875"/>
            </a:xfrm>
            <a:custGeom>
              <a:avLst/>
              <a:gdLst/>
              <a:ahLst/>
              <a:cxnLst/>
              <a:rect l="l" t="t" r="r" b="b"/>
              <a:pathLst>
                <a:path w="1057" h="675" extrusionOk="0">
                  <a:moveTo>
                    <a:pt x="331" y="1"/>
                  </a:moveTo>
                  <a:cubicBezTo>
                    <a:pt x="189" y="1"/>
                    <a:pt x="59" y="49"/>
                    <a:pt x="29" y="197"/>
                  </a:cubicBezTo>
                  <a:cubicBezTo>
                    <a:pt x="29" y="226"/>
                    <a:pt x="1" y="311"/>
                    <a:pt x="1" y="368"/>
                  </a:cubicBezTo>
                  <a:cubicBezTo>
                    <a:pt x="35" y="558"/>
                    <a:pt x="319" y="674"/>
                    <a:pt x="570" y="674"/>
                  </a:cubicBezTo>
                  <a:cubicBezTo>
                    <a:pt x="735" y="674"/>
                    <a:pt x="886" y="624"/>
                    <a:pt x="942" y="511"/>
                  </a:cubicBezTo>
                  <a:lnTo>
                    <a:pt x="971" y="511"/>
                  </a:lnTo>
                  <a:cubicBezTo>
                    <a:pt x="1057" y="340"/>
                    <a:pt x="914" y="226"/>
                    <a:pt x="771" y="140"/>
                  </a:cubicBezTo>
                  <a:cubicBezTo>
                    <a:pt x="743" y="111"/>
                    <a:pt x="714" y="83"/>
                    <a:pt x="686" y="83"/>
                  </a:cubicBezTo>
                  <a:cubicBezTo>
                    <a:pt x="603" y="42"/>
                    <a:pt x="462" y="1"/>
                    <a:pt x="3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-13915325" y="2671075"/>
              <a:ext cx="35700" cy="18525"/>
            </a:xfrm>
            <a:custGeom>
              <a:avLst/>
              <a:gdLst/>
              <a:ahLst/>
              <a:cxnLst/>
              <a:rect l="l" t="t" r="r" b="b"/>
              <a:pathLst>
                <a:path w="1428" h="741" extrusionOk="0">
                  <a:moveTo>
                    <a:pt x="623" y="1"/>
                  </a:moveTo>
                  <a:cubicBezTo>
                    <a:pt x="480" y="1"/>
                    <a:pt x="338" y="37"/>
                    <a:pt x="229" y="119"/>
                  </a:cubicBezTo>
                  <a:cubicBezTo>
                    <a:pt x="1" y="261"/>
                    <a:pt x="172" y="518"/>
                    <a:pt x="372" y="632"/>
                  </a:cubicBezTo>
                  <a:cubicBezTo>
                    <a:pt x="497" y="695"/>
                    <a:pt x="665" y="740"/>
                    <a:pt x="829" y="740"/>
                  </a:cubicBezTo>
                  <a:cubicBezTo>
                    <a:pt x="964" y="740"/>
                    <a:pt x="1096" y="710"/>
                    <a:pt x="1199" y="632"/>
                  </a:cubicBezTo>
                  <a:cubicBezTo>
                    <a:pt x="1428" y="461"/>
                    <a:pt x="1256" y="204"/>
                    <a:pt x="1057" y="119"/>
                  </a:cubicBezTo>
                  <a:cubicBezTo>
                    <a:pt x="937" y="44"/>
                    <a:pt x="779" y="1"/>
                    <a:pt x="62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-13959550" y="2525650"/>
              <a:ext cx="40700" cy="22425"/>
            </a:xfrm>
            <a:custGeom>
              <a:avLst/>
              <a:gdLst/>
              <a:ahLst/>
              <a:cxnLst/>
              <a:rect l="l" t="t" r="r" b="b"/>
              <a:pathLst>
                <a:path w="1628" h="897" extrusionOk="0">
                  <a:moveTo>
                    <a:pt x="743" y="1"/>
                  </a:moveTo>
                  <a:cubicBezTo>
                    <a:pt x="486" y="1"/>
                    <a:pt x="1" y="172"/>
                    <a:pt x="229" y="543"/>
                  </a:cubicBezTo>
                  <a:cubicBezTo>
                    <a:pt x="372" y="714"/>
                    <a:pt x="600" y="828"/>
                    <a:pt x="800" y="885"/>
                  </a:cubicBezTo>
                  <a:cubicBezTo>
                    <a:pt x="823" y="893"/>
                    <a:pt x="846" y="897"/>
                    <a:pt x="869" y="897"/>
                  </a:cubicBezTo>
                  <a:cubicBezTo>
                    <a:pt x="931" y="897"/>
                    <a:pt x="994" y="870"/>
                    <a:pt x="1057" y="828"/>
                  </a:cubicBezTo>
                  <a:cubicBezTo>
                    <a:pt x="1313" y="828"/>
                    <a:pt x="1627" y="714"/>
                    <a:pt x="1542" y="429"/>
                  </a:cubicBezTo>
                  <a:cubicBezTo>
                    <a:pt x="1456" y="115"/>
                    <a:pt x="1028" y="1"/>
                    <a:pt x="7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-13923450" y="2425875"/>
              <a:ext cx="36725" cy="24050"/>
            </a:xfrm>
            <a:custGeom>
              <a:avLst/>
              <a:gdLst/>
              <a:ahLst/>
              <a:cxnLst/>
              <a:rect l="l" t="t" r="r" b="b"/>
              <a:pathLst>
                <a:path w="1469" h="962" extrusionOk="0">
                  <a:moveTo>
                    <a:pt x="620" y="1"/>
                  </a:moveTo>
                  <a:cubicBezTo>
                    <a:pt x="289" y="1"/>
                    <a:pt x="1" y="141"/>
                    <a:pt x="183" y="454"/>
                  </a:cubicBezTo>
                  <a:cubicBezTo>
                    <a:pt x="212" y="511"/>
                    <a:pt x="240" y="682"/>
                    <a:pt x="269" y="739"/>
                  </a:cubicBezTo>
                  <a:cubicBezTo>
                    <a:pt x="286" y="889"/>
                    <a:pt x="477" y="961"/>
                    <a:pt x="657" y="961"/>
                  </a:cubicBezTo>
                  <a:cubicBezTo>
                    <a:pt x="785" y="961"/>
                    <a:pt x="906" y="925"/>
                    <a:pt x="954" y="853"/>
                  </a:cubicBezTo>
                  <a:cubicBezTo>
                    <a:pt x="1039" y="739"/>
                    <a:pt x="1182" y="682"/>
                    <a:pt x="1267" y="540"/>
                  </a:cubicBezTo>
                  <a:cubicBezTo>
                    <a:pt x="1469" y="199"/>
                    <a:pt x="1014" y="1"/>
                    <a:pt x="62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-14019250" y="2580675"/>
              <a:ext cx="36900" cy="17775"/>
            </a:xfrm>
            <a:custGeom>
              <a:avLst/>
              <a:gdLst/>
              <a:ahLst/>
              <a:cxnLst/>
              <a:rect l="l" t="t" r="r" b="b"/>
              <a:pathLst>
                <a:path w="1476" h="711" extrusionOk="0">
                  <a:moveTo>
                    <a:pt x="815" y="0"/>
                  </a:moveTo>
                  <a:cubicBezTo>
                    <a:pt x="684" y="0"/>
                    <a:pt x="555" y="30"/>
                    <a:pt x="449" y="83"/>
                  </a:cubicBezTo>
                  <a:cubicBezTo>
                    <a:pt x="1" y="318"/>
                    <a:pt x="508" y="710"/>
                    <a:pt x="906" y="710"/>
                  </a:cubicBezTo>
                  <a:cubicBezTo>
                    <a:pt x="990" y="710"/>
                    <a:pt x="1069" y="693"/>
                    <a:pt x="1134" y="653"/>
                  </a:cubicBezTo>
                  <a:cubicBezTo>
                    <a:pt x="1162" y="625"/>
                    <a:pt x="1219" y="625"/>
                    <a:pt x="1248" y="625"/>
                  </a:cubicBezTo>
                  <a:cubicBezTo>
                    <a:pt x="1390" y="539"/>
                    <a:pt x="1476" y="425"/>
                    <a:pt x="1390" y="282"/>
                  </a:cubicBezTo>
                  <a:cubicBezTo>
                    <a:pt x="1265" y="85"/>
                    <a:pt x="1037" y="0"/>
                    <a:pt x="81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-13911750" y="2745800"/>
              <a:ext cx="32125" cy="16975"/>
            </a:xfrm>
            <a:custGeom>
              <a:avLst/>
              <a:gdLst/>
              <a:ahLst/>
              <a:cxnLst/>
              <a:rect l="l" t="t" r="r" b="b"/>
              <a:pathLst>
                <a:path w="1285" h="679" extrusionOk="0">
                  <a:moveTo>
                    <a:pt x="549" y="0"/>
                  </a:moveTo>
                  <a:cubicBezTo>
                    <a:pt x="421" y="0"/>
                    <a:pt x="295" y="30"/>
                    <a:pt x="200" y="97"/>
                  </a:cubicBezTo>
                  <a:cubicBezTo>
                    <a:pt x="1" y="240"/>
                    <a:pt x="143" y="468"/>
                    <a:pt x="314" y="582"/>
                  </a:cubicBezTo>
                  <a:cubicBezTo>
                    <a:pt x="435" y="642"/>
                    <a:pt x="579" y="679"/>
                    <a:pt x="718" y="679"/>
                  </a:cubicBezTo>
                  <a:cubicBezTo>
                    <a:pt x="842" y="679"/>
                    <a:pt x="962" y="649"/>
                    <a:pt x="1056" y="582"/>
                  </a:cubicBezTo>
                  <a:cubicBezTo>
                    <a:pt x="1285" y="411"/>
                    <a:pt x="1113" y="183"/>
                    <a:pt x="942" y="97"/>
                  </a:cubicBezTo>
                  <a:cubicBezTo>
                    <a:pt x="837" y="37"/>
                    <a:pt x="692" y="0"/>
                    <a:pt x="5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-14027300" y="2735375"/>
              <a:ext cx="30700" cy="20375"/>
            </a:xfrm>
            <a:custGeom>
              <a:avLst/>
              <a:gdLst/>
              <a:ahLst/>
              <a:cxnLst/>
              <a:rect l="l" t="t" r="r" b="b"/>
              <a:pathLst>
                <a:path w="1228" h="815" extrusionOk="0">
                  <a:moveTo>
                    <a:pt x="343" y="0"/>
                  </a:moveTo>
                  <a:cubicBezTo>
                    <a:pt x="229" y="0"/>
                    <a:pt x="143" y="0"/>
                    <a:pt x="29" y="57"/>
                  </a:cubicBezTo>
                  <a:cubicBezTo>
                    <a:pt x="29" y="257"/>
                    <a:pt x="29" y="428"/>
                    <a:pt x="0" y="657"/>
                  </a:cubicBezTo>
                  <a:cubicBezTo>
                    <a:pt x="169" y="741"/>
                    <a:pt x="366" y="815"/>
                    <a:pt x="565" y="815"/>
                  </a:cubicBezTo>
                  <a:cubicBezTo>
                    <a:pt x="703" y="815"/>
                    <a:pt x="842" y="779"/>
                    <a:pt x="970" y="685"/>
                  </a:cubicBezTo>
                  <a:cubicBezTo>
                    <a:pt x="1227" y="514"/>
                    <a:pt x="1028" y="229"/>
                    <a:pt x="828" y="115"/>
                  </a:cubicBezTo>
                  <a:cubicBezTo>
                    <a:pt x="685" y="29"/>
                    <a:pt x="514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-13741975" y="2481975"/>
              <a:ext cx="19175" cy="11625"/>
            </a:xfrm>
            <a:custGeom>
              <a:avLst/>
              <a:gdLst/>
              <a:ahLst/>
              <a:cxnLst/>
              <a:rect l="l" t="t" r="r" b="b"/>
              <a:pathLst>
                <a:path w="767" h="465" extrusionOk="0">
                  <a:moveTo>
                    <a:pt x="337" y="1"/>
                  </a:moveTo>
                  <a:cubicBezTo>
                    <a:pt x="307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9" y="350"/>
                    <a:pt x="257" y="378"/>
                    <a:pt x="257" y="378"/>
                  </a:cubicBezTo>
                  <a:cubicBezTo>
                    <a:pt x="314" y="421"/>
                    <a:pt x="443" y="464"/>
                    <a:pt x="553" y="464"/>
                  </a:cubicBezTo>
                  <a:cubicBezTo>
                    <a:pt x="664" y="464"/>
                    <a:pt x="756" y="421"/>
                    <a:pt x="742" y="293"/>
                  </a:cubicBezTo>
                  <a:cubicBezTo>
                    <a:pt x="742" y="293"/>
                    <a:pt x="742" y="264"/>
                    <a:pt x="742" y="264"/>
                  </a:cubicBezTo>
                  <a:cubicBezTo>
                    <a:pt x="766" y="71"/>
                    <a:pt x="505" y="1"/>
                    <a:pt x="3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-13790475" y="2296475"/>
              <a:ext cx="26400" cy="15325"/>
            </a:xfrm>
            <a:custGeom>
              <a:avLst/>
              <a:gdLst/>
              <a:ahLst/>
              <a:cxnLst/>
              <a:rect l="l" t="t" r="r" b="b"/>
              <a:pathLst>
                <a:path w="1056" h="613" extrusionOk="0">
                  <a:moveTo>
                    <a:pt x="486" y="0"/>
                  </a:moveTo>
                  <a:cubicBezTo>
                    <a:pt x="387" y="0"/>
                    <a:pt x="283" y="28"/>
                    <a:pt x="200" y="95"/>
                  </a:cubicBezTo>
                  <a:cubicBezTo>
                    <a:pt x="114" y="123"/>
                    <a:pt x="86" y="180"/>
                    <a:pt x="57" y="266"/>
                  </a:cubicBezTo>
                  <a:cubicBezTo>
                    <a:pt x="0" y="437"/>
                    <a:pt x="342" y="551"/>
                    <a:pt x="457" y="580"/>
                  </a:cubicBezTo>
                  <a:cubicBezTo>
                    <a:pt x="485" y="580"/>
                    <a:pt x="514" y="608"/>
                    <a:pt x="542" y="608"/>
                  </a:cubicBezTo>
                  <a:cubicBezTo>
                    <a:pt x="560" y="611"/>
                    <a:pt x="578" y="613"/>
                    <a:pt x="595" y="613"/>
                  </a:cubicBezTo>
                  <a:cubicBezTo>
                    <a:pt x="737" y="613"/>
                    <a:pt x="840" y="511"/>
                    <a:pt x="942" y="409"/>
                  </a:cubicBezTo>
                  <a:cubicBezTo>
                    <a:pt x="1056" y="237"/>
                    <a:pt x="799" y="95"/>
                    <a:pt x="685" y="38"/>
                  </a:cubicBezTo>
                  <a:cubicBezTo>
                    <a:pt x="626" y="14"/>
                    <a:pt x="557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-13851125" y="2456100"/>
              <a:ext cx="48350" cy="18950"/>
            </a:xfrm>
            <a:custGeom>
              <a:avLst/>
              <a:gdLst/>
              <a:ahLst/>
              <a:cxnLst/>
              <a:rect l="l" t="t" r="r" b="b"/>
              <a:pathLst>
                <a:path w="1934" h="758" extrusionOk="0">
                  <a:moveTo>
                    <a:pt x="793" y="0"/>
                  </a:moveTo>
                  <a:cubicBezTo>
                    <a:pt x="650" y="0"/>
                    <a:pt x="518" y="31"/>
                    <a:pt x="429" y="101"/>
                  </a:cubicBezTo>
                  <a:cubicBezTo>
                    <a:pt x="1" y="394"/>
                    <a:pt x="657" y="758"/>
                    <a:pt x="1163" y="758"/>
                  </a:cubicBezTo>
                  <a:cubicBezTo>
                    <a:pt x="1299" y="758"/>
                    <a:pt x="1423" y="732"/>
                    <a:pt x="1513" y="672"/>
                  </a:cubicBezTo>
                  <a:cubicBezTo>
                    <a:pt x="1934" y="362"/>
                    <a:pt x="1290" y="0"/>
                    <a:pt x="79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-13853250" y="2509850"/>
              <a:ext cx="20975" cy="10575"/>
            </a:xfrm>
            <a:custGeom>
              <a:avLst/>
              <a:gdLst/>
              <a:ahLst/>
              <a:cxnLst/>
              <a:rect l="l" t="t" r="r" b="b"/>
              <a:pathLst>
                <a:path w="839" h="423" extrusionOk="0">
                  <a:moveTo>
                    <a:pt x="310" y="1"/>
                  </a:moveTo>
                  <a:cubicBezTo>
                    <a:pt x="289" y="1"/>
                    <a:pt x="272" y="2"/>
                    <a:pt x="257" y="5"/>
                  </a:cubicBezTo>
                  <a:cubicBezTo>
                    <a:pt x="0" y="62"/>
                    <a:pt x="57" y="291"/>
                    <a:pt x="286" y="376"/>
                  </a:cubicBezTo>
                  <a:lnTo>
                    <a:pt x="343" y="376"/>
                  </a:lnTo>
                  <a:cubicBezTo>
                    <a:pt x="369" y="403"/>
                    <a:pt x="457" y="423"/>
                    <a:pt x="538" y="423"/>
                  </a:cubicBezTo>
                  <a:cubicBezTo>
                    <a:pt x="631" y="423"/>
                    <a:pt x="716" y="396"/>
                    <a:pt x="685" y="319"/>
                  </a:cubicBezTo>
                  <a:lnTo>
                    <a:pt x="685" y="291"/>
                  </a:lnTo>
                  <a:cubicBezTo>
                    <a:pt x="839" y="111"/>
                    <a:pt x="486" y="1"/>
                    <a:pt x="3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-13432400" y="2161350"/>
              <a:ext cx="29250" cy="17100"/>
            </a:xfrm>
            <a:custGeom>
              <a:avLst/>
              <a:gdLst/>
              <a:ahLst/>
              <a:cxnLst/>
              <a:rect l="l" t="t" r="r" b="b"/>
              <a:pathLst>
                <a:path w="1170" h="684" extrusionOk="0">
                  <a:moveTo>
                    <a:pt x="565" y="1"/>
                  </a:moveTo>
                  <a:cubicBezTo>
                    <a:pt x="505" y="1"/>
                    <a:pt x="448" y="8"/>
                    <a:pt x="400" y="22"/>
                  </a:cubicBezTo>
                  <a:cubicBezTo>
                    <a:pt x="257" y="50"/>
                    <a:pt x="0" y="193"/>
                    <a:pt x="171" y="393"/>
                  </a:cubicBezTo>
                  <a:cubicBezTo>
                    <a:pt x="314" y="564"/>
                    <a:pt x="485" y="621"/>
                    <a:pt x="714" y="678"/>
                  </a:cubicBezTo>
                  <a:cubicBezTo>
                    <a:pt x="736" y="682"/>
                    <a:pt x="758" y="683"/>
                    <a:pt x="778" y="683"/>
                  </a:cubicBezTo>
                  <a:cubicBezTo>
                    <a:pt x="915" y="683"/>
                    <a:pt x="1014" y="606"/>
                    <a:pt x="1113" y="507"/>
                  </a:cubicBezTo>
                  <a:cubicBezTo>
                    <a:pt x="1170" y="450"/>
                    <a:pt x="1113" y="335"/>
                    <a:pt x="1084" y="278"/>
                  </a:cubicBezTo>
                  <a:cubicBezTo>
                    <a:pt x="1084" y="250"/>
                    <a:pt x="1056" y="250"/>
                    <a:pt x="1056" y="221"/>
                  </a:cubicBezTo>
                  <a:cubicBezTo>
                    <a:pt x="969" y="70"/>
                    <a:pt x="752" y="1"/>
                    <a:pt x="56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-13469500" y="1979275"/>
              <a:ext cx="28550" cy="17725"/>
            </a:xfrm>
            <a:custGeom>
              <a:avLst/>
              <a:gdLst/>
              <a:ahLst/>
              <a:cxnLst/>
              <a:rect l="l" t="t" r="r" b="b"/>
              <a:pathLst>
                <a:path w="1142" h="709" extrusionOk="0">
                  <a:moveTo>
                    <a:pt x="457" y="0"/>
                  </a:moveTo>
                  <a:cubicBezTo>
                    <a:pt x="314" y="0"/>
                    <a:pt x="29" y="57"/>
                    <a:pt x="1" y="257"/>
                  </a:cubicBezTo>
                  <a:cubicBezTo>
                    <a:pt x="1" y="314"/>
                    <a:pt x="1" y="343"/>
                    <a:pt x="1" y="400"/>
                  </a:cubicBezTo>
                  <a:cubicBezTo>
                    <a:pt x="55" y="618"/>
                    <a:pt x="319" y="709"/>
                    <a:pt x="562" y="709"/>
                  </a:cubicBezTo>
                  <a:cubicBezTo>
                    <a:pt x="700" y="709"/>
                    <a:pt x="831" y="680"/>
                    <a:pt x="914" y="628"/>
                  </a:cubicBezTo>
                  <a:cubicBezTo>
                    <a:pt x="1028" y="600"/>
                    <a:pt x="1142" y="485"/>
                    <a:pt x="1085" y="343"/>
                  </a:cubicBezTo>
                  <a:cubicBezTo>
                    <a:pt x="1085" y="343"/>
                    <a:pt x="1085" y="314"/>
                    <a:pt x="1085" y="314"/>
                  </a:cubicBezTo>
                  <a:cubicBezTo>
                    <a:pt x="999" y="86"/>
                    <a:pt x="742" y="29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-13374625" y="1959175"/>
              <a:ext cx="29450" cy="17025"/>
            </a:xfrm>
            <a:custGeom>
              <a:avLst/>
              <a:gdLst/>
              <a:ahLst/>
              <a:cxnLst/>
              <a:rect l="l" t="t" r="r" b="b"/>
              <a:pathLst>
                <a:path w="1178" h="681" extrusionOk="0">
                  <a:moveTo>
                    <a:pt x="431" y="0"/>
                  </a:moveTo>
                  <a:cubicBezTo>
                    <a:pt x="401" y="0"/>
                    <a:pt x="372" y="2"/>
                    <a:pt x="343" y="5"/>
                  </a:cubicBezTo>
                  <a:cubicBezTo>
                    <a:pt x="143" y="63"/>
                    <a:pt x="0" y="177"/>
                    <a:pt x="86" y="376"/>
                  </a:cubicBezTo>
                  <a:cubicBezTo>
                    <a:pt x="143" y="462"/>
                    <a:pt x="172" y="491"/>
                    <a:pt x="229" y="548"/>
                  </a:cubicBezTo>
                  <a:cubicBezTo>
                    <a:pt x="307" y="626"/>
                    <a:pt x="531" y="681"/>
                    <a:pt x="732" y="681"/>
                  </a:cubicBezTo>
                  <a:cubicBezTo>
                    <a:pt x="970" y="681"/>
                    <a:pt x="1177" y="605"/>
                    <a:pt x="1085" y="405"/>
                  </a:cubicBezTo>
                  <a:cubicBezTo>
                    <a:pt x="1056" y="348"/>
                    <a:pt x="1028" y="291"/>
                    <a:pt x="970" y="234"/>
                  </a:cubicBezTo>
                  <a:cubicBezTo>
                    <a:pt x="846" y="84"/>
                    <a:pt x="634" y="0"/>
                    <a:pt x="43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-13438850" y="2008525"/>
              <a:ext cx="48575" cy="19275"/>
            </a:xfrm>
            <a:custGeom>
              <a:avLst/>
              <a:gdLst/>
              <a:ahLst/>
              <a:cxnLst/>
              <a:rect l="l" t="t" r="r" b="b"/>
              <a:pathLst>
                <a:path w="1943" h="771" extrusionOk="0">
                  <a:moveTo>
                    <a:pt x="766" y="0"/>
                  </a:moveTo>
                  <a:cubicBezTo>
                    <a:pt x="633" y="0"/>
                    <a:pt x="513" y="26"/>
                    <a:pt x="429" y="86"/>
                  </a:cubicBezTo>
                  <a:cubicBezTo>
                    <a:pt x="1" y="402"/>
                    <a:pt x="678" y="771"/>
                    <a:pt x="1177" y="771"/>
                  </a:cubicBezTo>
                  <a:cubicBezTo>
                    <a:pt x="1310" y="771"/>
                    <a:pt x="1430" y="745"/>
                    <a:pt x="1514" y="685"/>
                  </a:cubicBezTo>
                  <a:cubicBezTo>
                    <a:pt x="1942" y="369"/>
                    <a:pt x="1265" y="0"/>
                    <a:pt x="7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-13543675" y="2019100"/>
              <a:ext cx="34250" cy="19725"/>
            </a:xfrm>
            <a:custGeom>
              <a:avLst/>
              <a:gdLst/>
              <a:ahLst/>
              <a:cxnLst/>
              <a:rect l="l" t="t" r="r" b="b"/>
              <a:pathLst>
                <a:path w="1370" h="789" extrusionOk="0">
                  <a:moveTo>
                    <a:pt x="773" y="1"/>
                  </a:moveTo>
                  <a:cubicBezTo>
                    <a:pt x="751" y="1"/>
                    <a:pt x="731" y="2"/>
                    <a:pt x="714" y="5"/>
                  </a:cubicBezTo>
                  <a:cubicBezTo>
                    <a:pt x="457" y="5"/>
                    <a:pt x="286" y="34"/>
                    <a:pt x="114" y="233"/>
                  </a:cubicBezTo>
                  <a:cubicBezTo>
                    <a:pt x="0" y="405"/>
                    <a:pt x="200" y="604"/>
                    <a:pt x="343" y="661"/>
                  </a:cubicBezTo>
                  <a:cubicBezTo>
                    <a:pt x="476" y="737"/>
                    <a:pt x="647" y="788"/>
                    <a:pt x="814" y="788"/>
                  </a:cubicBezTo>
                  <a:cubicBezTo>
                    <a:pt x="897" y="788"/>
                    <a:pt x="980" y="776"/>
                    <a:pt x="1056" y="747"/>
                  </a:cubicBezTo>
                  <a:cubicBezTo>
                    <a:pt x="1084" y="718"/>
                    <a:pt x="1113" y="718"/>
                    <a:pt x="1141" y="690"/>
                  </a:cubicBezTo>
                  <a:cubicBezTo>
                    <a:pt x="1284" y="633"/>
                    <a:pt x="1370" y="547"/>
                    <a:pt x="1341" y="376"/>
                  </a:cubicBezTo>
                  <a:cubicBezTo>
                    <a:pt x="1341" y="348"/>
                    <a:pt x="1341" y="348"/>
                    <a:pt x="1341" y="319"/>
                  </a:cubicBezTo>
                  <a:cubicBezTo>
                    <a:pt x="1341" y="114"/>
                    <a:pt x="972" y="1"/>
                    <a:pt x="77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-13477575" y="1906750"/>
              <a:ext cx="28775" cy="15475"/>
            </a:xfrm>
            <a:custGeom>
              <a:avLst/>
              <a:gdLst/>
              <a:ahLst/>
              <a:cxnLst/>
              <a:rect l="l" t="t" r="r" b="b"/>
              <a:pathLst>
                <a:path w="1151" h="619" extrusionOk="0">
                  <a:moveTo>
                    <a:pt x="431" y="1"/>
                  </a:moveTo>
                  <a:cubicBezTo>
                    <a:pt x="216" y="1"/>
                    <a:pt x="0" y="77"/>
                    <a:pt x="38" y="305"/>
                  </a:cubicBezTo>
                  <a:cubicBezTo>
                    <a:pt x="38" y="333"/>
                    <a:pt x="38" y="362"/>
                    <a:pt x="38" y="391"/>
                  </a:cubicBezTo>
                  <a:cubicBezTo>
                    <a:pt x="67" y="562"/>
                    <a:pt x="324" y="619"/>
                    <a:pt x="466" y="619"/>
                  </a:cubicBezTo>
                  <a:cubicBezTo>
                    <a:pt x="923" y="619"/>
                    <a:pt x="1151" y="333"/>
                    <a:pt x="894" y="134"/>
                  </a:cubicBezTo>
                  <a:cubicBezTo>
                    <a:pt x="837" y="77"/>
                    <a:pt x="780" y="77"/>
                    <a:pt x="723" y="48"/>
                  </a:cubicBezTo>
                  <a:cubicBezTo>
                    <a:pt x="647" y="20"/>
                    <a:pt x="539" y="1"/>
                    <a:pt x="4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-13378900" y="1873025"/>
              <a:ext cx="37100" cy="18350"/>
            </a:xfrm>
            <a:custGeom>
              <a:avLst/>
              <a:gdLst/>
              <a:ahLst/>
              <a:cxnLst/>
              <a:rect l="l" t="t" r="r" b="b"/>
              <a:pathLst>
                <a:path w="1484" h="734" extrusionOk="0">
                  <a:moveTo>
                    <a:pt x="729" y="1"/>
                  </a:moveTo>
                  <a:cubicBezTo>
                    <a:pt x="565" y="1"/>
                    <a:pt x="399" y="42"/>
                    <a:pt x="257" y="113"/>
                  </a:cubicBezTo>
                  <a:cubicBezTo>
                    <a:pt x="0" y="256"/>
                    <a:pt x="228" y="541"/>
                    <a:pt x="371" y="627"/>
                  </a:cubicBezTo>
                  <a:cubicBezTo>
                    <a:pt x="509" y="696"/>
                    <a:pt x="658" y="734"/>
                    <a:pt x="804" y="734"/>
                  </a:cubicBezTo>
                  <a:cubicBezTo>
                    <a:pt x="900" y="734"/>
                    <a:pt x="994" y="718"/>
                    <a:pt x="1084" y="684"/>
                  </a:cubicBezTo>
                  <a:cubicBezTo>
                    <a:pt x="1170" y="655"/>
                    <a:pt x="1170" y="655"/>
                    <a:pt x="1084" y="655"/>
                  </a:cubicBezTo>
                  <a:cubicBezTo>
                    <a:pt x="1284" y="627"/>
                    <a:pt x="1484" y="484"/>
                    <a:pt x="1341" y="284"/>
                  </a:cubicBezTo>
                  <a:cubicBezTo>
                    <a:pt x="1191" y="84"/>
                    <a:pt x="962" y="1"/>
                    <a:pt x="7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-13276900" y="1838200"/>
              <a:ext cx="36575" cy="15375"/>
            </a:xfrm>
            <a:custGeom>
              <a:avLst/>
              <a:gdLst/>
              <a:ahLst/>
              <a:cxnLst/>
              <a:rect l="l" t="t" r="r" b="b"/>
              <a:pathLst>
                <a:path w="1463" h="615" extrusionOk="0">
                  <a:moveTo>
                    <a:pt x="653" y="1"/>
                  </a:moveTo>
                  <a:cubicBezTo>
                    <a:pt x="593" y="1"/>
                    <a:pt x="544" y="8"/>
                    <a:pt x="514" y="23"/>
                  </a:cubicBezTo>
                  <a:cubicBezTo>
                    <a:pt x="428" y="51"/>
                    <a:pt x="371" y="80"/>
                    <a:pt x="314" y="108"/>
                  </a:cubicBezTo>
                  <a:cubicBezTo>
                    <a:pt x="0" y="308"/>
                    <a:pt x="457" y="593"/>
                    <a:pt x="628" y="593"/>
                  </a:cubicBezTo>
                  <a:cubicBezTo>
                    <a:pt x="692" y="607"/>
                    <a:pt x="753" y="615"/>
                    <a:pt x="810" y="615"/>
                  </a:cubicBezTo>
                  <a:cubicBezTo>
                    <a:pt x="981" y="615"/>
                    <a:pt x="1120" y="550"/>
                    <a:pt x="1227" y="422"/>
                  </a:cubicBezTo>
                  <a:cubicBezTo>
                    <a:pt x="1463" y="163"/>
                    <a:pt x="938" y="1"/>
                    <a:pt x="6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-13489800" y="2056500"/>
              <a:ext cx="30025" cy="11825"/>
            </a:xfrm>
            <a:custGeom>
              <a:avLst/>
              <a:gdLst/>
              <a:ahLst/>
              <a:cxnLst/>
              <a:rect l="l" t="t" r="r" b="b"/>
              <a:pathLst>
                <a:path w="1201" h="473" extrusionOk="0">
                  <a:moveTo>
                    <a:pt x="459" y="1"/>
                  </a:moveTo>
                  <a:cubicBezTo>
                    <a:pt x="383" y="1"/>
                    <a:pt x="316" y="16"/>
                    <a:pt x="270" y="50"/>
                  </a:cubicBezTo>
                  <a:cubicBezTo>
                    <a:pt x="0" y="252"/>
                    <a:pt x="405" y="473"/>
                    <a:pt x="714" y="473"/>
                  </a:cubicBezTo>
                  <a:cubicBezTo>
                    <a:pt x="797" y="473"/>
                    <a:pt x="872" y="457"/>
                    <a:pt x="927" y="421"/>
                  </a:cubicBezTo>
                  <a:cubicBezTo>
                    <a:pt x="1201" y="238"/>
                    <a:pt x="762" y="1"/>
                    <a:pt x="45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-13652100" y="2039900"/>
              <a:ext cx="37825" cy="19275"/>
            </a:xfrm>
            <a:custGeom>
              <a:avLst/>
              <a:gdLst/>
              <a:ahLst/>
              <a:cxnLst/>
              <a:rect l="l" t="t" r="r" b="b"/>
              <a:pathLst>
                <a:path w="1513" h="771" extrusionOk="0">
                  <a:moveTo>
                    <a:pt x="560" y="1"/>
                  </a:moveTo>
                  <a:cubicBezTo>
                    <a:pt x="464" y="1"/>
                    <a:pt x="371" y="15"/>
                    <a:pt x="286" y="58"/>
                  </a:cubicBezTo>
                  <a:cubicBezTo>
                    <a:pt x="114" y="143"/>
                    <a:pt x="0" y="314"/>
                    <a:pt x="114" y="486"/>
                  </a:cubicBezTo>
                  <a:cubicBezTo>
                    <a:pt x="257" y="685"/>
                    <a:pt x="542" y="742"/>
                    <a:pt x="771" y="771"/>
                  </a:cubicBezTo>
                  <a:cubicBezTo>
                    <a:pt x="999" y="771"/>
                    <a:pt x="1199" y="742"/>
                    <a:pt x="1341" y="543"/>
                  </a:cubicBezTo>
                  <a:cubicBezTo>
                    <a:pt x="1513" y="257"/>
                    <a:pt x="1056" y="58"/>
                    <a:pt x="856" y="29"/>
                  </a:cubicBezTo>
                  <a:cubicBezTo>
                    <a:pt x="756" y="15"/>
                    <a:pt x="657" y="1"/>
                    <a:pt x="5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-13407200" y="2092100"/>
              <a:ext cx="27350" cy="11200"/>
            </a:xfrm>
            <a:custGeom>
              <a:avLst/>
              <a:gdLst/>
              <a:ahLst/>
              <a:cxnLst/>
              <a:rect l="l" t="t" r="r" b="b"/>
              <a:pathLst>
                <a:path w="1094" h="448" extrusionOk="0">
                  <a:moveTo>
                    <a:pt x="442" y="0"/>
                  </a:moveTo>
                  <a:cubicBezTo>
                    <a:pt x="366" y="0"/>
                    <a:pt x="296" y="16"/>
                    <a:pt x="248" y="53"/>
                  </a:cubicBezTo>
                  <a:cubicBezTo>
                    <a:pt x="1" y="232"/>
                    <a:pt x="372" y="447"/>
                    <a:pt x="653" y="447"/>
                  </a:cubicBezTo>
                  <a:cubicBezTo>
                    <a:pt x="729" y="447"/>
                    <a:pt x="798" y="431"/>
                    <a:pt x="847" y="395"/>
                  </a:cubicBezTo>
                  <a:cubicBezTo>
                    <a:pt x="1094" y="215"/>
                    <a:pt x="722" y="0"/>
                    <a:pt x="44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-13722725" y="2902275"/>
              <a:ext cx="27850" cy="15725"/>
            </a:xfrm>
            <a:custGeom>
              <a:avLst/>
              <a:gdLst/>
              <a:ahLst/>
              <a:cxnLst/>
              <a:rect l="l" t="t" r="r" b="b"/>
              <a:pathLst>
                <a:path w="1114" h="629" extrusionOk="0">
                  <a:moveTo>
                    <a:pt x="429" y="1"/>
                  </a:moveTo>
                  <a:cubicBezTo>
                    <a:pt x="514" y="29"/>
                    <a:pt x="600" y="29"/>
                    <a:pt x="685" y="58"/>
                  </a:cubicBezTo>
                  <a:cubicBezTo>
                    <a:pt x="571" y="58"/>
                    <a:pt x="457" y="87"/>
                    <a:pt x="372" y="87"/>
                  </a:cubicBezTo>
                  <a:cubicBezTo>
                    <a:pt x="315" y="53"/>
                    <a:pt x="268" y="37"/>
                    <a:pt x="228" y="37"/>
                  </a:cubicBezTo>
                  <a:cubicBezTo>
                    <a:pt x="166" y="37"/>
                    <a:pt x="121" y="74"/>
                    <a:pt x="86" y="144"/>
                  </a:cubicBezTo>
                  <a:cubicBezTo>
                    <a:pt x="1" y="229"/>
                    <a:pt x="29" y="315"/>
                    <a:pt x="86" y="372"/>
                  </a:cubicBezTo>
                  <a:cubicBezTo>
                    <a:pt x="115" y="457"/>
                    <a:pt x="200" y="515"/>
                    <a:pt x="257" y="543"/>
                  </a:cubicBezTo>
                  <a:cubicBezTo>
                    <a:pt x="314" y="572"/>
                    <a:pt x="457" y="629"/>
                    <a:pt x="600" y="629"/>
                  </a:cubicBezTo>
                  <a:lnTo>
                    <a:pt x="657" y="629"/>
                  </a:lnTo>
                  <a:cubicBezTo>
                    <a:pt x="857" y="629"/>
                    <a:pt x="1028" y="572"/>
                    <a:pt x="1056" y="400"/>
                  </a:cubicBezTo>
                  <a:cubicBezTo>
                    <a:pt x="1113" y="87"/>
                    <a:pt x="628" y="1"/>
                    <a:pt x="4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-13677325" y="2893150"/>
              <a:ext cx="33650" cy="14975"/>
            </a:xfrm>
            <a:custGeom>
              <a:avLst/>
              <a:gdLst/>
              <a:ahLst/>
              <a:cxnLst/>
              <a:rect l="l" t="t" r="r" b="b"/>
              <a:pathLst>
                <a:path w="1346" h="599" extrusionOk="0">
                  <a:moveTo>
                    <a:pt x="388" y="0"/>
                  </a:moveTo>
                  <a:cubicBezTo>
                    <a:pt x="291" y="0"/>
                    <a:pt x="187" y="25"/>
                    <a:pt x="153" y="109"/>
                  </a:cubicBezTo>
                  <a:cubicBezTo>
                    <a:pt x="153" y="138"/>
                    <a:pt x="125" y="166"/>
                    <a:pt x="125" y="195"/>
                  </a:cubicBezTo>
                  <a:cubicBezTo>
                    <a:pt x="1" y="488"/>
                    <a:pt x="229" y="598"/>
                    <a:pt x="486" y="598"/>
                  </a:cubicBezTo>
                  <a:cubicBezTo>
                    <a:pt x="881" y="598"/>
                    <a:pt x="1345" y="339"/>
                    <a:pt x="724" y="81"/>
                  </a:cubicBezTo>
                  <a:cubicBezTo>
                    <a:pt x="667" y="52"/>
                    <a:pt x="610" y="52"/>
                    <a:pt x="553" y="24"/>
                  </a:cubicBezTo>
                  <a:cubicBezTo>
                    <a:pt x="518" y="12"/>
                    <a:pt x="454" y="0"/>
                    <a:pt x="3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-13060775" y="2986350"/>
              <a:ext cx="39250" cy="20900"/>
            </a:xfrm>
            <a:custGeom>
              <a:avLst/>
              <a:gdLst/>
              <a:ahLst/>
              <a:cxnLst/>
              <a:rect l="l" t="t" r="r" b="b"/>
              <a:pathLst>
                <a:path w="1570" h="836" extrusionOk="0">
                  <a:moveTo>
                    <a:pt x="707" y="1"/>
                  </a:moveTo>
                  <a:cubicBezTo>
                    <a:pt x="557" y="1"/>
                    <a:pt x="408" y="37"/>
                    <a:pt x="286" y="119"/>
                  </a:cubicBezTo>
                  <a:lnTo>
                    <a:pt x="229" y="147"/>
                  </a:lnTo>
                  <a:cubicBezTo>
                    <a:pt x="1" y="319"/>
                    <a:pt x="172" y="604"/>
                    <a:pt x="371" y="718"/>
                  </a:cubicBezTo>
                  <a:cubicBezTo>
                    <a:pt x="506" y="793"/>
                    <a:pt x="679" y="836"/>
                    <a:pt x="850" y="836"/>
                  </a:cubicBezTo>
                  <a:cubicBezTo>
                    <a:pt x="1007" y="836"/>
                    <a:pt x="1162" y="800"/>
                    <a:pt x="1284" y="718"/>
                  </a:cubicBezTo>
                  <a:lnTo>
                    <a:pt x="1313" y="689"/>
                  </a:lnTo>
                  <a:cubicBezTo>
                    <a:pt x="1570" y="518"/>
                    <a:pt x="1370" y="233"/>
                    <a:pt x="1170" y="119"/>
                  </a:cubicBezTo>
                  <a:cubicBezTo>
                    <a:pt x="1036" y="44"/>
                    <a:pt x="871" y="1"/>
                    <a:pt x="70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-13054800" y="2931050"/>
              <a:ext cx="26850" cy="17050"/>
            </a:xfrm>
            <a:custGeom>
              <a:avLst/>
              <a:gdLst/>
              <a:ahLst/>
              <a:cxnLst/>
              <a:rect l="l" t="t" r="r" b="b"/>
              <a:pathLst>
                <a:path w="1074" h="682" extrusionOk="0">
                  <a:moveTo>
                    <a:pt x="421" y="0"/>
                  </a:moveTo>
                  <a:cubicBezTo>
                    <a:pt x="254" y="0"/>
                    <a:pt x="94" y="62"/>
                    <a:pt x="47" y="219"/>
                  </a:cubicBezTo>
                  <a:cubicBezTo>
                    <a:pt x="18" y="277"/>
                    <a:pt x="47" y="334"/>
                    <a:pt x="75" y="391"/>
                  </a:cubicBezTo>
                  <a:cubicBezTo>
                    <a:pt x="0" y="591"/>
                    <a:pt x="364" y="681"/>
                    <a:pt x="570" y="681"/>
                  </a:cubicBezTo>
                  <a:cubicBezTo>
                    <a:pt x="599" y="681"/>
                    <a:pt x="625" y="679"/>
                    <a:pt x="646" y="676"/>
                  </a:cubicBezTo>
                  <a:cubicBezTo>
                    <a:pt x="817" y="647"/>
                    <a:pt x="1074" y="590"/>
                    <a:pt x="1017" y="362"/>
                  </a:cubicBezTo>
                  <a:cubicBezTo>
                    <a:pt x="988" y="219"/>
                    <a:pt x="903" y="162"/>
                    <a:pt x="789" y="105"/>
                  </a:cubicBezTo>
                  <a:cubicBezTo>
                    <a:pt x="699" y="41"/>
                    <a:pt x="558" y="0"/>
                    <a:pt x="4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-12828225" y="2429275"/>
              <a:ext cx="33525" cy="17800"/>
            </a:xfrm>
            <a:custGeom>
              <a:avLst/>
              <a:gdLst/>
              <a:ahLst/>
              <a:cxnLst/>
              <a:rect l="l" t="t" r="r" b="b"/>
              <a:pathLst>
                <a:path w="1341" h="712" extrusionOk="0">
                  <a:moveTo>
                    <a:pt x="580" y="0"/>
                  </a:moveTo>
                  <a:cubicBezTo>
                    <a:pt x="444" y="0"/>
                    <a:pt x="309" y="37"/>
                    <a:pt x="200" y="118"/>
                  </a:cubicBezTo>
                  <a:cubicBezTo>
                    <a:pt x="0" y="261"/>
                    <a:pt x="171" y="518"/>
                    <a:pt x="342" y="603"/>
                  </a:cubicBezTo>
                  <a:cubicBezTo>
                    <a:pt x="468" y="666"/>
                    <a:pt x="627" y="711"/>
                    <a:pt x="779" y="711"/>
                  </a:cubicBezTo>
                  <a:cubicBezTo>
                    <a:pt x="903" y="711"/>
                    <a:pt x="1023" y="681"/>
                    <a:pt x="1113" y="603"/>
                  </a:cubicBezTo>
                  <a:cubicBezTo>
                    <a:pt x="1341" y="432"/>
                    <a:pt x="1170" y="204"/>
                    <a:pt x="999" y="118"/>
                  </a:cubicBezTo>
                  <a:cubicBezTo>
                    <a:pt x="879" y="44"/>
                    <a:pt x="729" y="0"/>
                    <a:pt x="5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-12789725" y="2506575"/>
              <a:ext cx="32125" cy="16250"/>
            </a:xfrm>
            <a:custGeom>
              <a:avLst/>
              <a:gdLst/>
              <a:ahLst/>
              <a:cxnLst/>
              <a:rect l="l" t="t" r="r" b="b"/>
              <a:pathLst>
                <a:path w="1285" h="650" extrusionOk="0">
                  <a:moveTo>
                    <a:pt x="473" y="0"/>
                  </a:moveTo>
                  <a:cubicBezTo>
                    <a:pt x="351" y="0"/>
                    <a:pt x="238" y="31"/>
                    <a:pt x="172" y="108"/>
                  </a:cubicBezTo>
                  <a:cubicBezTo>
                    <a:pt x="86" y="136"/>
                    <a:pt x="1" y="193"/>
                    <a:pt x="29" y="307"/>
                  </a:cubicBezTo>
                  <a:cubicBezTo>
                    <a:pt x="58" y="593"/>
                    <a:pt x="457" y="650"/>
                    <a:pt x="686" y="650"/>
                  </a:cubicBezTo>
                  <a:cubicBezTo>
                    <a:pt x="942" y="650"/>
                    <a:pt x="1285" y="422"/>
                    <a:pt x="971" y="165"/>
                  </a:cubicBezTo>
                  <a:cubicBezTo>
                    <a:pt x="883" y="77"/>
                    <a:pt x="666" y="0"/>
                    <a:pt x="4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-12875775" y="24696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84" y="1"/>
                  </a:moveTo>
                  <a:cubicBezTo>
                    <a:pt x="296" y="1"/>
                    <a:pt x="121" y="62"/>
                    <a:pt x="76" y="244"/>
                  </a:cubicBezTo>
                  <a:lnTo>
                    <a:pt x="76" y="301"/>
                  </a:lnTo>
                  <a:cubicBezTo>
                    <a:pt x="0" y="578"/>
                    <a:pt x="458" y="677"/>
                    <a:pt x="684" y="677"/>
                  </a:cubicBezTo>
                  <a:cubicBezTo>
                    <a:pt x="714" y="677"/>
                    <a:pt x="741" y="675"/>
                    <a:pt x="761" y="672"/>
                  </a:cubicBezTo>
                  <a:lnTo>
                    <a:pt x="846" y="643"/>
                  </a:lnTo>
                  <a:cubicBezTo>
                    <a:pt x="1189" y="586"/>
                    <a:pt x="1246" y="272"/>
                    <a:pt x="932" y="101"/>
                  </a:cubicBezTo>
                  <a:cubicBezTo>
                    <a:pt x="825" y="48"/>
                    <a:pt x="650" y="1"/>
                    <a:pt x="48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-13114275" y="2330350"/>
              <a:ext cx="32125" cy="18850"/>
            </a:xfrm>
            <a:custGeom>
              <a:avLst/>
              <a:gdLst/>
              <a:ahLst/>
              <a:cxnLst/>
              <a:rect l="l" t="t" r="r" b="b"/>
              <a:pathLst>
                <a:path w="1285" h="754" extrusionOk="0">
                  <a:moveTo>
                    <a:pt x="553" y="0"/>
                  </a:moveTo>
                  <a:cubicBezTo>
                    <a:pt x="458" y="0"/>
                    <a:pt x="367" y="16"/>
                    <a:pt x="286" y="52"/>
                  </a:cubicBezTo>
                  <a:cubicBezTo>
                    <a:pt x="286" y="52"/>
                    <a:pt x="286" y="81"/>
                    <a:pt x="286" y="109"/>
                  </a:cubicBezTo>
                  <a:cubicBezTo>
                    <a:pt x="200" y="109"/>
                    <a:pt x="115" y="138"/>
                    <a:pt x="58" y="223"/>
                  </a:cubicBezTo>
                  <a:cubicBezTo>
                    <a:pt x="1" y="366"/>
                    <a:pt x="58" y="452"/>
                    <a:pt x="143" y="566"/>
                  </a:cubicBezTo>
                  <a:cubicBezTo>
                    <a:pt x="274" y="697"/>
                    <a:pt x="478" y="754"/>
                    <a:pt x="676" y="754"/>
                  </a:cubicBezTo>
                  <a:cubicBezTo>
                    <a:pt x="780" y="754"/>
                    <a:pt x="882" y="738"/>
                    <a:pt x="971" y="708"/>
                  </a:cubicBezTo>
                  <a:cubicBezTo>
                    <a:pt x="971" y="680"/>
                    <a:pt x="999" y="680"/>
                    <a:pt x="1028" y="680"/>
                  </a:cubicBezTo>
                  <a:cubicBezTo>
                    <a:pt x="1256" y="594"/>
                    <a:pt x="1285" y="338"/>
                    <a:pt x="1113" y="195"/>
                  </a:cubicBezTo>
                  <a:cubicBezTo>
                    <a:pt x="976" y="77"/>
                    <a:pt x="759" y="0"/>
                    <a:pt x="5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-13137625" y="2283525"/>
              <a:ext cx="25500" cy="10300"/>
            </a:xfrm>
            <a:custGeom>
              <a:avLst/>
              <a:gdLst/>
              <a:ahLst/>
              <a:cxnLst/>
              <a:rect l="l" t="t" r="r" b="b"/>
              <a:pathLst>
                <a:path w="1020" h="412" extrusionOk="0">
                  <a:moveTo>
                    <a:pt x="387" y="1"/>
                  </a:moveTo>
                  <a:cubicBezTo>
                    <a:pt x="321" y="1"/>
                    <a:pt x="262" y="13"/>
                    <a:pt x="221" y="42"/>
                  </a:cubicBezTo>
                  <a:cubicBezTo>
                    <a:pt x="1" y="218"/>
                    <a:pt x="325" y="412"/>
                    <a:pt x="589" y="412"/>
                  </a:cubicBezTo>
                  <a:cubicBezTo>
                    <a:pt x="667" y="412"/>
                    <a:pt x="740" y="395"/>
                    <a:pt x="792" y="356"/>
                  </a:cubicBezTo>
                  <a:cubicBezTo>
                    <a:pt x="1020" y="197"/>
                    <a:pt x="648" y="1"/>
                    <a:pt x="3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-13175425" y="2329175"/>
              <a:ext cx="26075" cy="10300"/>
            </a:xfrm>
            <a:custGeom>
              <a:avLst/>
              <a:gdLst/>
              <a:ahLst/>
              <a:cxnLst/>
              <a:rect l="l" t="t" r="r" b="b"/>
              <a:pathLst>
                <a:path w="1043" h="412" extrusionOk="0">
                  <a:moveTo>
                    <a:pt x="400" y="1"/>
                  </a:moveTo>
                  <a:cubicBezTo>
                    <a:pt x="331" y="1"/>
                    <a:pt x="267" y="13"/>
                    <a:pt x="221" y="42"/>
                  </a:cubicBezTo>
                  <a:cubicBezTo>
                    <a:pt x="1" y="218"/>
                    <a:pt x="342" y="412"/>
                    <a:pt x="601" y="412"/>
                  </a:cubicBezTo>
                  <a:cubicBezTo>
                    <a:pt x="677" y="412"/>
                    <a:pt x="746" y="395"/>
                    <a:pt x="792" y="356"/>
                  </a:cubicBezTo>
                  <a:cubicBezTo>
                    <a:pt x="1042" y="197"/>
                    <a:pt x="675" y="1"/>
                    <a:pt x="4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-13256925" y="2291350"/>
              <a:ext cx="30450" cy="15025"/>
            </a:xfrm>
            <a:custGeom>
              <a:avLst/>
              <a:gdLst/>
              <a:ahLst/>
              <a:cxnLst/>
              <a:rect l="l" t="t" r="r" b="b"/>
              <a:pathLst>
                <a:path w="1218" h="601" extrusionOk="0">
                  <a:moveTo>
                    <a:pt x="466" y="0"/>
                  </a:moveTo>
                  <a:cubicBezTo>
                    <a:pt x="414" y="0"/>
                    <a:pt x="371" y="5"/>
                    <a:pt x="343" y="14"/>
                  </a:cubicBezTo>
                  <a:cubicBezTo>
                    <a:pt x="285" y="43"/>
                    <a:pt x="228" y="72"/>
                    <a:pt x="171" y="129"/>
                  </a:cubicBezTo>
                  <a:cubicBezTo>
                    <a:pt x="0" y="243"/>
                    <a:pt x="114" y="442"/>
                    <a:pt x="257" y="499"/>
                  </a:cubicBezTo>
                  <a:cubicBezTo>
                    <a:pt x="353" y="564"/>
                    <a:pt x="485" y="601"/>
                    <a:pt x="613" y="601"/>
                  </a:cubicBezTo>
                  <a:cubicBezTo>
                    <a:pt x="713" y="601"/>
                    <a:pt x="810" y="578"/>
                    <a:pt x="885" y="528"/>
                  </a:cubicBezTo>
                  <a:cubicBezTo>
                    <a:pt x="942" y="471"/>
                    <a:pt x="970" y="442"/>
                    <a:pt x="1027" y="385"/>
                  </a:cubicBezTo>
                  <a:cubicBezTo>
                    <a:pt x="1218" y="123"/>
                    <a:pt x="731" y="0"/>
                    <a:pt x="4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-13455825" y="2414700"/>
              <a:ext cx="24750" cy="9375"/>
            </a:xfrm>
            <a:custGeom>
              <a:avLst/>
              <a:gdLst/>
              <a:ahLst/>
              <a:cxnLst/>
              <a:rect l="l" t="t" r="r" b="b"/>
              <a:pathLst>
                <a:path w="990" h="375" extrusionOk="0">
                  <a:moveTo>
                    <a:pt x="402" y="0"/>
                  </a:moveTo>
                  <a:cubicBezTo>
                    <a:pt x="331" y="0"/>
                    <a:pt x="267" y="14"/>
                    <a:pt x="224" y="45"/>
                  </a:cubicBezTo>
                  <a:cubicBezTo>
                    <a:pt x="1" y="201"/>
                    <a:pt x="336" y="375"/>
                    <a:pt x="588" y="375"/>
                  </a:cubicBezTo>
                  <a:cubicBezTo>
                    <a:pt x="659" y="375"/>
                    <a:pt x="723" y="361"/>
                    <a:pt x="766" y="330"/>
                  </a:cubicBezTo>
                  <a:cubicBezTo>
                    <a:pt x="989" y="174"/>
                    <a:pt x="654" y="0"/>
                    <a:pt x="4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-12360000" y="2779600"/>
              <a:ext cx="22550" cy="14600"/>
            </a:xfrm>
            <a:custGeom>
              <a:avLst/>
              <a:gdLst/>
              <a:ahLst/>
              <a:cxnLst/>
              <a:rect l="l" t="t" r="r" b="b"/>
              <a:pathLst>
                <a:path w="902" h="584" extrusionOk="0">
                  <a:moveTo>
                    <a:pt x="398" y="0"/>
                  </a:moveTo>
                  <a:cubicBezTo>
                    <a:pt x="273" y="0"/>
                    <a:pt x="174" y="43"/>
                    <a:pt x="216" y="172"/>
                  </a:cubicBezTo>
                  <a:cubicBezTo>
                    <a:pt x="216" y="172"/>
                    <a:pt x="216" y="172"/>
                    <a:pt x="216" y="200"/>
                  </a:cubicBezTo>
                  <a:cubicBezTo>
                    <a:pt x="0" y="338"/>
                    <a:pt x="379" y="583"/>
                    <a:pt x="646" y="583"/>
                  </a:cubicBezTo>
                  <a:cubicBezTo>
                    <a:pt x="766" y="583"/>
                    <a:pt x="864" y="533"/>
                    <a:pt x="873" y="400"/>
                  </a:cubicBezTo>
                  <a:cubicBezTo>
                    <a:pt x="901" y="257"/>
                    <a:pt x="844" y="172"/>
                    <a:pt x="730" y="86"/>
                  </a:cubicBezTo>
                  <a:cubicBezTo>
                    <a:pt x="673" y="43"/>
                    <a:pt x="523" y="0"/>
                    <a:pt x="39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-12662750" y="3208300"/>
              <a:ext cx="43525" cy="22300"/>
            </a:xfrm>
            <a:custGeom>
              <a:avLst/>
              <a:gdLst/>
              <a:ahLst/>
              <a:cxnLst/>
              <a:rect l="l" t="t" r="r" b="b"/>
              <a:pathLst>
                <a:path w="1741" h="892" extrusionOk="0">
                  <a:moveTo>
                    <a:pt x="749" y="0"/>
                  </a:moveTo>
                  <a:cubicBezTo>
                    <a:pt x="550" y="0"/>
                    <a:pt x="357" y="57"/>
                    <a:pt x="229" y="200"/>
                  </a:cubicBezTo>
                  <a:cubicBezTo>
                    <a:pt x="229" y="200"/>
                    <a:pt x="229" y="200"/>
                    <a:pt x="229" y="228"/>
                  </a:cubicBezTo>
                  <a:cubicBezTo>
                    <a:pt x="0" y="485"/>
                    <a:pt x="400" y="828"/>
                    <a:pt x="742" y="885"/>
                  </a:cubicBezTo>
                  <a:cubicBezTo>
                    <a:pt x="828" y="885"/>
                    <a:pt x="899" y="892"/>
                    <a:pt x="967" y="892"/>
                  </a:cubicBezTo>
                  <a:cubicBezTo>
                    <a:pt x="1035" y="892"/>
                    <a:pt x="1099" y="885"/>
                    <a:pt x="1170" y="856"/>
                  </a:cubicBezTo>
                  <a:cubicBezTo>
                    <a:pt x="1627" y="771"/>
                    <a:pt x="1741" y="371"/>
                    <a:pt x="1313" y="143"/>
                  </a:cubicBezTo>
                  <a:cubicBezTo>
                    <a:pt x="1156" y="57"/>
                    <a:pt x="949" y="0"/>
                    <a:pt x="7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-12659125" y="3145275"/>
              <a:ext cx="39125" cy="15500"/>
            </a:xfrm>
            <a:custGeom>
              <a:avLst/>
              <a:gdLst/>
              <a:ahLst/>
              <a:cxnLst/>
              <a:rect l="l" t="t" r="r" b="b"/>
              <a:pathLst>
                <a:path w="1565" h="620" extrusionOk="0">
                  <a:moveTo>
                    <a:pt x="614" y="0"/>
                  </a:moveTo>
                  <a:cubicBezTo>
                    <a:pt x="508" y="0"/>
                    <a:pt x="411" y="20"/>
                    <a:pt x="341" y="67"/>
                  </a:cubicBezTo>
                  <a:cubicBezTo>
                    <a:pt x="1" y="317"/>
                    <a:pt x="542" y="620"/>
                    <a:pt x="951" y="620"/>
                  </a:cubicBezTo>
                  <a:cubicBezTo>
                    <a:pt x="1057" y="620"/>
                    <a:pt x="1155" y="599"/>
                    <a:pt x="1225" y="552"/>
                  </a:cubicBezTo>
                  <a:cubicBezTo>
                    <a:pt x="1565" y="303"/>
                    <a:pt x="1023" y="0"/>
                    <a:pt x="6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-12613900" y="3144575"/>
              <a:ext cx="15800" cy="5900"/>
            </a:xfrm>
            <a:custGeom>
              <a:avLst/>
              <a:gdLst/>
              <a:ahLst/>
              <a:cxnLst/>
              <a:rect l="l" t="t" r="r" b="b"/>
              <a:pathLst>
                <a:path w="632" h="236" extrusionOk="0">
                  <a:moveTo>
                    <a:pt x="273" y="1"/>
                  </a:moveTo>
                  <a:cubicBezTo>
                    <a:pt x="226" y="1"/>
                    <a:pt x="184" y="12"/>
                    <a:pt x="158" y="38"/>
                  </a:cubicBezTo>
                  <a:cubicBezTo>
                    <a:pt x="1" y="128"/>
                    <a:pt x="215" y="236"/>
                    <a:pt x="382" y="236"/>
                  </a:cubicBezTo>
                  <a:cubicBezTo>
                    <a:pt x="428" y="236"/>
                    <a:pt x="470" y="228"/>
                    <a:pt x="500" y="210"/>
                  </a:cubicBezTo>
                  <a:cubicBezTo>
                    <a:pt x="632" y="122"/>
                    <a:pt x="427" y="1"/>
                    <a:pt x="27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16"/>
          <p:cNvGrpSpPr/>
          <p:nvPr/>
        </p:nvGrpSpPr>
        <p:grpSpPr>
          <a:xfrm>
            <a:off x="205287" y="1268076"/>
            <a:ext cx="982746" cy="870459"/>
            <a:chOff x="-13719875" y="3590825"/>
            <a:chExt cx="752025" cy="666100"/>
          </a:xfrm>
        </p:grpSpPr>
        <p:sp>
          <p:nvSpPr>
            <p:cNvPr id="1353" name="Google Shape;1353;p16"/>
            <p:cNvSpPr/>
            <p:nvPr/>
          </p:nvSpPr>
          <p:spPr>
            <a:xfrm>
              <a:off x="-13719875" y="3845275"/>
              <a:ext cx="185500" cy="179900"/>
            </a:xfrm>
            <a:custGeom>
              <a:avLst/>
              <a:gdLst/>
              <a:ahLst/>
              <a:cxnLst/>
              <a:rect l="l" t="t" r="r" b="b"/>
              <a:pathLst>
                <a:path w="7420" h="7196" extrusionOk="0">
                  <a:moveTo>
                    <a:pt x="5251" y="0"/>
                  </a:moveTo>
                  <a:cubicBezTo>
                    <a:pt x="4866" y="0"/>
                    <a:pt x="4431" y="84"/>
                    <a:pt x="3938" y="172"/>
                  </a:cubicBezTo>
                  <a:cubicBezTo>
                    <a:pt x="2340" y="457"/>
                    <a:pt x="686" y="1056"/>
                    <a:pt x="172" y="2511"/>
                  </a:cubicBezTo>
                  <a:cubicBezTo>
                    <a:pt x="58" y="2825"/>
                    <a:pt x="1" y="3196"/>
                    <a:pt x="1" y="3595"/>
                  </a:cubicBezTo>
                  <a:cubicBezTo>
                    <a:pt x="28" y="5556"/>
                    <a:pt x="1018" y="7196"/>
                    <a:pt x="3099" y="7196"/>
                  </a:cubicBezTo>
                  <a:cubicBezTo>
                    <a:pt x="3169" y="7196"/>
                    <a:pt x="3239" y="7194"/>
                    <a:pt x="3310" y="7190"/>
                  </a:cubicBezTo>
                  <a:cubicBezTo>
                    <a:pt x="4737" y="7133"/>
                    <a:pt x="6164" y="6848"/>
                    <a:pt x="6848" y="5450"/>
                  </a:cubicBezTo>
                  <a:cubicBezTo>
                    <a:pt x="7391" y="4337"/>
                    <a:pt x="7419" y="2169"/>
                    <a:pt x="6763" y="970"/>
                  </a:cubicBezTo>
                  <a:cubicBezTo>
                    <a:pt x="6359" y="215"/>
                    <a:pt x="5868" y="0"/>
                    <a:pt x="5251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-13378850" y="3799225"/>
              <a:ext cx="145475" cy="142375"/>
            </a:xfrm>
            <a:custGeom>
              <a:avLst/>
              <a:gdLst/>
              <a:ahLst/>
              <a:cxnLst/>
              <a:rect l="l" t="t" r="r" b="b"/>
              <a:pathLst>
                <a:path w="5819" h="5695" extrusionOk="0">
                  <a:moveTo>
                    <a:pt x="3603" y="1"/>
                  </a:moveTo>
                  <a:cubicBezTo>
                    <a:pt x="2399" y="1"/>
                    <a:pt x="951" y="752"/>
                    <a:pt x="512" y="1671"/>
                  </a:cubicBezTo>
                  <a:cubicBezTo>
                    <a:pt x="426" y="1899"/>
                    <a:pt x="341" y="2156"/>
                    <a:pt x="283" y="2384"/>
                  </a:cubicBezTo>
                  <a:cubicBezTo>
                    <a:pt x="0" y="4109"/>
                    <a:pt x="1529" y="5695"/>
                    <a:pt x="3214" y="5695"/>
                  </a:cubicBezTo>
                  <a:cubicBezTo>
                    <a:pt x="3396" y="5695"/>
                    <a:pt x="3580" y="5676"/>
                    <a:pt x="3764" y="5637"/>
                  </a:cubicBezTo>
                  <a:cubicBezTo>
                    <a:pt x="5220" y="5352"/>
                    <a:pt x="5819" y="5124"/>
                    <a:pt x="5819" y="3440"/>
                  </a:cubicBezTo>
                  <a:cubicBezTo>
                    <a:pt x="5819" y="2327"/>
                    <a:pt x="5648" y="986"/>
                    <a:pt x="4763" y="330"/>
                  </a:cubicBezTo>
                  <a:cubicBezTo>
                    <a:pt x="4450" y="101"/>
                    <a:pt x="4043" y="1"/>
                    <a:pt x="3603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-13581175" y="4155150"/>
              <a:ext cx="123825" cy="101775"/>
            </a:xfrm>
            <a:custGeom>
              <a:avLst/>
              <a:gdLst/>
              <a:ahLst/>
              <a:cxnLst/>
              <a:rect l="l" t="t" r="r" b="b"/>
              <a:pathLst>
                <a:path w="4953" h="4071" extrusionOk="0">
                  <a:moveTo>
                    <a:pt x="3502" y="1"/>
                  </a:moveTo>
                  <a:cubicBezTo>
                    <a:pt x="2517" y="1"/>
                    <a:pt x="1202" y="1616"/>
                    <a:pt x="416" y="2613"/>
                  </a:cubicBezTo>
                  <a:cubicBezTo>
                    <a:pt x="0" y="3736"/>
                    <a:pt x="841" y="4071"/>
                    <a:pt x="1692" y="4071"/>
                  </a:cubicBezTo>
                  <a:cubicBezTo>
                    <a:pt x="2010" y="4071"/>
                    <a:pt x="2329" y="4024"/>
                    <a:pt x="2584" y="3954"/>
                  </a:cubicBezTo>
                  <a:cubicBezTo>
                    <a:pt x="3868" y="3555"/>
                    <a:pt x="4953" y="3041"/>
                    <a:pt x="4610" y="1415"/>
                  </a:cubicBezTo>
                  <a:cubicBezTo>
                    <a:pt x="4386" y="386"/>
                    <a:pt x="3983" y="1"/>
                    <a:pt x="3502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-13072200" y="3753775"/>
              <a:ext cx="104350" cy="91775"/>
            </a:xfrm>
            <a:custGeom>
              <a:avLst/>
              <a:gdLst/>
              <a:ahLst/>
              <a:cxnLst/>
              <a:rect l="l" t="t" r="r" b="b"/>
              <a:pathLst>
                <a:path w="4174" h="3671" extrusionOk="0">
                  <a:moveTo>
                    <a:pt x="2530" y="1"/>
                  </a:moveTo>
                  <a:cubicBezTo>
                    <a:pt x="1633" y="1"/>
                    <a:pt x="533" y="526"/>
                    <a:pt x="1" y="1435"/>
                  </a:cubicBezTo>
                  <a:cubicBezTo>
                    <a:pt x="172" y="2861"/>
                    <a:pt x="172" y="3375"/>
                    <a:pt x="1627" y="3632"/>
                  </a:cubicBezTo>
                  <a:cubicBezTo>
                    <a:pt x="1769" y="3658"/>
                    <a:pt x="1902" y="3671"/>
                    <a:pt x="2027" y="3671"/>
                  </a:cubicBezTo>
                  <a:cubicBezTo>
                    <a:pt x="2989" y="3671"/>
                    <a:pt x="3493" y="2923"/>
                    <a:pt x="3796" y="1863"/>
                  </a:cubicBezTo>
                  <a:cubicBezTo>
                    <a:pt x="4174" y="568"/>
                    <a:pt x="3462" y="1"/>
                    <a:pt x="2530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-13403000" y="3590825"/>
              <a:ext cx="84675" cy="69050"/>
            </a:xfrm>
            <a:custGeom>
              <a:avLst/>
              <a:gdLst/>
              <a:ahLst/>
              <a:cxnLst/>
              <a:rect l="l" t="t" r="r" b="b"/>
              <a:pathLst>
                <a:path w="3387" h="2762" extrusionOk="0">
                  <a:moveTo>
                    <a:pt x="1141" y="1"/>
                  </a:moveTo>
                  <a:cubicBezTo>
                    <a:pt x="913" y="1"/>
                    <a:pt x="717" y="67"/>
                    <a:pt x="593" y="221"/>
                  </a:cubicBezTo>
                  <a:lnTo>
                    <a:pt x="279" y="392"/>
                  </a:lnTo>
                  <a:cubicBezTo>
                    <a:pt x="0" y="1509"/>
                    <a:pt x="158" y="2762"/>
                    <a:pt x="1395" y="2762"/>
                  </a:cubicBezTo>
                  <a:cubicBezTo>
                    <a:pt x="1422" y="2762"/>
                    <a:pt x="1449" y="2761"/>
                    <a:pt x="1478" y="2760"/>
                  </a:cubicBezTo>
                  <a:cubicBezTo>
                    <a:pt x="2134" y="2731"/>
                    <a:pt x="2790" y="2475"/>
                    <a:pt x="3047" y="1847"/>
                  </a:cubicBezTo>
                  <a:cubicBezTo>
                    <a:pt x="3387" y="987"/>
                    <a:pt x="2020" y="1"/>
                    <a:pt x="1141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16"/>
          <p:cNvSpPr txBox="1">
            <a:spLocks noGrp="1"/>
          </p:cNvSpPr>
          <p:nvPr>
            <p:ph type="title"/>
          </p:nvPr>
        </p:nvSpPr>
        <p:spPr>
          <a:xfrm>
            <a:off x="2022600" y="434550"/>
            <a:ext cx="50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9" name="Google Shape;1359;p16"/>
          <p:cNvSpPr txBox="1">
            <a:spLocks noGrp="1"/>
          </p:cNvSpPr>
          <p:nvPr>
            <p:ph type="body" idx="1"/>
          </p:nvPr>
        </p:nvSpPr>
        <p:spPr>
          <a:xfrm>
            <a:off x="4226428" y="1999850"/>
            <a:ext cx="36966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rgbClr val="474747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bg>
      <p:bgPr>
        <a:solidFill>
          <a:schemeClr val="dk2"/>
        </a:solid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7"/>
          <p:cNvSpPr/>
          <p:nvPr/>
        </p:nvSpPr>
        <p:spPr>
          <a:xfrm rot="10800000">
            <a:off x="-1113129" y="-10"/>
            <a:ext cx="3008979" cy="456760"/>
          </a:xfrm>
          <a:custGeom>
            <a:avLst/>
            <a:gdLst/>
            <a:ahLst/>
            <a:cxnLst/>
            <a:rect l="l" t="t" r="r" b="b"/>
            <a:pathLst>
              <a:path w="95251" h="14459" extrusionOk="0">
                <a:moveTo>
                  <a:pt x="28539" y="0"/>
                </a:moveTo>
                <a:cubicBezTo>
                  <a:pt x="14541" y="0"/>
                  <a:pt x="0" y="14458"/>
                  <a:pt x="0" y="14458"/>
                </a:cubicBezTo>
                <a:lnTo>
                  <a:pt x="95250" y="14458"/>
                </a:lnTo>
                <a:lnTo>
                  <a:pt x="95250" y="11058"/>
                </a:lnTo>
                <a:cubicBezTo>
                  <a:pt x="94536" y="11020"/>
                  <a:pt x="93831" y="10944"/>
                  <a:pt x="93126" y="10829"/>
                </a:cubicBezTo>
                <a:cubicBezTo>
                  <a:pt x="87583" y="9943"/>
                  <a:pt x="82830" y="7057"/>
                  <a:pt x="77696" y="5076"/>
                </a:cubicBezTo>
                <a:cubicBezTo>
                  <a:pt x="72221" y="2961"/>
                  <a:pt x="66202" y="1859"/>
                  <a:pt x="60182" y="1859"/>
                </a:cubicBezTo>
                <a:cubicBezTo>
                  <a:pt x="59343" y="1859"/>
                  <a:pt x="58503" y="1880"/>
                  <a:pt x="57665" y="1923"/>
                </a:cubicBezTo>
                <a:cubicBezTo>
                  <a:pt x="53226" y="2142"/>
                  <a:pt x="50807" y="2857"/>
                  <a:pt x="46368" y="2990"/>
                </a:cubicBezTo>
                <a:cubicBezTo>
                  <a:pt x="46225" y="2995"/>
                  <a:pt x="46080" y="2997"/>
                  <a:pt x="45933" y="2997"/>
                </a:cubicBezTo>
                <a:cubicBezTo>
                  <a:pt x="41535" y="2997"/>
                  <a:pt x="35777" y="976"/>
                  <a:pt x="31785" y="276"/>
                </a:cubicBezTo>
                <a:cubicBezTo>
                  <a:pt x="30711" y="87"/>
                  <a:pt x="29627" y="0"/>
                  <a:pt x="28539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17"/>
          <p:cNvGrpSpPr/>
          <p:nvPr/>
        </p:nvGrpSpPr>
        <p:grpSpPr>
          <a:xfrm rot="-5400000">
            <a:off x="8141100" y="73925"/>
            <a:ext cx="1076825" cy="928975"/>
            <a:chOff x="5638300" y="3555950"/>
            <a:chExt cx="1076825" cy="928975"/>
          </a:xfrm>
        </p:grpSpPr>
        <p:sp>
          <p:nvSpPr>
            <p:cNvPr id="1363" name="Google Shape;1363;p17"/>
            <p:cNvSpPr/>
            <p:nvPr/>
          </p:nvSpPr>
          <p:spPr>
            <a:xfrm>
              <a:off x="6148625" y="3555950"/>
              <a:ext cx="271725" cy="286200"/>
            </a:xfrm>
            <a:custGeom>
              <a:avLst/>
              <a:gdLst/>
              <a:ahLst/>
              <a:cxnLst/>
              <a:rect l="l" t="t" r="r" b="b"/>
              <a:pathLst>
                <a:path w="10869" h="11448" extrusionOk="0">
                  <a:moveTo>
                    <a:pt x="8110" y="0"/>
                  </a:moveTo>
                  <a:cubicBezTo>
                    <a:pt x="7952" y="0"/>
                    <a:pt x="7793" y="21"/>
                    <a:pt x="7639" y="65"/>
                  </a:cubicBezTo>
                  <a:cubicBezTo>
                    <a:pt x="6763" y="303"/>
                    <a:pt x="6134" y="1303"/>
                    <a:pt x="6429" y="2198"/>
                  </a:cubicBezTo>
                  <a:cubicBezTo>
                    <a:pt x="6725" y="3094"/>
                    <a:pt x="7029" y="3989"/>
                    <a:pt x="7201" y="4913"/>
                  </a:cubicBezTo>
                  <a:cubicBezTo>
                    <a:pt x="7230" y="5218"/>
                    <a:pt x="7239" y="5532"/>
                    <a:pt x="7230" y="5837"/>
                  </a:cubicBezTo>
                  <a:cubicBezTo>
                    <a:pt x="7182" y="6075"/>
                    <a:pt x="7134" y="6304"/>
                    <a:pt x="7058" y="6532"/>
                  </a:cubicBezTo>
                  <a:cubicBezTo>
                    <a:pt x="6972" y="6713"/>
                    <a:pt x="6868" y="6885"/>
                    <a:pt x="6763" y="7047"/>
                  </a:cubicBezTo>
                  <a:cubicBezTo>
                    <a:pt x="6629" y="7199"/>
                    <a:pt x="6487" y="7351"/>
                    <a:pt x="6334" y="7485"/>
                  </a:cubicBezTo>
                  <a:lnTo>
                    <a:pt x="6201" y="7590"/>
                  </a:lnTo>
                  <a:cubicBezTo>
                    <a:pt x="6039" y="7704"/>
                    <a:pt x="5867" y="7799"/>
                    <a:pt x="5696" y="7885"/>
                  </a:cubicBezTo>
                  <a:lnTo>
                    <a:pt x="5601" y="7913"/>
                  </a:lnTo>
                  <a:lnTo>
                    <a:pt x="5582" y="7913"/>
                  </a:lnTo>
                  <a:lnTo>
                    <a:pt x="5372" y="7856"/>
                  </a:lnTo>
                  <a:cubicBezTo>
                    <a:pt x="5058" y="7704"/>
                    <a:pt x="4753" y="7513"/>
                    <a:pt x="4467" y="7313"/>
                  </a:cubicBezTo>
                  <a:cubicBezTo>
                    <a:pt x="4001" y="6942"/>
                    <a:pt x="3591" y="6532"/>
                    <a:pt x="3143" y="6142"/>
                  </a:cubicBezTo>
                  <a:cubicBezTo>
                    <a:pt x="2772" y="5808"/>
                    <a:pt x="2303" y="5635"/>
                    <a:pt x="1837" y="5635"/>
                  </a:cubicBezTo>
                  <a:cubicBezTo>
                    <a:pt x="1358" y="5635"/>
                    <a:pt x="881" y="5818"/>
                    <a:pt x="514" y="6199"/>
                  </a:cubicBezTo>
                  <a:cubicBezTo>
                    <a:pt x="191" y="6542"/>
                    <a:pt x="0" y="7018"/>
                    <a:pt x="0" y="7494"/>
                  </a:cubicBezTo>
                  <a:cubicBezTo>
                    <a:pt x="10" y="8018"/>
                    <a:pt x="229" y="8447"/>
                    <a:pt x="581" y="8818"/>
                  </a:cubicBezTo>
                  <a:cubicBezTo>
                    <a:pt x="1029" y="9304"/>
                    <a:pt x="1562" y="9695"/>
                    <a:pt x="2096" y="10076"/>
                  </a:cubicBezTo>
                  <a:cubicBezTo>
                    <a:pt x="2515" y="10380"/>
                    <a:pt x="2953" y="10657"/>
                    <a:pt x="3420" y="10895"/>
                  </a:cubicBezTo>
                  <a:cubicBezTo>
                    <a:pt x="3839" y="11104"/>
                    <a:pt x="4296" y="11266"/>
                    <a:pt x="4763" y="11371"/>
                  </a:cubicBezTo>
                  <a:cubicBezTo>
                    <a:pt x="5004" y="11422"/>
                    <a:pt x="5254" y="11447"/>
                    <a:pt x="5501" y="11447"/>
                  </a:cubicBezTo>
                  <a:cubicBezTo>
                    <a:pt x="5624" y="11447"/>
                    <a:pt x="5747" y="11441"/>
                    <a:pt x="5867" y="11428"/>
                  </a:cubicBezTo>
                  <a:cubicBezTo>
                    <a:pt x="6096" y="11400"/>
                    <a:pt x="6315" y="11371"/>
                    <a:pt x="6544" y="11323"/>
                  </a:cubicBezTo>
                  <a:cubicBezTo>
                    <a:pt x="6820" y="11276"/>
                    <a:pt x="7163" y="11095"/>
                    <a:pt x="7401" y="10981"/>
                  </a:cubicBezTo>
                  <a:cubicBezTo>
                    <a:pt x="7553" y="10914"/>
                    <a:pt x="7696" y="10838"/>
                    <a:pt x="7830" y="10752"/>
                  </a:cubicBezTo>
                  <a:cubicBezTo>
                    <a:pt x="8573" y="10314"/>
                    <a:pt x="9220" y="9676"/>
                    <a:pt x="9696" y="8971"/>
                  </a:cubicBezTo>
                  <a:cubicBezTo>
                    <a:pt x="10497" y="7771"/>
                    <a:pt x="10868" y="6266"/>
                    <a:pt x="10678" y="4827"/>
                  </a:cubicBezTo>
                  <a:cubicBezTo>
                    <a:pt x="10601" y="4189"/>
                    <a:pt x="10487" y="3589"/>
                    <a:pt x="10316" y="2970"/>
                  </a:cubicBezTo>
                  <a:cubicBezTo>
                    <a:pt x="10163" y="2399"/>
                    <a:pt x="9963" y="1837"/>
                    <a:pt x="9782" y="1275"/>
                  </a:cubicBezTo>
                  <a:cubicBezTo>
                    <a:pt x="9630" y="817"/>
                    <a:pt x="9363" y="446"/>
                    <a:pt x="8944" y="208"/>
                  </a:cubicBezTo>
                  <a:cubicBezTo>
                    <a:pt x="8691" y="72"/>
                    <a:pt x="8402" y="0"/>
                    <a:pt x="8110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5729750" y="3828225"/>
              <a:ext cx="216950" cy="249900"/>
            </a:xfrm>
            <a:custGeom>
              <a:avLst/>
              <a:gdLst/>
              <a:ahLst/>
              <a:cxnLst/>
              <a:rect l="l" t="t" r="r" b="b"/>
              <a:pathLst>
                <a:path w="8678" h="9996" extrusionOk="0">
                  <a:moveTo>
                    <a:pt x="6005" y="1"/>
                  </a:moveTo>
                  <a:cubicBezTo>
                    <a:pt x="5855" y="1"/>
                    <a:pt x="5706" y="21"/>
                    <a:pt x="5563" y="61"/>
                  </a:cubicBezTo>
                  <a:cubicBezTo>
                    <a:pt x="4706" y="299"/>
                    <a:pt x="4106" y="1261"/>
                    <a:pt x="4392" y="2128"/>
                  </a:cubicBezTo>
                  <a:cubicBezTo>
                    <a:pt x="4696" y="3080"/>
                    <a:pt x="5049" y="4052"/>
                    <a:pt x="5239" y="5042"/>
                  </a:cubicBezTo>
                  <a:lnTo>
                    <a:pt x="5249" y="5376"/>
                  </a:lnTo>
                  <a:lnTo>
                    <a:pt x="5239" y="5414"/>
                  </a:lnTo>
                  <a:lnTo>
                    <a:pt x="5125" y="5614"/>
                  </a:lnTo>
                  <a:cubicBezTo>
                    <a:pt x="4944" y="5833"/>
                    <a:pt x="4734" y="6043"/>
                    <a:pt x="4515" y="6233"/>
                  </a:cubicBezTo>
                  <a:cubicBezTo>
                    <a:pt x="4382" y="6328"/>
                    <a:pt x="4239" y="6414"/>
                    <a:pt x="4087" y="6490"/>
                  </a:cubicBezTo>
                  <a:lnTo>
                    <a:pt x="4001" y="6519"/>
                  </a:lnTo>
                  <a:cubicBezTo>
                    <a:pt x="3820" y="6328"/>
                    <a:pt x="3658" y="6128"/>
                    <a:pt x="3487" y="5928"/>
                  </a:cubicBezTo>
                  <a:cubicBezTo>
                    <a:pt x="3391" y="5814"/>
                    <a:pt x="3306" y="5700"/>
                    <a:pt x="3210" y="5585"/>
                  </a:cubicBezTo>
                  <a:cubicBezTo>
                    <a:pt x="3001" y="5328"/>
                    <a:pt x="2734" y="5147"/>
                    <a:pt x="2458" y="4957"/>
                  </a:cubicBezTo>
                  <a:cubicBezTo>
                    <a:pt x="2201" y="4823"/>
                    <a:pt x="1934" y="4757"/>
                    <a:pt x="1639" y="4757"/>
                  </a:cubicBezTo>
                  <a:cubicBezTo>
                    <a:pt x="1201" y="4757"/>
                    <a:pt x="772" y="4947"/>
                    <a:pt x="458" y="5262"/>
                  </a:cubicBezTo>
                  <a:cubicBezTo>
                    <a:pt x="258" y="5481"/>
                    <a:pt x="124" y="5728"/>
                    <a:pt x="58" y="6005"/>
                  </a:cubicBezTo>
                  <a:cubicBezTo>
                    <a:pt x="39" y="6147"/>
                    <a:pt x="20" y="6281"/>
                    <a:pt x="1" y="6424"/>
                  </a:cubicBezTo>
                  <a:cubicBezTo>
                    <a:pt x="10" y="6728"/>
                    <a:pt x="86" y="7005"/>
                    <a:pt x="239" y="7262"/>
                  </a:cubicBezTo>
                  <a:cubicBezTo>
                    <a:pt x="448" y="7738"/>
                    <a:pt x="782" y="8138"/>
                    <a:pt x="1115" y="8538"/>
                  </a:cubicBezTo>
                  <a:cubicBezTo>
                    <a:pt x="1601" y="9138"/>
                    <a:pt x="2191" y="9672"/>
                    <a:pt x="2953" y="9881"/>
                  </a:cubicBezTo>
                  <a:cubicBezTo>
                    <a:pt x="3234" y="9958"/>
                    <a:pt x="3528" y="9996"/>
                    <a:pt x="3823" y="9996"/>
                  </a:cubicBezTo>
                  <a:cubicBezTo>
                    <a:pt x="4079" y="9996"/>
                    <a:pt x="4334" y="9967"/>
                    <a:pt x="4582" y="9910"/>
                  </a:cubicBezTo>
                  <a:cubicBezTo>
                    <a:pt x="5039" y="9805"/>
                    <a:pt x="5468" y="9605"/>
                    <a:pt x="5887" y="9395"/>
                  </a:cubicBezTo>
                  <a:lnTo>
                    <a:pt x="6011" y="9319"/>
                  </a:lnTo>
                  <a:cubicBezTo>
                    <a:pt x="6325" y="9129"/>
                    <a:pt x="6611" y="8881"/>
                    <a:pt x="6878" y="8643"/>
                  </a:cubicBezTo>
                  <a:cubicBezTo>
                    <a:pt x="7020" y="8519"/>
                    <a:pt x="7163" y="8376"/>
                    <a:pt x="7297" y="8233"/>
                  </a:cubicBezTo>
                  <a:cubicBezTo>
                    <a:pt x="7840" y="7595"/>
                    <a:pt x="8325" y="6928"/>
                    <a:pt x="8506" y="6090"/>
                  </a:cubicBezTo>
                  <a:cubicBezTo>
                    <a:pt x="8678" y="5309"/>
                    <a:pt x="8535" y="4519"/>
                    <a:pt x="8383" y="3747"/>
                  </a:cubicBezTo>
                  <a:cubicBezTo>
                    <a:pt x="8202" y="2890"/>
                    <a:pt x="7897" y="2061"/>
                    <a:pt x="7621" y="1233"/>
                  </a:cubicBezTo>
                  <a:cubicBezTo>
                    <a:pt x="7478" y="794"/>
                    <a:pt x="7221" y="432"/>
                    <a:pt x="6811" y="213"/>
                  </a:cubicBezTo>
                  <a:cubicBezTo>
                    <a:pt x="6563" y="71"/>
                    <a:pt x="6283" y="1"/>
                    <a:pt x="6005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6064800" y="3948250"/>
              <a:ext cx="247425" cy="231950"/>
            </a:xfrm>
            <a:custGeom>
              <a:avLst/>
              <a:gdLst/>
              <a:ahLst/>
              <a:cxnLst/>
              <a:rect l="l" t="t" r="r" b="b"/>
              <a:pathLst>
                <a:path w="9897" h="9278" extrusionOk="0">
                  <a:moveTo>
                    <a:pt x="6993" y="1"/>
                  </a:moveTo>
                  <a:cubicBezTo>
                    <a:pt x="6665" y="1"/>
                    <a:pt x="6338" y="83"/>
                    <a:pt x="6058" y="251"/>
                  </a:cubicBezTo>
                  <a:cubicBezTo>
                    <a:pt x="5649" y="489"/>
                    <a:pt x="5353" y="889"/>
                    <a:pt x="5239" y="1356"/>
                  </a:cubicBezTo>
                  <a:cubicBezTo>
                    <a:pt x="5115" y="1832"/>
                    <a:pt x="5220" y="2280"/>
                    <a:pt x="5439" y="2708"/>
                  </a:cubicBezTo>
                  <a:cubicBezTo>
                    <a:pt x="5610" y="3042"/>
                    <a:pt x="5772" y="3366"/>
                    <a:pt x="5934" y="3690"/>
                  </a:cubicBezTo>
                  <a:cubicBezTo>
                    <a:pt x="6058" y="4013"/>
                    <a:pt x="6163" y="4347"/>
                    <a:pt x="6239" y="4680"/>
                  </a:cubicBezTo>
                  <a:lnTo>
                    <a:pt x="6249" y="4890"/>
                  </a:lnTo>
                  <a:lnTo>
                    <a:pt x="6201" y="5052"/>
                  </a:lnTo>
                  <a:lnTo>
                    <a:pt x="6163" y="5128"/>
                  </a:lnTo>
                  <a:cubicBezTo>
                    <a:pt x="5982" y="5328"/>
                    <a:pt x="5791" y="5509"/>
                    <a:pt x="5591" y="5680"/>
                  </a:cubicBezTo>
                  <a:cubicBezTo>
                    <a:pt x="5477" y="5756"/>
                    <a:pt x="5353" y="5833"/>
                    <a:pt x="5229" y="5909"/>
                  </a:cubicBezTo>
                  <a:lnTo>
                    <a:pt x="5134" y="5928"/>
                  </a:lnTo>
                  <a:cubicBezTo>
                    <a:pt x="5033" y="5935"/>
                    <a:pt x="4932" y="5941"/>
                    <a:pt x="4831" y="5941"/>
                  </a:cubicBezTo>
                  <a:cubicBezTo>
                    <a:pt x="4789" y="5941"/>
                    <a:pt x="4747" y="5940"/>
                    <a:pt x="4706" y="5937"/>
                  </a:cubicBezTo>
                  <a:cubicBezTo>
                    <a:pt x="4363" y="5880"/>
                    <a:pt x="4029" y="5804"/>
                    <a:pt x="3696" y="5699"/>
                  </a:cubicBezTo>
                  <a:cubicBezTo>
                    <a:pt x="3496" y="5614"/>
                    <a:pt x="3305" y="5518"/>
                    <a:pt x="3115" y="5404"/>
                  </a:cubicBezTo>
                  <a:cubicBezTo>
                    <a:pt x="2829" y="5233"/>
                    <a:pt x="2543" y="5052"/>
                    <a:pt x="2248" y="4890"/>
                  </a:cubicBezTo>
                  <a:cubicBezTo>
                    <a:pt x="2022" y="4762"/>
                    <a:pt x="1770" y="4700"/>
                    <a:pt x="1520" y="4700"/>
                  </a:cubicBezTo>
                  <a:cubicBezTo>
                    <a:pt x="1117" y="4700"/>
                    <a:pt x="717" y="4860"/>
                    <a:pt x="429" y="5166"/>
                  </a:cubicBezTo>
                  <a:cubicBezTo>
                    <a:pt x="153" y="5452"/>
                    <a:pt x="0" y="5833"/>
                    <a:pt x="0" y="6233"/>
                  </a:cubicBezTo>
                  <a:cubicBezTo>
                    <a:pt x="10" y="6661"/>
                    <a:pt x="200" y="6995"/>
                    <a:pt x="476" y="7309"/>
                  </a:cubicBezTo>
                  <a:cubicBezTo>
                    <a:pt x="810" y="7700"/>
                    <a:pt x="1258" y="8004"/>
                    <a:pt x="1696" y="8262"/>
                  </a:cubicBezTo>
                  <a:cubicBezTo>
                    <a:pt x="2143" y="8528"/>
                    <a:pt x="2620" y="8747"/>
                    <a:pt x="3115" y="8909"/>
                  </a:cubicBezTo>
                  <a:cubicBezTo>
                    <a:pt x="3648" y="9081"/>
                    <a:pt x="4172" y="9195"/>
                    <a:pt x="4725" y="9252"/>
                  </a:cubicBezTo>
                  <a:cubicBezTo>
                    <a:pt x="4878" y="9269"/>
                    <a:pt x="5032" y="9278"/>
                    <a:pt x="5185" y="9278"/>
                  </a:cubicBezTo>
                  <a:cubicBezTo>
                    <a:pt x="5967" y="9278"/>
                    <a:pt x="6742" y="9058"/>
                    <a:pt x="7411" y="8652"/>
                  </a:cubicBezTo>
                  <a:cubicBezTo>
                    <a:pt x="7525" y="8585"/>
                    <a:pt x="7639" y="8509"/>
                    <a:pt x="7754" y="8433"/>
                  </a:cubicBezTo>
                  <a:cubicBezTo>
                    <a:pt x="8011" y="8242"/>
                    <a:pt x="8277" y="8042"/>
                    <a:pt x="8516" y="7823"/>
                  </a:cubicBezTo>
                  <a:cubicBezTo>
                    <a:pt x="8830" y="7547"/>
                    <a:pt x="9068" y="7223"/>
                    <a:pt x="9306" y="6880"/>
                  </a:cubicBezTo>
                  <a:cubicBezTo>
                    <a:pt x="9468" y="6642"/>
                    <a:pt x="9554" y="6318"/>
                    <a:pt x="9649" y="6061"/>
                  </a:cubicBezTo>
                  <a:cubicBezTo>
                    <a:pt x="9697" y="5918"/>
                    <a:pt x="9735" y="5785"/>
                    <a:pt x="9763" y="5652"/>
                  </a:cubicBezTo>
                  <a:cubicBezTo>
                    <a:pt x="9897" y="5080"/>
                    <a:pt x="9840" y="4490"/>
                    <a:pt x="9744" y="3918"/>
                  </a:cubicBezTo>
                  <a:cubicBezTo>
                    <a:pt x="9544" y="2832"/>
                    <a:pt x="9030" y="1842"/>
                    <a:pt x="8525" y="870"/>
                  </a:cubicBezTo>
                  <a:cubicBezTo>
                    <a:pt x="8232" y="297"/>
                    <a:pt x="7613" y="1"/>
                    <a:pt x="6993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5638300" y="4283800"/>
              <a:ext cx="281250" cy="184100"/>
            </a:xfrm>
            <a:custGeom>
              <a:avLst/>
              <a:gdLst/>
              <a:ahLst/>
              <a:cxnLst/>
              <a:rect l="l" t="t" r="r" b="b"/>
              <a:pathLst>
                <a:path w="11250" h="7364" extrusionOk="0">
                  <a:moveTo>
                    <a:pt x="9562" y="1"/>
                  </a:moveTo>
                  <a:cubicBezTo>
                    <a:pt x="8823" y="1"/>
                    <a:pt x="8081" y="500"/>
                    <a:pt x="7935" y="1259"/>
                  </a:cubicBezTo>
                  <a:cubicBezTo>
                    <a:pt x="7840" y="1726"/>
                    <a:pt x="7745" y="2193"/>
                    <a:pt x="7592" y="2640"/>
                  </a:cubicBezTo>
                  <a:cubicBezTo>
                    <a:pt x="7507" y="2831"/>
                    <a:pt x="7402" y="3021"/>
                    <a:pt x="7288" y="3202"/>
                  </a:cubicBezTo>
                  <a:cubicBezTo>
                    <a:pt x="7135" y="3383"/>
                    <a:pt x="6983" y="3564"/>
                    <a:pt x="6802" y="3726"/>
                  </a:cubicBezTo>
                  <a:cubicBezTo>
                    <a:pt x="6697" y="3802"/>
                    <a:pt x="6592" y="3869"/>
                    <a:pt x="6478" y="3936"/>
                  </a:cubicBezTo>
                  <a:lnTo>
                    <a:pt x="6116" y="4031"/>
                  </a:lnTo>
                  <a:cubicBezTo>
                    <a:pt x="6030" y="4036"/>
                    <a:pt x="5947" y="4038"/>
                    <a:pt x="5864" y="4038"/>
                  </a:cubicBezTo>
                  <a:cubicBezTo>
                    <a:pt x="5780" y="4038"/>
                    <a:pt x="5697" y="4036"/>
                    <a:pt x="5611" y="4031"/>
                  </a:cubicBezTo>
                  <a:cubicBezTo>
                    <a:pt x="5306" y="3983"/>
                    <a:pt x="5002" y="3907"/>
                    <a:pt x="4706" y="3812"/>
                  </a:cubicBezTo>
                  <a:cubicBezTo>
                    <a:pt x="4554" y="3745"/>
                    <a:pt x="4411" y="3679"/>
                    <a:pt x="4268" y="3593"/>
                  </a:cubicBezTo>
                  <a:cubicBezTo>
                    <a:pt x="4087" y="3498"/>
                    <a:pt x="3925" y="3383"/>
                    <a:pt x="3763" y="3269"/>
                  </a:cubicBezTo>
                  <a:cubicBezTo>
                    <a:pt x="3497" y="3069"/>
                    <a:pt x="3239" y="2840"/>
                    <a:pt x="2992" y="2621"/>
                  </a:cubicBezTo>
                  <a:cubicBezTo>
                    <a:pt x="2653" y="2320"/>
                    <a:pt x="2227" y="2163"/>
                    <a:pt x="1806" y="2163"/>
                  </a:cubicBezTo>
                  <a:cubicBezTo>
                    <a:pt x="1375" y="2163"/>
                    <a:pt x="948" y="2327"/>
                    <a:pt x="620" y="2669"/>
                  </a:cubicBezTo>
                  <a:cubicBezTo>
                    <a:pt x="1" y="3326"/>
                    <a:pt x="1" y="4422"/>
                    <a:pt x="677" y="5041"/>
                  </a:cubicBezTo>
                  <a:cubicBezTo>
                    <a:pt x="1296" y="5612"/>
                    <a:pt x="1954" y="6155"/>
                    <a:pt x="2697" y="6565"/>
                  </a:cubicBezTo>
                  <a:cubicBezTo>
                    <a:pt x="3087" y="6784"/>
                    <a:pt x="3525" y="6936"/>
                    <a:pt x="3944" y="7079"/>
                  </a:cubicBezTo>
                  <a:cubicBezTo>
                    <a:pt x="4287" y="7203"/>
                    <a:pt x="4668" y="7260"/>
                    <a:pt x="5030" y="7308"/>
                  </a:cubicBezTo>
                  <a:cubicBezTo>
                    <a:pt x="5301" y="7340"/>
                    <a:pt x="5554" y="7363"/>
                    <a:pt x="5811" y="7363"/>
                  </a:cubicBezTo>
                  <a:cubicBezTo>
                    <a:pt x="5933" y="7363"/>
                    <a:pt x="6057" y="7358"/>
                    <a:pt x="6183" y="7346"/>
                  </a:cubicBezTo>
                  <a:cubicBezTo>
                    <a:pt x="6621" y="7317"/>
                    <a:pt x="7069" y="7241"/>
                    <a:pt x="7488" y="7089"/>
                  </a:cubicBezTo>
                  <a:cubicBezTo>
                    <a:pt x="7773" y="6984"/>
                    <a:pt x="8050" y="6850"/>
                    <a:pt x="8307" y="6698"/>
                  </a:cubicBezTo>
                  <a:cubicBezTo>
                    <a:pt x="8783" y="6422"/>
                    <a:pt x="9212" y="6050"/>
                    <a:pt x="9593" y="5641"/>
                  </a:cubicBezTo>
                  <a:cubicBezTo>
                    <a:pt x="10117" y="5060"/>
                    <a:pt x="10488" y="4393"/>
                    <a:pt x="10755" y="3660"/>
                  </a:cubicBezTo>
                  <a:cubicBezTo>
                    <a:pt x="10945" y="3145"/>
                    <a:pt x="11050" y="2612"/>
                    <a:pt x="11164" y="2069"/>
                  </a:cubicBezTo>
                  <a:cubicBezTo>
                    <a:pt x="11250" y="1631"/>
                    <a:pt x="11212" y="1202"/>
                    <a:pt x="10974" y="812"/>
                  </a:cubicBezTo>
                  <a:cubicBezTo>
                    <a:pt x="10745" y="431"/>
                    <a:pt x="10383" y="154"/>
                    <a:pt x="9955" y="50"/>
                  </a:cubicBezTo>
                  <a:cubicBezTo>
                    <a:pt x="9826" y="16"/>
                    <a:pt x="9694" y="1"/>
                    <a:pt x="9562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6491025" y="3768125"/>
              <a:ext cx="224100" cy="185775"/>
            </a:xfrm>
            <a:custGeom>
              <a:avLst/>
              <a:gdLst/>
              <a:ahLst/>
              <a:cxnLst/>
              <a:rect l="l" t="t" r="r" b="b"/>
              <a:pathLst>
                <a:path w="8964" h="7431" extrusionOk="0">
                  <a:moveTo>
                    <a:pt x="7354" y="1"/>
                  </a:moveTo>
                  <a:cubicBezTo>
                    <a:pt x="7080" y="1"/>
                    <a:pt x="6806" y="73"/>
                    <a:pt x="6564" y="217"/>
                  </a:cubicBezTo>
                  <a:cubicBezTo>
                    <a:pt x="6249" y="408"/>
                    <a:pt x="5926" y="779"/>
                    <a:pt x="5868" y="1160"/>
                  </a:cubicBezTo>
                  <a:cubicBezTo>
                    <a:pt x="5745" y="1941"/>
                    <a:pt x="5640" y="2713"/>
                    <a:pt x="5402" y="3465"/>
                  </a:cubicBezTo>
                  <a:cubicBezTo>
                    <a:pt x="5335" y="3579"/>
                    <a:pt x="5278" y="3694"/>
                    <a:pt x="5202" y="3798"/>
                  </a:cubicBezTo>
                  <a:cubicBezTo>
                    <a:pt x="5116" y="3913"/>
                    <a:pt x="5021" y="4008"/>
                    <a:pt x="4916" y="4113"/>
                  </a:cubicBezTo>
                  <a:lnTo>
                    <a:pt x="4697" y="4237"/>
                  </a:lnTo>
                  <a:lnTo>
                    <a:pt x="4382" y="4322"/>
                  </a:lnTo>
                  <a:cubicBezTo>
                    <a:pt x="4226" y="4335"/>
                    <a:pt x="4068" y="4340"/>
                    <a:pt x="3909" y="4340"/>
                  </a:cubicBezTo>
                  <a:cubicBezTo>
                    <a:pt x="3578" y="4340"/>
                    <a:pt x="3245" y="4316"/>
                    <a:pt x="2916" y="4284"/>
                  </a:cubicBezTo>
                  <a:cubicBezTo>
                    <a:pt x="2601" y="4237"/>
                    <a:pt x="2287" y="4189"/>
                    <a:pt x="1973" y="4141"/>
                  </a:cubicBezTo>
                  <a:cubicBezTo>
                    <a:pt x="1833" y="4116"/>
                    <a:pt x="1697" y="4101"/>
                    <a:pt x="1566" y="4101"/>
                  </a:cubicBezTo>
                  <a:cubicBezTo>
                    <a:pt x="1302" y="4101"/>
                    <a:pt x="1052" y="4160"/>
                    <a:pt x="811" y="4313"/>
                  </a:cubicBezTo>
                  <a:cubicBezTo>
                    <a:pt x="458" y="4513"/>
                    <a:pt x="201" y="4856"/>
                    <a:pt x="106" y="5256"/>
                  </a:cubicBezTo>
                  <a:cubicBezTo>
                    <a:pt x="1" y="5646"/>
                    <a:pt x="68" y="6065"/>
                    <a:pt x="277" y="6418"/>
                  </a:cubicBezTo>
                  <a:cubicBezTo>
                    <a:pt x="468" y="6742"/>
                    <a:pt x="830" y="7046"/>
                    <a:pt x="1220" y="7113"/>
                  </a:cubicBezTo>
                  <a:cubicBezTo>
                    <a:pt x="1944" y="7246"/>
                    <a:pt x="2668" y="7332"/>
                    <a:pt x="3392" y="7408"/>
                  </a:cubicBezTo>
                  <a:cubicBezTo>
                    <a:pt x="3563" y="7424"/>
                    <a:pt x="3732" y="7431"/>
                    <a:pt x="3900" y="7431"/>
                  </a:cubicBezTo>
                  <a:cubicBezTo>
                    <a:pt x="4352" y="7431"/>
                    <a:pt x="4796" y="7380"/>
                    <a:pt x="5240" y="7304"/>
                  </a:cubicBezTo>
                  <a:cubicBezTo>
                    <a:pt x="5573" y="7246"/>
                    <a:pt x="5935" y="7094"/>
                    <a:pt x="6221" y="6942"/>
                  </a:cubicBezTo>
                  <a:lnTo>
                    <a:pt x="6440" y="6827"/>
                  </a:lnTo>
                  <a:cubicBezTo>
                    <a:pt x="6792" y="6618"/>
                    <a:pt x="7107" y="6351"/>
                    <a:pt x="7402" y="6065"/>
                  </a:cubicBezTo>
                  <a:cubicBezTo>
                    <a:pt x="7650" y="5808"/>
                    <a:pt x="7859" y="5494"/>
                    <a:pt x="8059" y="5199"/>
                  </a:cubicBezTo>
                  <a:cubicBezTo>
                    <a:pt x="8164" y="5037"/>
                    <a:pt x="8240" y="4865"/>
                    <a:pt x="8307" y="4694"/>
                  </a:cubicBezTo>
                  <a:cubicBezTo>
                    <a:pt x="8450" y="4332"/>
                    <a:pt x="8583" y="3979"/>
                    <a:pt x="8678" y="3617"/>
                  </a:cubicBezTo>
                  <a:cubicBezTo>
                    <a:pt x="8869" y="2932"/>
                    <a:pt x="8964" y="2217"/>
                    <a:pt x="8888" y="1512"/>
                  </a:cubicBezTo>
                  <a:cubicBezTo>
                    <a:pt x="8878" y="1236"/>
                    <a:pt x="8812" y="979"/>
                    <a:pt x="8669" y="741"/>
                  </a:cubicBezTo>
                  <a:cubicBezTo>
                    <a:pt x="8459" y="398"/>
                    <a:pt x="8116" y="141"/>
                    <a:pt x="7726" y="46"/>
                  </a:cubicBezTo>
                  <a:cubicBezTo>
                    <a:pt x="7604" y="16"/>
                    <a:pt x="7479" y="1"/>
                    <a:pt x="7354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6456025" y="4070350"/>
              <a:ext cx="199100" cy="187325"/>
            </a:xfrm>
            <a:custGeom>
              <a:avLst/>
              <a:gdLst/>
              <a:ahLst/>
              <a:cxnLst/>
              <a:rect l="l" t="t" r="r" b="b"/>
              <a:pathLst>
                <a:path w="7964" h="7493" extrusionOk="0">
                  <a:moveTo>
                    <a:pt x="5366" y="0"/>
                  </a:moveTo>
                  <a:cubicBezTo>
                    <a:pt x="5085" y="0"/>
                    <a:pt x="4801" y="72"/>
                    <a:pt x="4544" y="225"/>
                  </a:cubicBezTo>
                  <a:cubicBezTo>
                    <a:pt x="3782" y="682"/>
                    <a:pt x="3506" y="1720"/>
                    <a:pt x="3973" y="2482"/>
                  </a:cubicBezTo>
                  <a:cubicBezTo>
                    <a:pt x="4201" y="2844"/>
                    <a:pt x="4420" y="3197"/>
                    <a:pt x="4611" y="3578"/>
                  </a:cubicBezTo>
                  <a:lnTo>
                    <a:pt x="4535" y="3711"/>
                  </a:lnTo>
                  <a:cubicBezTo>
                    <a:pt x="4373" y="3901"/>
                    <a:pt x="4201" y="4082"/>
                    <a:pt x="4011" y="4254"/>
                  </a:cubicBezTo>
                  <a:cubicBezTo>
                    <a:pt x="3887" y="4340"/>
                    <a:pt x="3763" y="4416"/>
                    <a:pt x="3630" y="4482"/>
                  </a:cubicBezTo>
                  <a:lnTo>
                    <a:pt x="3411" y="4549"/>
                  </a:lnTo>
                  <a:cubicBezTo>
                    <a:pt x="3335" y="4554"/>
                    <a:pt x="3258" y="4556"/>
                    <a:pt x="3182" y="4556"/>
                  </a:cubicBezTo>
                  <a:cubicBezTo>
                    <a:pt x="3106" y="4556"/>
                    <a:pt x="3030" y="4554"/>
                    <a:pt x="2954" y="4549"/>
                  </a:cubicBezTo>
                  <a:cubicBezTo>
                    <a:pt x="2573" y="4482"/>
                    <a:pt x="2201" y="4368"/>
                    <a:pt x="1830" y="4273"/>
                  </a:cubicBezTo>
                  <a:cubicBezTo>
                    <a:pt x="1713" y="4241"/>
                    <a:pt x="1595" y="4225"/>
                    <a:pt x="1477" y="4225"/>
                  </a:cubicBezTo>
                  <a:cubicBezTo>
                    <a:pt x="969" y="4225"/>
                    <a:pt x="477" y="4512"/>
                    <a:pt x="229" y="4968"/>
                  </a:cubicBezTo>
                  <a:cubicBezTo>
                    <a:pt x="48" y="5292"/>
                    <a:pt x="1" y="5683"/>
                    <a:pt x="96" y="6044"/>
                  </a:cubicBezTo>
                  <a:cubicBezTo>
                    <a:pt x="191" y="6378"/>
                    <a:pt x="448" y="6768"/>
                    <a:pt x="791" y="6911"/>
                  </a:cubicBezTo>
                  <a:cubicBezTo>
                    <a:pt x="1144" y="7064"/>
                    <a:pt x="1496" y="7197"/>
                    <a:pt x="1858" y="7302"/>
                  </a:cubicBezTo>
                  <a:cubicBezTo>
                    <a:pt x="2230" y="7397"/>
                    <a:pt x="2601" y="7445"/>
                    <a:pt x="2982" y="7473"/>
                  </a:cubicBezTo>
                  <a:cubicBezTo>
                    <a:pt x="3109" y="7486"/>
                    <a:pt x="3235" y="7492"/>
                    <a:pt x="3361" y="7492"/>
                  </a:cubicBezTo>
                  <a:cubicBezTo>
                    <a:pt x="4166" y="7492"/>
                    <a:pt x="4957" y="7237"/>
                    <a:pt x="5649" y="6826"/>
                  </a:cubicBezTo>
                  <a:cubicBezTo>
                    <a:pt x="5763" y="6749"/>
                    <a:pt x="5887" y="6673"/>
                    <a:pt x="6002" y="6587"/>
                  </a:cubicBezTo>
                  <a:cubicBezTo>
                    <a:pt x="6564" y="6187"/>
                    <a:pt x="7030" y="5711"/>
                    <a:pt x="7430" y="5149"/>
                  </a:cubicBezTo>
                  <a:cubicBezTo>
                    <a:pt x="7516" y="5044"/>
                    <a:pt x="7583" y="4930"/>
                    <a:pt x="7649" y="4816"/>
                  </a:cubicBezTo>
                  <a:cubicBezTo>
                    <a:pt x="7716" y="4635"/>
                    <a:pt x="7792" y="4454"/>
                    <a:pt x="7868" y="4263"/>
                  </a:cubicBezTo>
                  <a:cubicBezTo>
                    <a:pt x="7945" y="3825"/>
                    <a:pt x="7964" y="3454"/>
                    <a:pt x="7868" y="3016"/>
                  </a:cubicBezTo>
                  <a:cubicBezTo>
                    <a:pt x="7764" y="2511"/>
                    <a:pt x="7516" y="2034"/>
                    <a:pt x="7268" y="1587"/>
                  </a:cubicBezTo>
                  <a:cubicBezTo>
                    <a:pt x="7116" y="1320"/>
                    <a:pt x="6954" y="1053"/>
                    <a:pt x="6792" y="796"/>
                  </a:cubicBezTo>
                  <a:cubicBezTo>
                    <a:pt x="6481" y="288"/>
                    <a:pt x="5929" y="0"/>
                    <a:pt x="536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6076950" y="4259300"/>
              <a:ext cx="225050" cy="225625"/>
            </a:xfrm>
            <a:custGeom>
              <a:avLst/>
              <a:gdLst/>
              <a:ahLst/>
              <a:cxnLst/>
              <a:rect l="l" t="t" r="r" b="b"/>
              <a:pathLst>
                <a:path w="9002" h="9025" extrusionOk="0">
                  <a:moveTo>
                    <a:pt x="7391" y="1"/>
                  </a:moveTo>
                  <a:cubicBezTo>
                    <a:pt x="6639" y="10"/>
                    <a:pt x="5906" y="677"/>
                    <a:pt x="5963" y="1458"/>
                  </a:cubicBezTo>
                  <a:cubicBezTo>
                    <a:pt x="6001" y="2058"/>
                    <a:pt x="6039" y="2649"/>
                    <a:pt x="6067" y="3239"/>
                  </a:cubicBezTo>
                  <a:cubicBezTo>
                    <a:pt x="6096" y="3678"/>
                    <a:pt x="6106" y="4116"/>
                    <a:pt x="6077" y="4554"/>
                  </a:cubicBezTo>
                  <a:cubicBezTo>
                    <a:pt x="6058" y="4687"/>
                    <a:pt x="6020" y="4811"/>
                    <a:pt x="5982" y="4944"/>
                  </a:cubicBezTo>
                  <a:cubicBezTo>
                    <a:pt x="5934" y="5049"/>
                    <a:pt x="5877" y="5154"/>
                    <a:pt x="5810" y="5259"/>
                  </a:cubicBezTo>
                  <a:cubicBezTo>
                    <a:pt x="5629" y="5478"/>
                    <a:pt x="5439" y="5668"/>
                    <a:pt x="5239" y="5849"/>
                  </a:cubicBezTo>
                  <a:cubicBezTo>
                    <a:pt x="5124" y="5925"/>
                    <a:pt x="5010" y="5992"/>
                    <a:pt x="4886" y="6059"/>
                  </a:cubicBezTo>
                  <a:lnTo>
                    <a:pt x="4639" y="6126"/>
                  </a:lnTo>
                  <a:lnTo>
                    <a:pt x="4267" y="6135"/>
                  </a:lnTo>
                  <a:cubicBezTo>
                    <a:pt x="4162" y="6106"/>
                    <a:pt x="4048" y="6078"/>
                    <a:pt x="3943" y="6049"/>
                  </a:cubicBezTo>
                  <a:cubicBezTo>
                    <a:pt x="3715" y="5935"/>
                    <a:pt x="3496" y="5811"/>
                    <a:pt x="3286" y="5668"/>
                  </a:cubicBezTo>
                  <a:cubicBezTo>
                    <a:pt x="2991" y="5449"/>
                    <a:pt x="2686" y="5211"/>
                    <a:pt x="2353" y="5068"/>
                  </a:cubicBezTo>
                  <a:cubicBezTo>
                    <a:pt x="2134" y="4944"/>
                    <a:pt x="1886" y="4887"/>
                    <a:pt x="1629" y="4887"/>
                  </a:cubicBezTo>
                  <a:cubicBezTo>
                    <a:pt x="1229" y="4897"/>
                    <a:pt x="848" y="5059"/>
                    <a:pt x="572" y="5344"/>
                  </a:cubicBezTo>
                  <a:cubicBezTo>
                    <a:pt x="29" y="5906"/>
                    <a:pt x="0" y="6926"/>
                    <a:pt x="610" y="7449"/>
                  </a:cubicBezTo>
                  <a:cubicBezTo>
                    <a:pt x="981" y="7764"/>
                    <a:pt x="1419" y="8021"/>
                    <a:pt x="1829" y="8288"/>
                  </a:cubicBezTo>
                  <a:cubicBezTo>
                    <a:pt x="2200" y="8526"/>
                    <a:pt x="2648" y="8716"/>
                    <a:pt x="3077" y="8840"/>
                  </a:cubicBezTo>
                  <a:cubicBezTo>
                    <a:pt x="3482" y="8958"/>
                    <a:pt x="3911" y="9024"/>
                    <a:pt x="4341" y="9024"/>
                  </a:cubicBezTo>
                  <a:cubicBezTo>
                    <a:pt x="4396" y="9024"/>
                    <a:pt x="4451" y="9023"/>
                    <a:pt x="4505" y="9021"/>
                  </a:cubicBezTo>
                  <a:cubicBezTo>
                    <a:pt x="4763" y="9012"/>
                    <a:pt x="5020" y="8954"/>
                    <a:pt x="5286" y="8916"/>
                  </a:cubicBezTo>
                  <a:cubicBezTo>
                    <a:pt x="5686" y="8859"/>
                    <a:pt x="6086" y="8659"/>
                    <a:pt x="6448" y="8469"/>
                  </a:cubicBezTo>
                  <a:lnTo>
                    <a:pt x="6572" y="8392"/>
                  </a:lnTo>
                  <a:cubicBezTo>
                    <a:pt x="6848" y="8231"/>
                    <a:pt x="7096" y="8011"/>
                    <a:pt x="7344" y="7802"/>
                  </a:cubicBezTo>
                  <a:cubicBezTo>
                    <a:pt x="7591" y="7573"/>
                    <a:pt x="7820" y="7335"/>
                    <a:pt x="8039" y="7078"/>
                  </a:cubicBezTo>
                  <a:cubicBezTo>
                    <a:pt x="8439" y="6573"/>
                    <a:pt x="8706" y="6021"/>
                    <a:pt x="8868" y="5392"/>
                  </a:cubicBezTo>
                  <a:cubicBezTo>
                    <a:pt x="8973" y="5002"/>
                    <a:pt x="8982" y="4563"/>
                    <a:pt x="8992" y="4154"/>
                  </a:cubicBezTo>
                  <a:cubicBezTo>
                    <a:pt x="9001" y="3773"/>
                    <a:pt x="8973" y="3382"/>
                    <a:pt x="8954" y="3001"/>
                  </a:cubicBezTo>
                  <a:cubicBezTo>
                    <a:pt x="8915" y="2477"/>
                    <a:pt x="8887" y="1954"/>
                    <a:pt x="8849" y="1430"/>
                  </a:cubicBezTo>
                  <a:cubicBezTo>
                    <a:pt x="8830" y="1039"/>
                    <a:pt x="8696" y="677"/>
                    <a:pt x="8401" y="401"/>
                  </a:cubicBezTo>
                  <a:cubicBezTo>
                    <a:pt x="8134" y="144"/>
                    <a:pt x="7763" y="1"/>
                    <a:pt x="7391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7"/>
          <p:cNvGrpSpPr/>
          <p:nvPr/>
        </p:nvGrpSpPr>
        <p:grpSpPr>
          <a:xfrm>
            <a:off x="283250" y="-1165175"/>
            <a:ext cx="1689125" cy="1563125"/>
            <a:chOff x="262675" y="238475"/>
            <a:chExt cx="1689125" cy="1563125"/>
          </a:xfrm>
        </p:grpSpPr>
        <p:sp>
          <p:nvSpPr>
            <p:cNvPr id="1371" name="Google Shape;1371;p17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7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7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7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7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7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7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8" name="Google Shape;1468;p17"/>
          <p:cNvSpPr/>
          <p:nvPr/>
        </p:nvSpPr>
        <p:spPr>
          <a:xfrm>
            <a:off x="383100" y="263763"/>
            <a:ext cx="34250" cy="20375"/>
          </a:xfrm>
          <a:custGeom>
            <a:avLst/>
            <a:gdLst/>
            <a:ahLst/>
            <a:cxnLst/>
            <a:rect l="l" t="t" r="r" b="b"/>
            <a:pathLst>
              <a:path w="1370" h="815" extrusionOk="0">
                <a:moveTo>
                  <a:pt x="599" y="0"/>
                </a:moveTo>
                <a:cubicBezTo>
                  <a:pt x="343" y="0"/>
                  <a:pt x="286" y="86"/>
                  <a:pt x="86" y="200"/>
                </a:cubicBezTo>
                <a:cubicBezTo>
                  <a:pt x="0" y="257"/>
                  <a:pt x="57" y="457"/>
                  <a:pt x="114" y="514"/>
                </a:cubicBezTo>
                <a:cubicBezTo>
                  <a:pt x="200" y="628"/>
                  <a:pt x="343" y="713"/>
                  <a:pt x="485" y="770"/>
                </a:cubicBezTo>
                <a:cubicBezTo>
                  <a:pt x="584" y="795"/>
                  <a:pt x="700" y="815"/>
                  <a:pt x="817" y="815"/>
                </a:cubicBezTo>
                <a:cubicBezTo>
                  <a:pt x="970" y="815"/>
                  <a:pt x="1127" y="782"/>
                  <a:pt x="1256" y="685"/>
                </a:cubicBezTo>
                <a:cubicBezTo>
                  <a:pt x="1313" y="656"/>
                  <a:pt x="1341" y="599"/>
                  <a:pt x="1341" y="571"/>
                </a:cubicBezTo>
                <a:cubicBezTo>
                  <a:pt x="1370" y="542"/>
                  <a:pt x="1370" y="514"/>
                  <a:pt x="1370" y="485"/>
                </a:cubicBezTo>
                <a:cubicBezTo>
                  <a:pt x="1370" y="457"/>
                  <a:pt x="1370" y="428"/>
                  <a:pt x="1341" y="400"/>
                </a:cubicBezTo>
                <a:cubicBezTo>
                  <a:pt x="1341" y="371"/>
                  <a:pt x="1341" y="371"/>
                  <a:pt x="1341" y="371"/>
                </a:cubicBezTo>
                <a:cubicBezTo>
                  <a:pt x="1313" y="285"/>
                  <a:pt x="1284" y="228"/>
                  <a:pt x="1227" y="200"/>
                </a:cubicBezTo>
                <a:cubicBezTo>
                  <a:pt x="1199" y="200"/>
                  <a:pt x="1170" y="171"/>
                  <a:pt x="1170" y="171"/>
                </a:cubicBezTo>
                <a:cubicBezTo>
                  <a:pt x="1142" y="143"/>
                  <a:pt x="1113" y="143"/>
                  <a:pt x="1113" y="114"/>
                </a:cubicBezTo>
                <a:lnTo>
                  <a:pt x="1056" y="114"/>
                </a:lnTo>
                <a:cubicBezTo>
                  <a:pt x="999" y="86"/>
                  <a:pt x="970" y="57"/>
                  <a:pt x="913" y="57"/>
                </a:cubicBezTo>
                <a:cubicBezTo>
                  <a:pt x="885" y="29"/>
                  <a:pt x="856" y="29"/>
                  <a:pt x="828" y="29"/>
                </a:cubicBezTo>
                <a:cubicBezTo>
                  <a:pt x="799" y="29"/>
                  <a:pt x="799" y="29"/>
                  <a:pt x="77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7"/>
          <p:cNvSpPr/>
          <p:nvPr/>
        </p:nvSpPr>
        <p:spPr>
          <a:xfrm>
            <a:off x="-119375" y="207438"/>
            <a:ext cx="26525" cy="10575"/>
          </a:xfrm>
          <a:custGeom>
            <a:avLst/>
            <a:gdLst/>
            <a:ahLst/>
            <a:cxnLst/>
            <a:rect l="l" t="t" r="r" b="b"/>
            <a:pathLst>
              <a:path w="1061" h="423" extrusionOk="0">
                <a:moveTo>
                  <a:pt x="441" y="0"/>
                </a:moveTo>
                <a:cubicBezTo>
                  <a:pt x="363" y="0"/>
                  <a:pt x="292" y="17"/>
                  <a:pt x="247" y="56"/>
                </a:cubicBezTo>
                <a:cubicBezTo>
                  <a:pt x="1" y="213"/>
                  <a:pt x="352" y="422"/>
                  <a:pt x="625" y="422"/>
                </a:cubicBezTo>
                <a:cubicBezTo>
                  <a:pt x="700" y="422"/>
                  <a:pt x="769" y="407"/>
                  <a:pt x="818" y="370"/>
                </a:cubicBezTo>
                <a:cubicBezTo>
                  <a:pt x="1060" y="194"/>
                  <a:pt x="707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7"/>
          <p:cNvSpPr/>
          <p:nvPr/>
        </p:nvSpPr>
        <p:spPr>
          <a:xfrm>
            <a:off x="-126850" y="153738"/>
            <a:ext cx="31575" cy="12475"/>
          </a:xfrm>
          <a:custGeom>
            <a:avLst/>
            <a:gdLst/>
            <a:ahLst/>
            <a:cxnLst/>
            <a:rect l="l" t="t" r="r" b="b"/>
            <a:pathLst>
              <a:path w="1263" h="499" extrusionOk="0">
                <a:moveTo>
                  <a:pt x="521" y="1"/>
                </a:moveTo>
                <a:cubicBezTo>
                  <a:pt x="430" y="1"/>
                  <a:pt x="346" y="20"/>
                  <a:pt x="289" y="64"/>
                </a:cubicBezTo>
                <a:cubicBezTo>
                  <a:pt x="1" y="264"/>
                  <a:pt x="420" y="498"/>
                  <a:pt x="742" y="498"/>
                </a:cubicBezTo>
                <a:cubicBezTo>
                  <a:pt x="833" y="498"/>
                  <a:pt x="917" y="479"/>
                  <a:pt x="974" y="435"/>
                </a:cubicBezTo>
                <a:cubicBezTo>
                  <a:pt x="1263" y="235"/>
                  <a:pt x="843" y="1"/>
                  <a:pt x="52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17"/>
          <p:cNvSpPr/>
          <p:nvPr/>
        </p:nvSpPr>
        <p:spPr>
          <a:xfrm>
            <a:off x="291075" y="248238"/>
            <a:ext cx="30000" cy="15800"/>
          </a:xfrm>
          <a:custGeom>
            <a:avLst/>
            <a:gdLst/>
            <a:ahLst/>
            <a:cxnLst/>
            <a:rect l="l" t="t" r="r" b="b"/>
            <a:pathLst>
              <a:path w="1200" h="632" extrusionOk="0">
                <a:moveTo>
                  <a:pt x="568" y="1"/>
                </a:moveTo>
                <a:cubicBezTo>
                  <a:pt x="514" y="1"/>
                  <a:pt x="457" y="8"/>
                  <a:pt x="400" y="22"/>
                </a:cubicBezTo>
                <a:cubicBezTo>
                  <a:pt x="372" y="36"/>
                  <a:pt x="357" y="43"/>
                  <a:pt x="364" y="43"/>
                </a:cubicBezTo>
                <a:cubicBezTo>
                  <a:pt x="372" y="43"/>
                  <a:pt x="400" y="36"/>
                  <a:pt x="457" y="22"/>
                </a:cubicBezTo>
                <a:lnTo>
                  <a:pt x="457" y="22"/>
                </a:lnTo>
                <a:cubicBezTo>
                  <a:pt x="372" y="50"/>
                  <a:pt x="315" y="79"/>
                  <a:pt x="257" y="108"/>
                </a:cubicBezTo>
                <a:cubicBezTo>
                  <a:pt x="1" y="279"/>
                  <a:pt x="286" y="536"/>
                  <a:pt x="486" y="593"/>
                </a:cubicBezTo>
                <a:cubicBezTo>
                  <a:pt x="550" y="614"/>
                  <a:pt x="653" y="631"/>
                  <a:pt x="760" y="631"/>
                </a:cubicBezTo>
                <a:cubicBezTo>
                  <a:pt x="938" y="631"/>
                  <a:pt x="1124" y="582"/>
                  <a:pt x="1142" y="421"/>
                </a:cubicBezTo>
                <a:cubicBezTo>
                  <a:pt x="1199" y="165"/>
                  <a:pt x="828" y="50"/>
                  <a:pt x="714" y="22"/>
                </a:cubicBezTo>
                <a:cubicBezTo>
                  <a:pt x="671" y="8"/>
                  <a:pt x="621" y="1"/>
                  <a:pt x="5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7"/>
          <p:cNvSpPr/>
          <p:nvPr/>
        </p:nvSpPr>
        <p:spPr>
          <a:xfrm>
            <a:off x="227600" y="290288"/>
            <a:ext cx="26575" cy="16050"/>
          </a:xfrm>
          <a:custGeom>
            <a:avLst/>
            <a:gdLst/>
            <a:ahLst/>
            <a:cxnLst/>
            <a:rect l="l" t="t" r="r" b="b"/>
            <a:pathLst>
              <a:path w="1063" h="642" extrusionOk="0">
                <a:moveTo>
                  <a:pt x="426" y="0"/>
                </a:moveTo>
                <a:cubicBezTo>
                  <a:pt x="348" y="0"/>
                  <a:pt x="272" y="16"/>
                  <a:pt x="200" y="52"/>
                </a:cubicBezTo>
                <a:cubicBezTo>
                  <a:pt x="29" y="109"/>
                  <a:pt x="0" y="223"/>
                  <a:pt x="57" y="366"/>
                </a:cubicBezTo>
                <a:cubicBezTo>
                  <a:pt x="114" y="451"/>
                  <a:pt x="200" y="508"/>
                  <a:pt x="257" y="565"/>
                </a:cubicBezTo>
                <a:cubicBezTo>
                  <a:pt x="346" y="610"/>
                  <a:pt x="491" y="641"/>
                  <a:pt x="631" y="641"/>
                </a:cubicBezTo>
                <a:cubicBezTo>
                  <a:pt x="852" y="641"/>
                  <a:pt x="1062" y="564"/>
                  <a:pt x="1027" y="337"/>
                </a:cubicBezTo>
                <a:cubicBezTo>
                  <a:pt x="1055" y="198"/>
                  <a:pt x="921" y="114"/>
                  <a:pt x="783" y="83"/>
                </a:cubicBezTo>
                <a:lnTo>
                  <a:pt x="783" y="83"/>
                </a:lnTo>
                <a:cubicBezTo>
                  <a:pt x="790" y="86"/>
                  <a:pt x="799" y="93"/>
                  <a:pt x="799" y="109"/>
                </a:cubicBezTo>
                <a:cubicBezTo>
                  <a:pt x="799" y="109"/>
                  <a:pt x="771" y="80"/>
                  <a:pt x="771" y="80"/>
                </a:cubicBezTo>
                <a:lnTo>
                  <a:pt x="771" y="80"/>
                </a:lnTo>
                <a:cubicBezTo>
                  <a:pt x="775" y="81"/>
                  <a:pt x="779" y="82"/>
                  <a:pt x="783" y="83"/>
                </a:cubicBezTo>
                <a:lnTo>
                  <a:pt x="783" y="83"/>
                </a:lnTo>
                <a:cubicBezTo>
                  <a:pt x="776" y="80"/>
                  <a:pt x="771" y="80"/>
                  <a:pt x="771" y="80"/>
                </a:cubicBezTo>
                <a:lnTo>
                  <a:pt x="771" y="80"/>
                </a:lnTo>
                <a:cubicBezTo>
                  <a:pt x="771" y="80"/>
                  <a:pt x="771" y="80"/>
                  <a:pt x="771" y="80"/>
                </a:cubicBezTo>
                <a:lnTo>
                  <a:pt x="742" y="80"/>
                </a:lnTo>
                <a:cubicBezTo>
                  <a:pt x="643" y="31"/>
                  <a:pt x="534" y="0"/>
                  <a:pt x="426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7"/>
          <p:cNvSpPr/>
          <p:nvPr/>
        </p:nvSpPr>
        <p:spPr>
          <a:xfrm>
            <a:off x="246150" y="291563"/>
            <a:ext cx="725" cy="750"/>
          </a:xfrm>
          <a:custGeom>
            <a:avLst/>
            <a:gdLst/>
            <a:ahLst/>
            <a:cxnLst/>
            <a:rect l="l" t="t" r="r" b="b"/>
            <a:pathLst>
              <a:path w="29" h="30" extrusionOk="0">
                <a:moveTo>
                  <a:pt x="29" y="29"/>
                </a:moveTo>
                <a:lnTo>
                  <a:pt x="29" y="29"/>
                </a:lnTo>
                <a:cubicBezTo>
                  <a:pt x="0" y="1"/>
                  <a:pt x="0" y="1"/>
                  <a:pt x="29" y="29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17"/>
          <p:cNvSpPr/>
          <p:nvPr/>
        </p:nvSpPr>
        <p:spPr>
          <a:xfrm>
            <a:off x="138425" y="-44362"/>
            <a:ext cx="34875" cy="15525"/>
          </a:xfrm>
          <a:custGeom>
            <a:avLst/>
            <a:gdLst/>
            <a:ahLst/>
            <a:cxnLst/>
            <a:rect l="l" t="t" r="r" b="b"/>
            <a:pathLst>
              <a:path w="1395" h="621" extrusionOk="0">
                <a:moveTo>
                  <a:pt x="581" y="0"/>
                </a:moveTo>
                <a:cubicBezTo>
                  <a:pt x="520" y="0"/>
                  <a:pt x="467" y="9"/>
                  <a:pt x="429" y="28"/>
                </a:cubicBezTo>
                <a:cubicBezTo>
                  <a:pt x="286" y="85"/>
                  <a:pt x="200" y="170"/>
                  <a:pt x="86" y="256"/>
                </a:cubicBezTo>
                <a:cubicBezTo>
                  <a:pt x="1" y="313"/>
                  <a:pt x="29" y="399"/>
                  <a:pt x="86" y="456"/>
                </a:cubicBezTo>
                <a:cubicBezTo>
                  <a:pt x="224" y="563"/>
                  <a:pt x="427" y="621"/>
                  <a:pt x="625" y="621"/>
                </a:cubicBezTo>
                <a:cubicBezTo>
                  <a:pt x="797" y="621"/>
                  <a:pt x="966" y="577"/>
                  <a:pt x="1085" y="484"/>
                </a:cubicBezTo>
                <a:cubicBezTo>
                  <a:pt x="1395" y="222"/>
                  <a:pt x="889" y="0"/>
                  <a:pt x="58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7"/>
          <p:cNvSpPr/>
          <p:nvPr/>
        </p:nvSpPr>
        <p:spPr>
          <a:xfrm>
            <a:off x="216175" y="-100112"/>
            <a:ext cx="46400" cy="28575"/>
          </a:xfrm>
          <a:custGeom>
            <a:avLst/>
            <a:gdLst/>
            <a:ahLst/>
            <a:cxnLst/>
            <a:rect l="l" t="t" r="r" b="b"/>
            <a:pathLst>
              <a:path w="1856" h="1143" extrusionOk="0">
                <a:moveTo>
                  <a:pt x="631" y="1"/>
                </a:moveTo>
                <a:cubicBezTo>
                  <a:pt x="361" y="1"/>
                  <a:pt x="101" y="79"/>
                  <a:pt x="29" y="346"/>
                </a:cubicBezTo>
                <a:cubicBezTo>
                  <a:pt x="1" y="432"/>
                  <a:pt x="29" y="546"/>
                  <a:pt x="29" y="631"/>
                </a:cubicBezTo>
                <a:cubicBezTo>
                  <a:pt x="75" y="997"/>
                  <a:pt x="614" y="1143"/>
                  <a:pt x="988" y="1143"/>
                </a:cubicBezTo>
                <a:cubicBezTo>
                  <a:pt x="1082" y="1143"/>
                  <a:pt x="1165" y="1134"/>
                  <a:pt x="1228" y="1116"/>
                </a:cubicBezTo>
                <a:cubicBezTo>
                  <a:pt x="1570" y="1059"/>
                  <a:pt x="1855" y="831"/>
                  <a:pt x="1656" y="489"/>
                </a:cubicBezTo>
                <a:cubicBezTo>
                  <a:pt x="1542" y="261"/>
                  <a:pt x="1313" y="146"/>
                  <a:pt x="1085" y="61"/>
                </a:cubicBezTo>
                <a:cubicBezTo>
                  <a:pt x="957" y="29"/>
                  <a:pt x="792" y="1"/>
                  <a:pt x="63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7"/>
          <p:cNvSpPr/>
          <p:nvPr/>
        </p:nvSpPr>
        <p:spPr>
          <a:xfrm>
            <a:off x="-111075" y="28363"/>
            <a:ext cx="36300" cy="18500"/>
          </a:xfrm>
          <a:custGeom>
            <a:avLst/>
            <a:gdLst/>
            <a:ahLst/>
            <a:cxnLst/>
            <a:rect l="l" t="t" r="r" b="b"/>
            <a:pathLst>
              <a:path w="1452" h="740" extrusionOk="0">
                <a:moveTo>
                  <a:pt x="685" y="1"/>
                </a:moveTo>
                <a:cubicBezTo>
                  <a:pt x="257" y="1"/>
                  <a:pt x="1" y="400"/>
                  <a:pt x="429" y="628"/>
                </a:cubicBezTo>
                <a:cubicBezTo>
                  <a:pt x="526" y="689"/>
                  <a:pt x="738" y="740"/>
                  <a:pt x="938" y="740"/>
                </a:cubicBezTo>
                <a:cubicBezTo>
                  <a:pt x="1206" y="740"/>
                  <a:pt x="1452" y="649"/>
                  <a:pt x="1370" y="371"/>
                </a:cubicBezTo>
                <a:cubicBezTo>
                  <a:pt x="1370" y="371"/>
                  <a:pt x="1370" y="343"/>
                  <a:pt x="1370" y="343"/>
                </a:cubicBezTo>
                <a:cubicBezTo>
                  <a:pt x="1285" y="86"/>
                  <a:pt x="999" y="29"/>
                  <a:pt x="771" y="29"/>
                </a:cubicBezTo>
                <a:cubicBezTo>
                  <a:pt x="742" y="1"/>
                  <a:pt x="714" y="1"/>
                  <a:pt x="68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7"/>
          <p:cNvSpPr/>
          <p:nvPr/>
        </p:nvSpPr>
        <p:spPr>
          <a:xfrm>
            <a:off x="393800" y="-52412"/>
            <a:ext cx="21450" cy="12950"/>
          </a:xfrm>
          <a:custGeom>
            <a:avLst/>
            <a:gdLst/>
            <a:ahLst/>
            <a:cxnLst/>
            <a:rect l="l" t="t" r="r" b="b"/>
            <a:pathLst>
              <a:path w="858" h="518" extrusionOk="0">
                <a:moveTo>
                  <a:pt x="375" y="1"/>
                </a:moveTo>
                <a:cubicBezTo>
                  <a:pt x="342" y="1"/>
                  <a:pt x="312" y="3"/>
                  <a:pt x="286" y="7"/>
                </a:cubicBezTo>
                <a:cubicBezTo>
                  <a:pt x="29" y="36"/>
                  <a:pt x="0" y="264"/>
                  <a:pt x="229" y="378"/>
                </a:cubicBezTo>
                <a:cubicBezTo>
                  <a:pt x="229" y="407"/>
                  <a:pt x="257" y="407"/>
                  <a:pt x="257" y="435"/>
                </a:cubicBezTo>
                <a:cubicBezTo>
                  <a:pt x="312" y="476"/>
                  <a:pt x="459" y="518"/>
                  <a:pt x="591" y="518"/>
                </a:cubicBezTo>
                <a:cubicBezTo>
                  <a:pt x="733" y="518"/>
                  <a:pt x="857" y="469"/>
                  <a:pt x="828" y="321"/>
                </a:cubicBezTo>
                <a:lnTo>
                  <a:pt x="799" y="293"/>
                </a:lnTo>
                <a:cubicBezTo>
                  <a:pt x="823" y="75"/>
                  <a:pt x="560" y="1"/>
                  <a:pt x="3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7"/>
          <p:cNvSpPr/>
          <p:nvPr/>
        </p:nvSpPr>
        <p:spPr>
          <a:xfrm>
            <a:off x="571450" y="170313"/>
            <a:ext cx="65650" cy="38825"/>
          </a:xfrm>
          <a:custGeom>
            <a:avLst/>
            <a:gdLst/>
            <a:ahLst/>
            <a:cxnLst/>
            <a:rect l="l" t="t" r="r" b="b"/>
            <a:pathLst>
              <a:path w="2626" h="1553" extrusionOk="0">
                <a:moveTo>
                  <a:pt x="1112" y="0"/>
                </a:moveTo>
                <a:cubicBezTo>
                  <a:pt x="825" y="0"/>
                  <a:pt x="535" y="62"/>
                  <a:pt x="315" y="219"/>
                </a:cubicBezTo>
                <a:cubicBezTo>
                  <a:pt x="58" y="419"/>
                  <a:pt x="1" y="733"/>
                  <a:pt x="201" y="990"/>
                </a:cubicBezTo>
                <a:cubicBezTo>
                  <a:pt x="478" y="1372"/>
                  <a:pt x="978" y="1553"/>
                  <a:pt x="1467" y="1553"/>
                </a:cubicBezTo>
                <a:cubicBezTo>
                  <a:pt x="1783" y="1553"/>
                  <a:pt x="2095" y="1478"/>
                  <a:pt x="2341" y="1332"/>
                </a:cubicBezTo>
                <a:cubicBezTo>
                  <a:pt x="2626" y="1161"/>
                  <a:pt x="2626" y="819"/>
                  <a:pt x="2455" y="590"/>
                </a:cubicBezTo>
                <a:cubicBezTo>
                  <a:pt x="2312" y="334"/>
                  <a:pt x="2055" y="219"/>
                  <a:pt x="1798" y="105"/>
                </a:cubicBezTo>
                <a:lnTo>
                  <a:pt x="1770" y="105"/>
                </a:lnTo>
                <a:cubicBezTo>
                  <a:pt x="1578" y="41"/>
                  <a:pt x="1346" y="0"/>
                  <a:pt x="111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7"/>
          <p:cNvSpPr/>
          <p:nvPr/>
        </p:nvSpPr>
        <p:spPr>
          <a:xfrm>
            <a:off x="677025" y="195538"/>
            <a:ext cx="47475" cy="21850"/>
          </a:xfrm>
          <a:custGeom>
            <a:avLst/>
            <a:gdLst/>
            <a:ahLst/>
            <a:cxnLst/>
            <a:rect l="l" t="t" r="r" b="b"/>
            <a:pathLst>
              <a:path w="1899" h="874" extrusionOk="0">
                <a:moveTo>
                  <a:pt x="773" y="0"/>
                </a:moveTo>
                <a:cubicBezTo>
                  <a:pt x="560" y="0"/>
                  <a:pt x="361" y="69"/>
                  <a:pt x="257" y="238"/>
                </a:cubicBezTo>
                <a:cubicBezTo>
                  <a:pt x="1" y="580"/>
                  <a:pt x="600" y="808"/>
                  <a:pt x="828" y="865"/>
                </a:cubicBezTo>
                <a:lnTo>
                  <a:pt x="885" y="865"/>
                </a:lnTo>
                <a:cubicBezTo>
                  <a:pt x="917" y="871"/>
                  <a:pt x="952" y="873"/>
                  <a:pt x="989" y="873"/>
                </a:cubicBezTo>
                <a:cubicBezTo>
                  <a:pt x="1350" y="873"/>
                  <a:pt x="1898" y="628"/>
                  <a:pt x="1484" y="266"/>
                </a:cubicBezTo>
                <a:lnTo>
                  <a:pt x="1456" y="238"/>
                </a:lnTo>
                <a:cubicBezTo>
                  <a:pt x="1301" y="98"/>
                  <a:pt x="1027" y="0"/>
                  <a:pt x="77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7"/>
          <p:cNvSpPr/>
          <p:nvPr/>
        </p:nvSpPr>
        <p:spPr>
          <a:xfrm>
            <a:off x="724825" y="135813"/>
            <a:ext cx="32125" cy="24650"/>
          </a:xfrm>
          <a:custGeom>
            <a:avLst/>
            <a:gdLst/>
            <a:ahLst/>
            <a:cxnLst/>
            <a:rect l="l" t="t" r="r" b="b"/>
            <a:pathLst>
              <a:path w="1285" h="986" extrusionOk="0">
                <a:moveTo>
                  <a:pt x="570" y="1"/>
                </a:moveTo>
                <a:cubicBezTo>
                  <a:pt x="469" y="1"/>
                  <a:pt x="365" y="20"/>
                  <a:pt x="257" y="59"/>
                </a:cubicBezTo>
                <a:cubicBezTo>
                  <a:pt x="114" y="116"/>
                  <a:pt x="0" y="230"/>
                  <a:pt x="57" y="373"/>
                </a:cubicBezTo>
                <a:cubicBezTo>
                  <a:pt x="86" y="487"/>
                  <a:pt x="114" y="601"/>
                  <a:pt x="172" y="686"/>
                </a:cubicBezTo>
                <a:cubicBezTo>
                  <a:pt x="229" y="743"/>
                  <a:pt x="286" y="772"/>
                  <a:pt x="286" y="858"/>
                </a:cubicBezTo>
                <a:cubicBezTo>
                  <a:pt x="319" y="941"/>
                  <a:pt x="430" y="985"/>
                  <a:pt x="533" y="985"/>
                </a:cubicBezTo>
                <a:cubicBezTo>
                  <a:pt x="607" y="985"/>
                  <a:pt x="678" y="962"/>
                  <a:pt x="714" y="915"/>
                </a:cubicBezTo>
                <a:cubicBezTo>
                  <a:pt x="799" y="829"/>
                  <a:pt x="942" y="829"/>
                  <a:pt x="1028" y="772"/>
                </a:cubicBezTo>
                <a:cubicBezTo>
                  <a:pt x="1085" y="715"/>
                  <a:pt x="1142" y="629"/>
                  <a:pt x="1199" y="572"/>
                </a:cubicBezTo>
                <a:cubicBezTo>
                  <a:pt x="1284" y="458"/>
                  <a:pt x="1199" y="258"/>
                  <a:pt x="1113" y="201"/>
                </a:cubicBezTo>
                <a:cubicBezTo>
                  <a:pt x="944" y="70"/>
                  <a:pt x="763" y="1"/>
                  <a:pt x="57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7"/>
          <p:cNvSpPr/>
          <p:nvPr/>
        </p:nvSpPr>
        <p:spPr>
          <a:xfrm>
            <a:off x="601425" y="12338"/>
            <a:ext cx="41400" cy="23025"/>
          </a:xfrm>
          <a:custGeom>
            <a:avLst/>
            <a:gdLst/>
            <a:ahLst/>
            <a:cxnLst/>
            <a:rect l="l" t="t" r="r" b="b"/>
            <a:pathLst>
              <a:path w="1656" h="921" extrusionOk="0">
                <a:moveTo>
                  <a:pt x="532" y="0"/>
                </a:moveTo>
                <a:cubicBezTo>
                  <a:pt x="315" y="0"/>
                  <a:pt x="104" y="83"/>
                  <a:pt x="29" y="290"/>
                </a:cubicBezTo>
                <a:lnTo>
                  <a:pt x="0" y="376"/>
                </a:lnTo>
                <a:cubicBezTo>
                  <a:pt x="0" y="404"/>
                  <a:pt x="0" y="433"/>
                  <a:pt x="0" y="461"/>
                </a:cubicBezTo>
                <a:cubicBezTo>
                  <a:pt x="0" y="490"/>
                  <a:pt x="0" y="518"/>
                  <a:pt x="0" y="547"/>
                </a:cubicBezTo>
                <a:cubicBezTo>
                  <a:pt x="57" y="661"/>
                  <a:pt x="229" y="746"/>
                  <a:pt x="371" y="832"/>
                </a:cubicBezTo>
                <a:cubicBezTo>
                  <a:pt x="400" y="832"/>
                  <a:pt x="400" y="832"/>
                  <a:pt x="428" y="861"/>
                </a:cubicBezTo>
                <a:lnTo>
                  <a:pt x="457" y="861"/>
                </a:lnTo>
                <a:cubicBezTo>
                  <a:pt x="514" y="889"/>
                  <a:pt x="571" y="889"/>
                  <a:pt x="599" y="889"/>
                </a:cubicBezTo>
                <a:cubicBezTo>
                  <a:pt x="676" y="911"/>
                  <a:pt x="748" y="920"/>
                  <a:pt x="817" y="920"/>
                </a:cubicBezTo>
                <a:cubicBezTo>
                  <a:pt x="930" y="920"/>
                  <a:pt x="1036" y="896"/>
                  <a:pt x="1142" y="861"/>
                </a:cubicBezTo>
                <a:cubicBezTo>
                  <a:pt x="1655" y="661"/>
                  <a:pt x="1284" y="233"/>
                  <a:pt x="942" y="90"/>
                </a:cubicBezTo>
                <a:cubicBezTo>
                  <a:pt x="913" y="90"/>
                  <a:pt x="885" y="90"/>
                  <a:pt x="856" y="62"/>
                </a:cubicBezTo>
                <a:cubicBezTo>
                  <a:pt x="759" y="23"/>
                  <a:pt x="645" y="0"/>
                  <a:pt x="53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7"/>
          <p:cNvSpPr/>
          <p:nvPr/>
        </p:nvSpPr>
        <p:spPr>
          <a:xfrm>
            <a:off x="1034950" y="-20462"/>
            <a:ext cx="33550" cy="17500"/>
          </a:xfrm>
          <a:custGeom>
            <a:avLst/>
            <a:gdLst/>
            <a:ahLst/>
            <a:cxnLst/>
            <a:rect l="l" t="t" r="r" b="b"/>
            <a:pathLst>
              <a:path w="1342" h="700" extrusionOk="0">
                <a:moveTo>
                  <a:pt x="581" y="0"/>
                </a:moveTo>
                <a:cubicBezTo>
                  <a:pt x="444" y="0"/>
                  <a:pt x="309" y="37"/>
                  <a:pt x="201" y="118"/>
                </a:cubicBezTo>
                <a:cubicBezTo>
                  <a:pt x="1" y="261"/>
                  <a:pt x="172" y="489"/>
                  <a:pt x="343" y="603"/>
                </a:cubicBezTo>
                <a:cubicBezTo>
                  <a:pt x="464" y="664"/>
                  <a:pt x="608" y="700"/>
                  <a:pt x="751" y="700"/>
                </a:cubicBezTo>
                <a:cubicBezTo>
                  <a:pt x="879" y="700"/>
                  <a:pt x="1006" y="671"/>
                  <a:pt x="1114" y="603"/>
                </a:cubicBezTo>
                <a:cubicBezTo>
                  <a:pt x="1342" y="432"/>
                  <a:pt x="1171" y="204"/>
                  <a:pt x="999" y="118"/>
                </a:cubicBezTo>
                <a:cubicBezTo>
                  <a:pt x="880" y="44"/>
                  <a:pt x="730" y="0"/>
                  <a:pt x="58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7"/>
          <p:cNvSpPr/>
          <p:nvPr/>
        </p:nvSpPr>
        <p:spPr>
          <a:xfrm>
            <a:off x="491575" y="57813"/>
            <a:ext cx="29275" cy="18850"/>
          </a:xfrm>
          <a:custGeom>
            <a:avLst/>
            <a:gdLst/>
            <a:ahLst/>
            <a:cxnLst/>
            <a:rect l="l" t="t" r="r" b="b"/>
            <a:pathLst>
              <a:path w="1171" h="754" extrusionOk="0">
                <a:moveTo>
                  <a:pt x="502" y="0"/>
                </a:moveTo>
                <a:cubicBezTo>
                  <a:pt x="440" y="0"/>
                  <a:pt x="377" y="27"/>
                  <a:pt x="314" y="69"/>
                </a:cubicBezTo>
                <a:cubicBezTo>
                  <a:pt x="229" y="126"/>
                  <a:pt x="257" y="240"/>
                  <a:pt x="200" y="297"/>
                </a:cubicBezTo>
                <a:cubicBezTo>
                  <a:pt x="0" y="525"/>
                  <a:pt x="457" y="725"/>
                  <a:pt x="600" y="753"/>
                </a:cubicBezTo>
                <a:cubicBezTo>
                  <a:pt x="799" y="753"/>
                  <a:pt x="1170" y="725"/>
                  <a:pt x="1142" y="440"/>
                </a:cubicBezTo>
                <a:cubicBezTo>
                  <a:pt x="1085" y="183"/>
                  <a:pt x="828" y="40"/>
                  <a:pt x="571" y="12"/>
                </a:cubicBezTo>
                <a:cubicBezTo>
                  <a:pt x="548" y="4"/>
                  <a:pt x="525" y="0"/>
                  <a:pt x="50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7"/>
          <p:cNvSpPr/>
          <p:nvPr/>
        </p:nvSpPr>
        <p:spPr>
          <a:xfrm>
            <a:off x="415950" y="115013"/>
            <a:ext cx="30925" cy="23225"/>
          </a:xfrm>
          <a:custGeom>
            <a:avLst/>
            <a:gdLst/>
            <a:ahLst/>
            <a:cxnLst/>
            <a:rect l="l" t="t" r="r" b="b"/>
            <a:pathLst>
              <a:path w="1237" h="929" extrusionOk="0">
                <a:moveTo>
                  <a:pt x="531" y="0"/>
                </a:moveTo>
                <a:cubicBezTo>
                  <a:pt x="424" y="0"/>
                  <a:pt x="319" y="30"/>
                  <a:pt x="258" y="92"/>
                </a:cubicBezTo>
                <a:cubicBezTo>
                  <a:pt x="144" y="234"/>
                  <a:pt x="1" y="263"/>
                  <a:pt x="1" y="463"/>
                </a:cubicBezTo>
                <a:cubicBezTo>
                  <a:pt x="16" y="771"/>
                  <a:pt x="397" y="929"/>
                  <a:pt x="722" y="929"/>
                </a:cubicBezTo>
                <a:cubicBezTo>
                  <a:pt x="999" y="929"/>
                  <a:pt x="1236" y="813"/>
                  <a:pt x="1171" y="577"/>
                </a:cubicBezTo>
                <a:cubicBezTo>
                  <a:pt x="1114" y="377"/>
                  <a:pt x="971" y="320"/>
                  <a:pt x="885" y="149"/>
                </a:cubicBezTo>
                <a:cubicBezTo>
                  <a:pt x="821" y="52"/>
                  <a:pt x="673" y="0"/>
                  <a:pt x="53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17"/>
          <p:cNvSpPr/>
          <p:nvPr/>
        </p:nvSpPr>
        <p:spPr>
          <a:xfrm>
            <a:off x="443775" y="210163"/>
            <a:ext cx="17850" cy="11975"/>
          </a:xfrm>
          <a:custGeom>
            <a:avLst/>
            <a:gdLst/>
            <a:ahLst/>
            <a:cxnLst/>
            <a:rect l="l" t="t" r="r" b="b"/>
            <a:pathLst>
              <a:path w="714" h="479" extrusionOk="0">
                <a:moveTo>
                  <a:pt x="239" y="0"/>
                </a:moveTo>
                <a:cubicBezTo>
                  <a:pt x="148" y="0"/>
                  <a:pt x="58" y="25"/>
                  <a:pt x="58" y="109"/>
                </a:cubicBezTo>
                <a:cubicBezTo>
                  <a:pt x="58" y="109"/>
                  <a:pt x="58" y="138"/>
                  <a:pt x="58" y="138"/>
                </a:cubicBezTo>
                <a:cubicBezTo>
                  <a:pt x="1" y="252"/>
                  <a:pt x="58" y="337"/>
                  <a:pt x="172" y="394"/>
                </a:cubicBezTo>
                <a:cubicBezTo>
                  <a:pt x="238" y="427"/>
                  <a:pt x="388" y="479"/>
                  <a:pt x="515" y="479"/>
                </a:cubicBezTo>
                <a:cubicBezTo>
                  <a:pt x="609" y="479"/>
                  <a:pt x="690" y="451"/>
                  <a:pt x="714" y="366"/>
                </a:cubicBezTo>
                <a:lnTo>
                  <a:pt x="714" y="337"/>
                </a:lnTo>
                <a:cubicBezTo>
                  <a:pt x="714" y="337"/>
                  <a:pt x="714" y="337"/>
                  <a:pt x="714" y="309"/>
                </a:cubicBezTo>
                <a:cubicBezTo>
                  <a:pt x="714" y="309"/>
                  <a:pt x="714" y="309"/>
                  <a:pt x="714" y="280"/>
                </a:cubicBezTo>
                <a:cubicBezTo>
                  <a:pt x="685" y="166"/>
                  <a:pt x="486" y="81"/>
                  <a:pt x="400" y="24"/>
                </a:cubicBezTo>
                <a:cubicBezTo>
                  <a:pt x="365" y="12"/>
                  <a:pt x="302" y="0"/>
                  <a:pt x="23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17"/>
          <p:cNvSpPr/>
          <p:nvPr/>
        </p:nvSpPr>
        <p:spPr>
          <a:xfrm>
            <a:off x="618700" y="88088"/>
            <a:ext cx="75275" cy="29550"/>
          </a:xfrm>
          <a:custGeom>
            <a:avLst/>
            <a:gdLst/>
            <a:ahLst/>
            <a:cxnLst/>
            <a:rect l="l" t="t" r="r" b="b"/>
            <a:pathLst>
              <a:path w="3011" h="1182" extrusionOk="0">
                <a:moveTo>
                  <a:pt x="1221" y="0"/>
                </a:moveTo>
                <a:cubicBezTo>
                  <a:pt x="1009" y="0"/>
                  <a:pt x="814" y="43"/>
                  <a:pt x="679" y="142"/>
                </a:cubicBezTo>
                <a:cubicBezTo>
                  <a:pt x="0" y="617"/>
                  <a:pt x="1062" y="1182"/>
                  <a:pt x="1843" y="1182"/>
                </a:cubicBezTo>
                <a:cubicBezTo>
                  <a:pt x="2047" y="1182"/>
                  <a:pt x="2232" y="1143"/>
                  <a:pt x="2362" y="1055"/>
                </a:cubicBezTo>
                <a:cubicBezTo>
                  <a:pt x="3011" y="563"/>
                  <a:pt x="1994" y="0"/>
                  <a:pt x="122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7"/>
          <p:cNvSpPr/>
          <p:nvPr/>
        </p:nvSpPr>
        <p:spPr>
          <a:xfrm>
            <a:off x="336075" y="148488"/>
            <a:ext cx="38550" cy="23050"/>
          </a:xfrm>
          <a:custGeom>
            <a:avLst/>
            <a:gdLst/>
            <a:ahLst/>
            <a:cxnLst/>
            <a:rect l="l" t="t" r="r" b="b"/>
            <a:pathLst>
              <a:path w="1542" h="922" extrusionOk="0">
                <a:moveTo>
                  <a:pt x="662" y="0"/>
                </a:moveTo>
                <a:cubicBezTo>
                  <a:pt x="471" y="0"/>
                  <a:pt x="293" y="43"/>
                  <a:pt x="200" y="122"/>
                </a:cubicBezTo>
                <a:cubicBezTo>
                  <a:pt x="86" y="236"/>
                  <a:pt x="0" y="294"/>
                  <a:pt x="29" y="493"/>
                </a:cubicBezTo>
                <a:cubicBezTo>
                  <a:pt x="57" y="807"/>
                  <a:pt x="599" y="921"/>
                  <a:pt x="828" y="921"/>
                </a:cubicBezTo>
                <a:lnTo>
                  <a:pt x="856" y="921"/>
                </a:lnTo>
                <a:cubicBezTo>
                  <a:pt x="1085" y="921"/>
                  <a:pt x="1541" y="807"/>
                  <a:pt x="1455" y="493"/>
                </a:cubicBezTo>
                <a:cubicBezTo>
                  <a:pt x="1427" y="465"/>
                  <a:pt x="1427" y="436"/>
                  <a:pt x="1427" y="408"/>
                </a:cubicBezTo>
                <a:cubicBezTo>
                  <a:pt x="1427" y="322"/>
                  <a:pt x="1370" y="236"/>
                  <a:pt x="1256" y="179"/>
                </a:cubicBezTo>
                <a:cubicBezTo>
                  <a:pt x="1118" y="57"/>
                  <a:pt x="882" y="0"/>
                  <a:pt x="6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17"/>
          <p:cNvSpPr/>
          <p:nvPr/>
        </p:nvSpPr>
        <p:spPr>
          <a:xfrm>
            <a:off x="296125" y="41338"/>
            <a:ext cx="35700" cy="24650"/>
          </a:xfrm>
          <a:custGeom>
            <a:avLst/>
            <a:gdLst/>
            <a:ahLst/>
            <a:cxnLst/>
            <a:rect l="l" t="t" r="r" b="b"/>
            <a:pathLst>
              <a:path w="1428" h="986" extrusionOk="0">
                <a:moveTo>
                  <a:pt x="646" y="0"/>
                </a:moveTo>
                <a:cubicBezTo>
                  <a:pt x="591" y="0"/>
                  <a:pt x="537" y="5"/>
                  <a:pt x="486" y="14"/>
                </a:cubicBezTo>
                <a:cubicBezTo>
                  <a:pt x="286" y="71"/>
                  <a:pt x="1" y="243"/>
                  <a:pt x="200" y="471"/>
                </a:cubicBezTo>
                <a:cubicBezTo>
                  <a:pt x="286" y="585"/>
                  <a:pt x="343" y="642"/>
                  <a:pt x="457" y="699"/>
                </a:cubicBezTo>
                <a:cubicBezTo>
                  <a:pt x="486" y="756"/>
                  <a:pt x="543" y="813"/>
                  <a:pt x="600" y="870"/>
                </a:cubicBezTo>
                <a:cubicBezTo>
                  <a:pt x="664" y="951"/>
                  <a:pt x="774" y="986"/>
                  <a:pt x="883" y="986"/>
                </a:cubicBezTo>
                <a:cubicBezTo>
                  <a:pt x="967" y="986"/>
                  <a:pt x="1051" y="965"/>
                  <a:pt x="1113" y="927"/>
                </a:cubicBezTo>
                <a:cubicBezTo>
                  <a:pt x="1199" y="870"/>
                  <a:pt x="1256" y="785"/>
                  <a:pt x="1284" y="699"/>
                </a:cubicBezTo>
                <a:cubicBezTo>
                  <a:pt x="1342" y="671"/>
                  <a:pt x="1427" y="528"/>
                  <a:pt x="1370" y="442"/>
                </a:cubicBezTo>
                <a:cubicBezTo>
                  <a:pt x="1370" y="442"/>
                  <a:pt x="1370" y="414"/>
                  <a:pt x="1342" y="385"/>
                </a:cubicBezTo>
                <a:cubicBezTo>
                  <a:pt x="1222" y="123"/>
                  <a:pt x="924" y="0"/>
                  <a:pt x="646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7"/>
          <p:cNvSpPr/>
          <p:nvPr/>
        </p:nvSpPr>
        <p:spPr>
          <a:xfrm>
            <a:off x="241925" y="215463"/>
            <a:ext cx="40225" cy="23950"/>
          </a:xfrm>
          <a:custGeom>
            <a:avLst/>
            <a:gdLst/>
            <a:ahLst/>
            <a:cxnLst/>
            <a:rect l="l" t="t" r="r" b="b"/>
            <a:pathLst>
              <a:path w="1609" h="958" extrusionOk="0">
                <a:moveTo>
                  <a:pt x="710" y="0"/>
                </a:moveTo>
                <a:cubicBezTo>
                  <a:pt x="605" y="0"/>
                  <a:pt x="502" y="14"/>
                  <a:pt x="400" y="40"/>
                </a:cubicBezTo>
                <a:lnTo>
                  <a:pt x="314" y="68"/>
                </a:lnTo>
                <a:cubicBezTo>
                  <a:pt x="143" y="125"/>
                  <a:pt x="0" y="297"/>
                  <a:pt x="57" y="496"/>
                </a:cubicBezTo>
                <a:cubicBezTo>
                  <a:pt x="114" y="696"/>
                  <a:pt x="342" y="839"/>
                  <a:pt x="542" y="896"/>
                </a:cubicBezTo>
                <a:cubicBezTo>
                  <a:pt x="652" y="932"/>
                  <a:pt x="803" y="957"/>
                  <a:pt x="955" y="957"/>
                </a:cubicBezTo>
                <a:cubicBezTo>
                  <a:pt x="1278" y="957"/>
                  <a:pt x="1608" y="845"/>
                  <a:pt x="1569" y="496"/>
                </a:cubicBezTo>
                <a:cubicBezTo>
                  <a:pt x="1569" y="468"/>
                  <a:pt x="1569" y="468"/>
                  <a:pt x="1569" y="439"/>
                </a:cubicBezTo>
                <a:cubicBezTo>
                  <a:pt x="1541" y="240"/>
                  <a:pt x="1255" y="97"/>
                  <a:pt x="1113" y="68"/>
                </a:cubicBezTo>
                <a:cubicBezTo>
                  <a:pt x="971" y="21"/>
                  <a:pt x="839" y="0"/>
                  <a:pt x="710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7"/>
          <p:cNvSpPr/>
          <p:nvPr/>
        </p:nvSpPr>
        <p:spPr>
          <a:xfrm>
            <a:off x="1103575" y="192463"/>
            <a:ext cx="42125" cy="25950"/>
          </a:xfrm>
          <a:custGeom>
            <a:avLst/>
            <a:gdLst/>
            <a:ahLst/>
            <a:cxnLst/>
            <a:rect l="l" t="t" r="r" b="b"/>
            <a:pathLst>
              <a:path w="1685" h="1038" extrusionOk="0">
                <a:moveTo>
                  <a:pt x="663" y="1"/>
                </a:moveTo>
                <a:cubicBezTo>
                  <a:pt x="596" y="1"/>
                  <a:pt x="527" y="7"/>
                  <a:pt x="457" y="18"/>
                </a:cubicBezTo>
                <a:cubicBezTo>
                  <a:pt x="315" y="47"/>
                  <a:pt x="58" y="161"/>
                  <a:pt x="29" y="361"/>
                </a:cubicBezTo>
                <a:cubicBezTo>
                  <a:pt x="1" y="560"/>
                  <a:pt x="115" y="674"/>
                  <a:pt x="258" y="789"/>
                </a:cubicBezTo>
                <a:cubicBezTo>
                  <a:pt x="432" y="963"/>
                  <a:pt x="706" y="1037"/>
                  <a:pt x="953" y="1037"/>
                </a:cubicBezTo>
                <a:cubicBezTo>
                  <a:pt x="1030" y="1037"/>
                  <a:pt x="1103" y="1030"/>
                  <a:pt x="1171" y="1017"/>
                </a:cubicBezTo>
                <a:cubicBezTo>
                  <a:pt x="1371" y="988"/>
                  <a:pt x="1684" y="817"/>
                  <a:pt x="1599" y="560"/>
                </a:cubicBezTo>
                <a:cubicBezTo>
                  <a:pt x="1542" y="418"/>
                  <a:pt x="1485" y="332"/>
                  <a:pt x="1371" y="246"/>
                </a:cubicBezTo>
                <a:cubicBezTo>
                  <a:pt x="1166" y="88"/>
                  <a:pt x="926" y="1"/>
                  <a:pt x="66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7"/>
          <p:cNvSpPr/>
          <p:nvPr/>
        </p:nvSpPr>
        <p:spPr>
          <a:xfrm>
            <a:off x="1241975" y="165088"/>
            <a:ext cx="25700" cy="17700"/>
          </a:xfrm>
          <a:custGeom>
            <a:avLst/>
            <a:gdLst/>
            <a:ahLst/>
            <a:cxnLst/>
            <a:rect l="l" t="t" r="r" b="b"/>
            <a:pathLst>
              <a:path w="1028" h="708" extrusionOk="0">
                <a:moveTo>
                  <a:pt x="257" y="0"/>
                </a:moveTo>
                <a:cubicBezTo>
                  <a:pt x="171" y="0"/>
                  <a:pt x="86" y="29"/>
                  <a:pt x="0" y="58"/>
                </a:cubicBezTo>
                <a:cubicBezTo>
                  <a:pt x="0" y="229"/>
                  <a:pt x="29" y="428"/>
                  <a:pt x="29" y="600"/>
                </a:cubicBezTo>
                <a:cubicBezTo>
                  <a:pt x="154" y="662"/>
                  <a:pt x="305" y="708"/>
                  <a:pt x="453" y="708"/>
                </a:cubicBezTo>
                <a:cubicBezTo>
                  <a:pt x="576" y="708"/>
                  <a:pt x="696" y="677"/>
                  <a:pt x="799" y="600"/>
                </a:cubicBezTo>
                <a:cubicBezTo>
                  <a:pt x="1027" y="428"/>
                  <a:pt x="856" y="200"/>
                  <a:pt x="685" y="115"/>
                </a:cubicBezTo>
                <a:cubicBezTo>
                  <a:pt x="542" y="29"/>
                  <a:pt x="400" y="0"/>
                  <a:pt x="257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7"/>
          <p:cNvSpPr/>
          <p:nvPr/>
        </p:nvSpPr>
        <p:spPr>
          <a:xfrm>
            <a:off x="1152800" y="64513"/>
            <a:ext cx="1450" cy="25"/>
          </a:xfrm>
          <a:custGeom>
            <a:avLst/>
            <a:gdLst/>
            <a:ahLst/>
            <a:cxnLst/>
            <a:rect l="l" t="t" r="r" b="b"/>
            <a:pathLst>
              <a:path w="58" h="1" extrusionOk="0">
                <a:moveTo>
                  <a:pt x="1" y="0"/>
                </a:moveTo>
                <a:lnTo>
                  <a:pt x="1" y="0"/>
                </a:lnTo>
                <a:cubicBezTo>
                  <a:pt x="29" y="0"/>
                  <a:pt x="58" y="0"/>
                  <a:pt x="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7"/>
          <p:cNvSpPr/>
          <p:nvPr/>
        </p:nvSpPr>
        <p:spPr>
          <a:xfrm>
            <a:off x="1137825" y="50113"/>
            <a:ext cx="28225" cy="14425"/>
          </a:xfrm>
          <a:custGeom>
            <a:avLst/>
            <a:gdLst/>
            <a:ahLst/>
            <a:cxnLst/>
            <a:rect l="l" t="t" r="r" b="b"/>
            <a:pathLst>
              <a:path w="1129" h="577" extrusionOk="0">
                <a:moveTo>
                  <a:pt x="428" y="1"/>
                </a:moveTo>
                <a:cubicBezTo>
                  <a:pt x="396" y="1"/>
                  <a:pt x="366" y="2"/>
                  <a:pt x="343" y="6"/>
                </a:cubicBezTo>
                <a:lnTo>
                  <a:pt x="314" y="6"/>
                </a:lnTo>
                <a:cubicBezTo>
                  <a:pt x="172" y="6"/>
                  <a:pt x="1" y="120"/>
                  <a:pt x="29" y="291"/>
                </a:cubicBezTo>
                <a:cubicBezTo>
                  <a:pt x="86" y="462"/>
                  <a:pt x="286" y="548"/>
                  <a:pt x="457" y="548"/>
                </a:cubicBezTo>
                <a:cubicBezTo>
                  <a:pt x="514" y="576"/>
                  <a:pt x="543" y="576"/>
                  <a:pt x="600" y="576"/>
                </a:cubicBezTo>
                <a:lnTo>
                  <a:pt x="657" y="576"/>
                </a:lnTo>
                <a:cubicBezTo>
                  <a:pt x="799" y="576"/>
                  <a:pt x="1028" y="576"/>
                  <a:pt x="1028" y="405"/>
                </a:cubicBezTo>
                <a:cubicBezTo>
                  <a:pt x="1028" y="405"/>
                  <a:pt x="1028" y="377"/>
                  <a:pt x="1028" y="377"/>
                </a:cubicBezTo>
                <a:cubicBezTo>
                  <a:pt x="1128" y="100"/>
                  <a:pt x="67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7"/>
          <p:cNvSpPr/>
          <p:nvPr/>
        </p:nvSpPr>
        <p:spPr>
          <a:xfrm>
            <a:off x="1121650" y="134763"/>
            <a:ext cx="30650" cy="16225"/>
          </a:xfrm>
          <a:custGeom>
            <a:avLst/>
            <a:gdLst/>
            <a:ahLst/>
            <a:cxnLst/>
            <a:rect l="l" t="t" r="r" b="b"/>
            <a:pathLst>
              <a:path w="1226" h="649" extrusionOk="0">
                <a:moveTo>
                  <a:pt x="378" y="0"/>
                </a:moveTo>
                <a:cubicBezTo>
                  <a:pt x="190" y="0"/>
                  <a:pt x="29" y="70"/>
                  <a:pt x="20" y="243"/>
                </a:cubicBezTo>
                <a:lnTo>
                  <a:pt x="20" y="272"/>
                </a:lnTo>
                <a:cubicBezTo>
                  <a:pt x="0" y="508"/>
                  <a:pt x="318" y="649"/>
                  <a:pt x="593" y="649"/>
                </a:cubicBezTo>
                <a:cubicBezTo>
                  <a:pt x="717" y="649"/>
                  <a:pt x="833" y="620"/>
                  <a:pt x="904" y="557"/>
                </a:cubicBezTo>
                <a:cubicBezTo>
                  <a:pt x="904" y="557"/>
                  <a:pt x="904" y="557"/>
                  <a:pt x="904" y="529"/>
                </a:cubicBezTo>
                <a:cubicBezTo>
                  <a:pt x="1225" y="264"/>
                  <a:pt x="747" y="0"/>
                  <a:pt x="37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7"/>
          <p:cNvSpPr/>
          <p:nvPr/>
        </p:nvSpPr>
        <p:spPr>
          <a:xfrm>
            <a:off x="1021550" y="147063"/>
            <a:ext cx="37125" cy="23150"/>
          </a:xfrm>
          <a:custGeom>
            <a:avLst/>
            <a:gdLst/>
            <a:ahLst/>
            <a:cxnLst/>
            <a:rect l="l" t="t" r="r" b="b"/>
            <a:pathLst>
              <a:path w="1485" h="926" extrusionOk="0">
                <a:moveTo>
                  <a:pt x="671" y="0"/>
                </a:moveTo>
                <a:cubicBezTo>
                  <a:pt x="479" y="0"/>
                  <a:pt x="301" y="42"/>
                  <a:pt x="200" y="122"/>
                </a:cubicBezTo>
                <a:cubicBezTo>
                  <a:pt x="86" y="236"/>
                  <a:pt x="1" y="351"/>
                  <a:pt x="58" y="493"/>
                </a:cubicBezTo>
                <a:cubicBezTo>
                  <a:pt x="124" y="790"/>
                  <a:pt x="448" y="925"/>
                  <a:pt x="770" y="925"/>
                </a:cubicBezTo>
                <a:cubicBezTo>
                  <a:pt x="1005" y="925"/>
                  <a:pt x="1238" y="854"/>
                  <a:pt x="1370" y="721"/>
                </a:cubicBezTo>
                <a:cubicBezTo>
                  <a:pt x="1456" y="664"/>
                  <a:pt x="1484" y="579"/>
                  <a:pt x="1456" y="465"/>
                </a:cubicBezTo>
                <a:cubicBezTo>
                  <a:pt x="1456" y="465"/>
                  <a:pt x="1456" y="436"/>
                  <a:pt x="1456" y="436"/>
                </a:cubicBezTo>
                <a:cubicBezTo>
                  <a:pt x="1419" y="140"/>
                  <a:pt x="1023" y="0"/>
                  <a:pt x="67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7"/>
          <p:cNvSpPr/>
          <p:nvPr/>
        </p:nvSpPr>
        <p:spPr>
          <a:xfrm>
            <a:off x="1055075" y="165088"/>
            <a:ext cx="750" cy="1450"/>
          </a:xfrm>
          <a:custGeom>
            <a:avLst/>
            <a:gdLst/>
            <a:ahLst/>
            <a:cxnLst/>
            <a:rect l="l" t="t" r="r" b="b"/>
            <a:pathLst>
              <a:path w="30" h="58" extrusionOk="0">
                <a:moveTo>
                  <a:pt x="1" y="58"/>
                </a:moveTo>
                <a:cubicBezTo>
                  <a:pt x="1" y="29"/>
                  <a:pt x="29" y="29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29"/>
                  <a:pt x="1" y="29"/>
                  <a:pt x="1" y="58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7"/>
          <p:cNvSpPr/>
          <p:nvPr/>
        </p:nvSpPr>
        <p:spPr>
          <a:xfrm>
            <a:off x="1566375" y="-127037"/>
            <a:ext cx="39250" cy="20950"/>
          </a:xfrm>
          <a:custGeom>
            <a:avLst/>
            <a:gdLst/>
            <a:ahLst/>
            <a:cxnLst/>
            <a:rect l="l" t="t" r="r" b="b"/>
            <a:pathLst>
              <a:path w="1570" h="838" extrusionOk="0">
                <a:moveTo>
                  <a:pt x="706" y="1"/>
                </a:moveTo>
                <a:cubicBezTo>
                  <a:pt x="560" y="1"/>
                  <a:pt x="419" y="38"/>
                  <a:pt x="314" y="130"/>
                </a:cubicBezTo>
                <a:lnTo>
                  <a:pt x="257" y="159"/>
                </a:lnTo>
                <a:cubicBezTo>
                  <a:pt x="0" y="330"/>
                  <a:pt x="200" y="615"/>
                  <a:pt x="400" y="729"/>
                </a:cubicBezTo>
                <a:cubicBezTo>
                  <a:pt x="541" y="792"/>
                  <a:pt x="716" y="837"/>
                  <a:pt x="888" y="837"/>
                </a:cubicBezTo>
                <a:cubicBezTo>
                  <a:pt x="1029" y="837"/>
                  <a:pt x="1168" y="806"/>
                  <a:pt x="1284" y="729"/>
                </a:cubicBezTo>
                <a:lnTo>
                  <a:pt x="1341" y="701"/>
                </a:lnTo>
                <a:cubicBezTo>
                  <a:pt x="1570" y="501"/>
                  <a:pt x="1398" y="244"/>
                  <a:pt x="1199" y="130"/>
                </a:cubicBezTo>
                <a:cubicBezTo>
                  <a:pt x="1060" y="53"/>
                  <a:pt x="879" y="1"/>
                  <a:pt x="706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7"/>
          <p:cNvSpPr/>
          <p:nvPr/>
        </p:nvSpPr>
        <p:spPr>
          <a:xfrm>
            <a:off x="1572500" y="-182187"/>
            <a:ext cx="26700" cy="16750"/>
          </a:xfrm>
          <a:custGeom>
            <a:avLst/>
            <a:gdLst/>
            <a:ahLst/>
            <a:cxnLst/>
            <a:rect l="l" t="t" r="r" b="b"/>
            <a:pathLst>
              <a:path w="1068" h="670" extrusionOk="0">
                <a:moveTo>
                  <a:pt x="448" y="0"/>
                </a:moveTo>
                <a:cubicBezTo>
                  <a:pt x="281" y="0"/>
                  <a:pt x="118" y="61"/>
                  <a:pt x="69" y="225"/>
                </a:cubicBezTo>
                <a:cubicBezTo>
                  <a:pt x="41" y="282"/>
                  <a:pt x="41" y="339"/>
                  <a:pt x="69" y="396"/>
                </a:cubicBezTo>
                <a:cubicBezTo>
                  <a:pt x="1" y="578"/>
                  <a:pt x="297" y="670"/>
                  <a:pt x="506" y="670"/>
                </a:cubicBezTo>
                <a:cubicBezTo>
                  <a:pt x="559" y="670"/>
                  <a:pt x="606" y="664"/>
                  <a:pt x="640" y="653"/>
                </a:cubicBezTo>
                <a:cubicBezTo>
                  <a:pt x="811" y="653"/>
                  <a:pt x="1068" y="567"/>
                  <a:pt x="1039" y="367"/>
                </a:cubicBezTo>
                <a:cubicBezTo>
                  <a:pt x="1011" y="225"/>
                  <a:pt x="897" y="168"/>
                  <a:pt x="782" y="82"/>
                </a:cubicBezTo>
                <a:cubicBezTo>
                  <a:pt x="697" y="33"/>
                  <a:pt x="571" y="0"/>
                  <a:pt x="44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7"/>
          <p:cNvSpPr/>
          <p:nvPr/>
        </p:nvSpPr>
        <p:spPr>
          <a:xfrm>
            <a:off x="1431000" y="95188"/>
            <a:ext cx="43525" cy="21950"/>
          </a:xfrm>
          <a:custGeom>
            <a:avLst/>
            <a:gdLst/>
            <a:ahLst/>
            <a:cxnLst/>
            <a:rect l="l" t="t" r="r" b="b"/>
            <a:pathLst>
              <a:path w="1741" h="878" extrusionOk="0">
                <a:moveTo>
                  <a:pt x="753" y="0"/>
                </a:moveTo>
                <a:cubicBezTo>
                  <a:pt x="557" y="0"/>
                  <a:pt x="371" y="57"/>
                  <a:pt x="257" y="200"/>
                </a:cubicBezTo>
                <a:lnTo>
                  <a:pt x="229" y="200"/>
                </a:lnTo>
                <a:lnTo>
                  <a:pt x="229" y="229"/>
                </a:lnTo>
                <a:cubicBezTo>
                  <a:pt x="0" y="485"/>
                  <a:pt x="428" y="828"/>
                  <a:pt x="771" y="856"/>
                </a:cubicBezTo>
                <a:cubicBezTo>
                  <a:pt x="842" y="871"/>
                  <a:pt x="913" y="878"/>
                  <a:pt x="985" y="878"/>
                </a:cubicBezTo>
                <a:cubicBezTo>
                  <a:pt x="1056" y="878"/>
                  <a:pt x="1127" y="871"/>
                  <a:pt x="1199" y="856"/>
                </a:cubicBezTo>
                <a:cubicBezTo>
                  <a:pt x="1627" y="742"/>
                  <a:pt x="1741" y="371"/>
                  <a:pt x="1313" y="143"/>
                </a:cubicBezTo>
                <a:cubicBezTo>
                  <a:pt x="1156" y="57"/>
                  <a:pt x="949" y="0"/>
                  <a:pt x="7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7"/>
          <p:cNvSpPr/>
          <p:nvPr/>
        </p:nvSpPr>
        <p:spPr>
          <a:xfrm>
            <a:off x="1434975" y="32063"/>
            <a:ext cx="38675" cy="15275"/>
          </a:xfrm>
          <a:custGeom>
            <a:avLst/>
            <a:gdLst/>
            <a:ahLst/>
            <a:cxnLst/>
            <a:rect l="l" t="t" r="r" b="b"/>
            <a:pathLst>
              <a:path w="1547" h="611" extrusionOk="0">
                <a:moveTo>
                  <a:pt x="629" y="1"/>
                </a:moveTo>
                <a:cubicBezTo>
                  <a:pt x="521" y="1"/>
                  <a:pt x="423" y="22"/>
                  <a:pt x="355" y="72"/>
                </a:cubicBezTo>
                <a:cubicBezTo>
                  <a:pt x="1" y="315"/>
                  <a:pt x="523" y="610"/>
                  <a:pt x="921" y="610"/>
                </a:cubicBezTo>
                <a:cubicBezTo>
                  <a:pt x="1036" y="610"/>
                  <a:pt x="1140" y="586"/>
                  <a:pt x="1211" y="528"/>
                </a:cubicBezTo>
                <a:cubicBezTo>
                  <a:pt x="1546" y="282"/>
                  <a:pt x="1023" y="1"/>
                  <a:pt x="629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7"/>
          <p:cNvSpPr/>
          <p:nvPr/>
        </p:nvSpPr>
        <p:spPr>
          <a:xfrm>
            <a:off x="1480400" y="31113"/>
            <a:ext cx="15425" cy="6250"/>
          </a:xfrm>
          <a:custGeom>
            <a:avLst/>
            <a:gdLst/>
            <a:ahLst/>
            <a:cxnLst/>
            <a:rect l="l" t="t" r="r" b="b"/>
            <a:pathLst>
              <a:path w="617" h="250" extrusionOk="0">
                <a:moveTo>
                  <a:pt x="235" y="1"/>
                </a:moveTo>
                <a:cubicBezTo>
                  <a:pt x="197" y="1"/>
                  <a:pt x="162" y="8"/>
                  <a:pt x="136" y="24"/>
                </a:cubicBezTo>
                <a:cubicBezTo>
                  <a:pt x="0" y="137"/>
                  <a:pt x="222" y="250"/>
                  <a:pt x="377" y="250"/>
                </a:cubicBezTo>
                <a:cubicBezTo>
                  <a:pt x="418" y="250"/>
                  <a:pt x="454" y="242"/>
                  <a:pt x="478" y="224"/>
                </a:cubicBezTo>
                <a:cubicBezTo>
                  <a:pt x="617" y="131"/>
                  <a:pt x="399" y="1"/>
                  <a:pt x="2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7"/>
          <p:cNvSpPr txBox="1">
            <a:spLocks noGrp="1"/>
          </p:cNvSpPr>
          <p:nvPr>
            <p:ph type="title"/>
          </p:nvPr>
        </p:nvSpPr>
        <p:spPr>
          <a:xfrm>
            <a:off x="311700" y="43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3" name="Google Shape;1503;p17"/>
          <p:cNvSpPr txBox="1">
            <a:spLocks noGrp="1"/>
          </p:cNvSpPr>
          <p:nvPr>
            <p:ph type="title" idx="2"/>
          </p:nvPr>
        </p:nvSpPr>
        <p:spPr>
          <a:xfrm>
            <a:off x="1296481" y="1449775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4" name="Google Shape;1504;p17"/>
          <p:cNvSpPr txBox="1">
            <a:spLocks noGrp="1"/>
          </p:cNvSpPr>
          <p:nvPr>
            <p:ph type="title" idx="3"/>
          </p:nvPr>
        </p:nvSpPr>
        <p:spPr>
          <a:xfrm>
            <a:off x="3927600" y="1449775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5" name="Google Shape;1505;p17"/>
          <p:cNvSpPr txBox="1">
            <a:spLocks noGrp="1"/>
          </p:cNvSpPr>
          <p:nvPr>
            <p:ph type="title" idx="4"/>
          </p:nvPr>
        </p:nvSpPr>
        <p:spPr>
          <a:xfrm>
            <a:off x="6558719" y="1449775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6" name="Google Shape;1506;p17"/>
          <p:cNvSpPr txBox="1">
            <a:spLocks noGrp="1"/>
          </p:cNvSpPr>
          <p:nvPr>
            <p:ph type="title" idx="5"/>
          </p:nvPr>
        </p:nvSpPr>
        <p:spPr>
          <a:xfrm>
            <a:off x="1283381" y="2977350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7" name="Google Shape;1507;p17"/>
          <p:cNvSpPr txBox="1">
            <a:spLocks noGrp="1"/>
          </p:cNvSpPr>
          <p:nvPr>
            <p:ph type="title" idx="6"/>
          </p:nvPr>
        </p:nvSpPr>
        <p:spPr>
          <a:xfrm>
            <a:off x="3921050" y="2977350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8" name="Google Shape;1508;p17"/>
          <p:cNvSpPr txBox="1">
            <a:spLocks noGrp="1"/>
          </p:cNvSpPr>
          <p:nvPr>
            <p:ph type="title" idx="7"/>
          </p:nvPr>
        </p:nvSpPr>
        <p:spPr>
          <a:xfrm>
            <a:off x="6558719" y="2977350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9" name="Google Shape;1509;p17"/>
          <p:cNvSpPr txBox="1">
            <a:spLocks noGrp="1"/>
          </p:cNvSpPr>
          <p:nvPr>
            <p:ph type="subTitle" idx="1"/>
          </p:nvPr>
        </p:nvSpPr>
        <p:spPr>
          <a:xfrm>
            <a:off x="986975" y="1817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17"/>
          <p:cNvSpPr txBox="1">
            <a:spLocks noGrp="1"/>
          </p:cNvSpPr>
          <p:nvPr>
            <p:ph type="subTitle" idx="8"/>
          </p:nvPr>
        </p:nvSpPr>
        <p:spPr>
          <a:xfrm>
            <a:off x="3622200" y="1817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17"/>
          <p:cNvSpPr txBox="1">
            <a:spLocks noGrp="1"/>
          </p:cNvSpPr>
          <p:nvPr>
            <p:ph type="subTitle" idx="9"/>
          </p:nvPr>
        </p:nvSpPr>
        <p:spPr>
          <a:xfrm>
            <a:off x="6270525" y="1817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17"/>
          <p:cNvSpPr txBox="1">
            <a:spLocks noGrp="1"/>
          </p:cNvSpPr>
          <p:nvPr>
            <p:ph type="subTitle" idx="13"/>
          </p:nvPr>
        </p:nvSpPr>
        <p:spPr>
          <a:xfrm>
            <a:off x="986975" y="3341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17"/>
          <p:cNvSpPr txBox="1">
            <a:spLocks noGrp="1"/>
          </p:cNvSpPr>
          <p:nvPr>
            <p:ph type="subTitle" idx="14"/>
          </p:nvPr>
        </p:nvSpPr>
        <p:spPr>
          <a:xfrm>
            <a:off x="3622200" y="3341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17"/>
          <p:cNvSpPr txBox="1">
            <a:spLocks noGrp="1"/>
          </p:cNvSpPr>
          <p:nvPr>
            <p:ph type="subTitle" idx="15"/>
          </p:nvPr>
        </p:nvSpPr>
        <p:spPr>
          <a:xfrm>
            <a:off x="6270525" y="3341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8"/>
          <p:cNvSpPr/>
          <p:nvPr/>
        </p:nvSpPr>
        <p:spPr>
          <a:xfrm>
            <a:off x="0" y="0"/>
            <a:ext cx="9138182" cy="5142629"/>
          </a:xfrm>
          <a:custGeom>
            <a:avLst/>
            <a:gdLst/>
            <a:ahLst/>
            <a:cxnLst/>
            <a:rect l="l" t="t" r="r" b="b"/>
            <a:pathLst>
              <a:path w="285323" h="160494" extrusionOk="0">
                <a:moveTo>
                  <a:pt x="1" y="0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8"/>
          <p:cNvSpPr/>
          <p:nvPr/>
        </p:nvSpPr>
        <p:spPr>
          <a:xfrm>
            <a:off x="4798328" y="-777350"/>
            <a:ext cx="5015058" cy="4178118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8"/>
          <p:cNvSpPr txBox="1">
            <a:spLocks noGrp="1"/>
          </p:cNvSpPr>
          <p:nvPr>
            <p:ph type="title"/>
          </p:nvPr>
        </p:nvSpPr>
        <p:spPr>
          <a:xfrm>
            <a:off x="713225" y="2470200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9" name="Google Shape;1519;p18"/>
          <p:cNvSpPr txBox="1">
            <a:spLocks noGrp="1"/>
          </p:cNvSpPr>
          <p:nvPr>
            <p:ph type="subTitle" idx="1"/>
          </p:nvPr>
        </p:nvSpPr>
        <p:spPr>
          <a:xfrm>
            <a:off x="1993350" y="3551650"/>
            <a:ext cx="5157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1520" name="Google Shape;1520;p18"/>
          <p:cNvGrpSpPr/>
          <p:nvPr/>
        </p:nvGrpSpPr>
        <p:grpSpPr>
          <a:xfrm>
            <a:off x="126750" y="-243612"/>
            <a:ext cx="9505650" cy="5168188"/>
            <a:chOff x="126750" y="-243612"/>
            <a:chExt cx="9505650" cy="5168188"/>
          </a:xfrm>
        </p:grpSpPr>
        <p:grpSp>
          <p:nvGrpSpPr>
            <p:cNvPr id="1521" name="Google Shape;1521;p18"/>
            <p:cNvGrpSpPr/>
            <p:nvPr/>
          </p:nvGrpSpPr>
          <p:grpSpPr>
            <a:xfrm flipH="1">
              <a:off x="126750" y="4278350"/>
              <a:ext cx="932200" cy="646225"/>
              <a:chOff x="1152850" y="3740600"/>
              <a:chExt cx="932200" cy="646225"/>
            </a:xfrm>
          </p:grpSpPr>
          <p:sp>
            <p:nvSpPr>
              <p:cNvPr id="1522" name="Google Shape;1522;p18"/>
              <p:cNvSpPr/>
              <p:nvPr/>
            </p:nvSpPr>
            <p:spPr>
              <a:xfrm>
                <a:off x="1281250" y="4009775"/>
                <a:ext cx="449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083" extrusionOk="0">
                    <a:moveTo>
                      <a:pt x="822" y="0"/>
                    </a:moveTo>
                    <a:cubicBezTo>
                      <a:pt x="461" y="0"/>
                      <a:pt x="28" y="225"/>
                      <a:pt x="1" y="602"/>
                    </a:cubicBezTo>
                    <a:cubicBezTo>
                      <a:pt x="1" y="630"/>
                      <a:pt x="1" y="630"/>
                      <a:pt x="1" y="659"/>
                    </a:cubicBezTo>
                    <a:cubicBezTo>
                      <a:pt x="1" y="744"/>
                      <a:pt x="58" y="830"/>
                      <a:pt x="143" y="887"/>
                    </a:cubicBezTo>
                    <a:cubicBezTo>
                      <a:pt x="200" y="916"/>
                      <a:pt x="286" y="973"/>
                      <a:pt x="343" y="1001"/>
                    </a:cubicBezTo>
                    <a:cubicBezTo>
                      <a:pt x="465" y="1057"/>
                      <a:pt x="601" y="1082"/>
                      <a:pt x="737" y="1082"/>
                    </a:cubicBezTo>
                    <a:cubicBezTo>
                      <a:pt x="951" y="1082"/>
                      <a:pt x="1167" y="1020"/>
                      <a:pt x="1342" y="916"/>
                    </a:cubicBezTo>
                    <a:cubicBezTo>
                      <a:pt x="1541" y="830"/>
                      <a:pt x="1798" y="545"/>
                      <a:pt x="1627" y="316"/>
                    </a:cubicBezTo>
                    <a:cubicBezTo>
                      <a:pt x="1427" y="60"/>
                      <a:pt x="1199" y="31"/>
                      <a:pt x="885" y="3"/>
                    </a:cubicBezTo>
                    <a:cubicBezTo>
                      <a:pt x="864" y="1"/>
                      <a:pt x="843" y="0"/>
                      <a:pt x="8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8"/>
              <p:cNvSpPr/>
              <p:nvPr/>
            </p:nvSpPr>
            <p:spPr>
              <a:xfrm>
                <a:off x="1208500" y="3968025"/>
                <a:ext cx="189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0" extrusionOk="0">
                    <a:moveTo>
                      <a:pt x="466" y="1"/>
                    </a:moveTo>
                    <a:cubicBezTo>
                      <a:pt x="288" y="1"/>
                      <a:pt x="0" y="92"/>
                      <a:pt x="114" y="275"/>
                    </a:cubicBezTo>
                    <a:cubicBezTo>
                      <a:pt x="172" y="351"/>
                      <a:pt x="229" y="351"/>
                      <a:pt x="294" y="351"/>
                    </a:cubicBezTo>
                    <a:cubicBezTo>
                      <a:pt x="327" y="351"/>
                      <a:pt x="362" y="351"/>
                      <a:pt x="400" y="360"/>
                    </a:cubicBezTo>
                    <a:cubicBezTo>
                      <a:pt x="418" y="366"/>
                      <a:pt x="446" y="370"/>
                      <a:pt x="477" y="370"/>
                    </a:cubicBezTo>
                    <a:cubicBezTo>
                      <a:pt x="592" y="370"/>
                      <a:pt x="758" y="323"/>
                      <a:pt x="714" y="189"/>
                    </a:cubicBezTo>
                    <a:cubicBezTo>
                      <a:pt x="714" y="103"/>
                      <a:pt x="685" y="46"/>
                      <a:pt x="599" y="18"/>
                    </a:cubicBezTo>
                    <a:lnTo>
                      <a:pt x="571" y="18"/>
                    </a:lnTo>
                    <a:cubicBezTo>
                      <a:pt x="548" y="6"/>
                      <a:pt x="510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8"/>
              <p:cNvSpPr/>
              <p:nvPr/>
            </p:nvSpPr>
            <p:spPr>
              <a:xfrm>
                <a:off x="1252725" y="3899050"/>
                <a:ext cx="32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57" extrusionOk="0">
                    <a:moveTo>
                      <a:pt x="806" y="0"/>
                    </a:moveTo>
                    <a:cubicBezTo>
                      <a:pt x="694" y="0"/>
                      <a:pt x="585" y="17"/>
                      <a:pt x="514" y="38"/>
                    </a:cubicBezTo>
                    <a:cubicBezTo>
                      <a:pt x="229" y="123"/>
                      <a:pt x="0" y="437"/>
                      <a:pt x="371" y="608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7" y="738"/>
                      <a:pt x="558" y="756"/>
                      <a:pt x="614" y="756"/>
                    </a:cubicBezTo>
                    <a:cubicBezTo>
                      <a:pt x="705" y="756"/>
                      <a:pt x="810" y="707"/>
                      <a:pt x="828" y="637"/>
                    </a:cubicBezTo>
                    <a:cubicBezTo>
                      <a:pt x="1027" y="580"/>
                      <a:pt x="1284" y="494"/>
                      <a:pt x="1256" y="266"/>
                    </a:cubicBezTo>
                    <a:cubicBezTo>
                      <a:pt x="1256" y="266"/>
                      <a:pt x="1256" y="266"/>
                      <a:pt x="1256" y="237"/>
                    </a:cubicBezTo>
                    <a:cubicBezTo>
                      <a:pt x="1219" y="54"/>
                      <a:pt x="1006" y="0"/>
                      <a:pt x="8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8"/>
              <p:cNvSpPr/>
              <p:nvPr/>
            </p:nvSpPr>
            <p:spPr>
              <a:xfrm>
                <a:off x="1294100" y="3957575"/>
                <a:ext cx="24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19" extrusionOk="0">
                    <a:moveTo>
                      <a:pt x="728" y="1"/>
                    </a:moveTo>
                    <a:cubicBezTo>
                      <a:pt x="599" y="1"/>
                      <a:pt x="457" y="36"/>
                      <a:pt x="400" y="65"/>
                    </a:cubicBezTo>
                    <a:cubicBezTo>
                      <a:pt x="314" y="93"/>
                      <a:pt x="228" y="122"/>
                      <a:pt x="143" y="179"/>
                    </a:cubicBezTo>
                    <a:cubicBezTo>
                      <a:pt x="0" y="322"/>
                      <a:pt x="29" y="493"/>
                      <a:pt x="228" y="578"/>
                    </a:cubicBezTo>
                    <a:cubicBezTo>
                      <a:pt x="292" y="606"/>
                      <a:pt x="365" y="619"/>
                      <a:pt x="440" y="619"/>
                    </a:cubicBezTo>
                    <a:cubicBezTo>
                      <a:pt x="599" y="619"/>
                      <a:pt x="768" y="561"/>
                      <a:pt x="885" y="464"/>
                    </a:cubicBezTo>
                    <a:cubicBezTo>
                      <a:pt x="942" y="407"/>
                      <a:pt x="999" y="350"/>
                      <a:pt x="970" y="265"/>
                    </a:cubicBezTo>
                    <a:cubicBezTo>
                      <a:pt x="970" y="236"/>
                      <a:pt x="970" y="236"/>
                      <a:pt x="970" y="208"/>
                    </a:cubicBezTo>
                    <a:lnTo>
                      <a:pt x="970" y="150"/>
                    </a:lnTo>
                    <a:cubicBezTo>
                      <a:pt x="970" y="36"/>
                      <a:pt x="856" y="1"/>
                      <a:pt x="7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1746325" y="3956325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1"/>
                    </a:moveTo>
                    <a:cubicBezTo>
                      <a:pt x="400" y="29"/>
                      <a:pt x="115" y="143"/>
                      <a:pt x="58" y="372"/>
                    </a:cubicBezTo>
                    <a:cubicBezTo>
                      <a:pt x="1" y="628"/>
                      <a:pt x="372" y="714"/>
                      <a:pt x="543" y="743"/>
                    </a:cubicBezTo>
                    <a:cubicBezTo>
                      <a:pt x="771" y="743"/>
                      <a:pt x="1199" y="657"/>
                      <a:pt x="1285" y="400"/>
                    </a:cubicBezTo>
                    <a:cubicBezTo>
                      <a:pt x="1056" y="286"/>
                      <a:pt x="828" y="143"/>
                      <a:pt x="6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1773575" y="4228700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1"/>
                    </a:moveTo>
                    <a:cubicBezTo>
                      <a:pt x="389" y="1"/>
                      <a:pt x="0" y="119"/>
                      <a:pt x="52" y="376"/>
                    </a:cubicBezTo>
                    <a:cubicBezTo>
                      <a:pt x="76" y="544"/>
                      <a:pt x="201" y="611"/>
                      <a:pt x="359" y="611"/>
                    </a:cubicBezTo>
                    <a:cubicBezTo>
                      <a:pt x="389" y="611"/>
                      <a:pt x="420" y="609"/>
                      <a:pt x="451" y="604"/>
                    </a:cubicBezTo>
                    <a:cubicBezTo>
                      <a:pt x="451" y="604"/>
                      <a:pt x="480" y="633"/>
                      <a:pt x="480" y="633"/>
                    </a:cubicBezTo>
                    <a:cubicBezTo>
                      <a:pt x="480" y="633"/>
                      <a:pt x="480" y="604"/>
                      <a:pt x="508" y="604"/>
                    </a:cubicBezTo>
                    <a:cubicBezTo>
                      <a:pt x="651" y="604"/>
                      <a:pt x="794" y="576"/>
                      <a:pt x="851" y="519"/>
                    </a:cubicBezTo>
                    <a:cubicBezTo>
                      <a:pt x="908" y="490"/>
                      <a:pt x="993" y="433"/>
                      <a:pt x="1022" y="376"/>
                    </a:cubicBezTo>
                    <a:cubicBezTo>
                      <a:pt x="1079" y="290"/>
                      <a:pt x="1108" y="233"/>
                      <a:pt x="1022" y="148"/>
                    </a:cubicBezTo>
                    <a:cubicBezTo>
                      <a:pt x="984" y="72"/>
                      <a:pt x="933" y="34"/>
                      <a:pt x="861" y="34"/>
                    </a:cubicBezTo>
                    <a:cubicBezTo>
                      <a:pt x="825" y="34"/>
                      <a:pt x="784" y="43"/>
                      <a:pt x="737" y="62"/>
                    </a:cubicBezTo>
                    <a:lnTo>
                      <a:pt x="423" y="62"/>
                    </a:lnTo>
                    <a:cubicBezTo>
                      <a:pt x="508" y="34"/>
                      <a:pt x="594" y="5"/>
                      <a:pt x="680" y="5"/>
                    </a:cubicBezTo>
                    <a:cubicBezTo>
                      <a:pt x="660" y="2"/>
                      <a:pt x="637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1722325" y="4219625"/>
                <a:ext cx="3357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74" extrusionOk="0">
                    <a:moveTo>
                      <a:pt x="974" y="0"/>
                    </a:moveTo>
                    <a:cubicBezTo>
                      <a:pt x="900" y="0"/>
                      <a:pt x="828" y="13"/>
                      <a:pt x="789" y="26"/>
                    </a:cubicBezTo>
                    <a:cubicBezTo>
                      <a:pt x="732" y="26"/>
                      <a:pt x="675" y="54"/>
                      <a:pt x="618" y="83"/>
                    </a:cubicBezTo>
                    <a:cubicBezTo>
                      <a:pt x="0" y="323"/>
                      <a:pt x="456" y="574"/>
                      <a:pt x="849" y="574"/>
                    </a:cubicBezTo>
                    <a:cubicBezTo>
                      <a:pt x="1110" y="574"/>
                      <a:pt x="1342" y="464"/>
                      <a:pt x="1217" y="168"/>
                    </a:cubicBezTo>
                    <a:cubicBezTo>
                      <a:pt x="1217" y="140"/>
                      <a:pt x="1189" y="111"/>
                      <a:pt x="1189" y="83"/>
                    </a:cubicBezTo>
                    <a:cubicBezTo>
                      <a:pt x="1157" y="20"/>
                      <a:pt x="1065" y="0"/>
                      <a:pt x="9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1509525" y="3740600"/>
                <a:ext cx="249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97" extrusionOk="0">
                    <a:moveTo>
                      <a:pt x="608" y="0"/>
                    </a:moveTo>
                    <a:cubicBezTo>
                      <a:pt x="354" y="0"/>
                      <a:pt x="0" y="196"/>
                      <a:pt x="228" y="355"/>
                    </a:cubicBezTo>
                    <a:cubicBezTo>
                      <a:pt x="268" y="384"/>
                      <a:pt x="326" y="397"/>
                      <a:pt x="390" y="397"/>
                    </a:cubicBezTo>
                    <a:cubicBezTo>
                      <a:pt x="644" y="397"/>
                      <a:pt x="998" y="201"/>
                      <a:pt x="770" y="42"/>
                    </a:cubicBezTo>
                    <a:cubicBezTo>
                      <a:pt x="730" y="13"/>
                      <a:pt x="672" y="0"/>
                      <a:pt x="6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1152850" y="3788400"/>
                <a:ext cx="932200" cy="598425"/>
              </a:xfrm>
              <a:custGeom>
                <a:avLst/>
                <a:gdLst/>
                <a:ahLst/>
                <a:cxnLst/>
                <a:rect l="l" t="t" r="r" b="b"/>
                <a:pathLst>
                  <a:path w="37288" h="23937" extrusionOk="0">
                    <a:moveTo>
                      <a:pt x="14082" y="1"/>
                    </a:moveTo>
                    <a:cubicBezTo>
                      <a:pt x="11934" y="1"/>
                      <a:pt x="9749" y="345"/>
                      <a:pt x="7590" y="1068"/>
                    </a:cubicBezTo>
                    <a:cubicBezTo>
                      <a:pt x="7419" y="1125"/>
                      <a:pt x="7248" y="1182"/>
                      <a:pt x="7077" y="1268"/>
                    </a:cubicBezTo>
                    <a:cubicBezTo>
                      <a:pt x="3681" y="2495"/>
                      <a:pt x="457" y="5120"/>
                      <a:pt x="258" y="8972"/>
                    </a:cubicBezTo>
                    <a:cubicBezTo>
                      <a:pt x="1" y="14050"/>
                      <a:pt x="5936" y="18330"/>
                      <a:pt x="9702" y="20584"/>
                    </a:cubicBezTo>
                    <a:cubicBezTo>
                      <a:pt x="12733" y="22379"/>
                      <a:pt x="18862" y="23937"/>
                      <a:pt x="24293" y="23937"/>
                    </a:cubicBezTo>
                    <a:cubicBezTo>
                      <a:pt x="31384" y="23937"/>
                      <a:pt x="37287" y="21280"/>
                      <a:pt x="33555" y="13023"/>
                    </a:cubicBezTo>
                    <a:lnTo>
                      <a:pt x="33555" y="12995"/>
                    </a:lnTo>
                    <a:cubicBezTo>
                      <a:pt x="29916" y="4994"/>
                      <a:pt x="22267" y="1"/>
                      <a:pt x="140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1763450" y="4169350"/>
                <a:ext cx="508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096" extrusionOk="0">
                    <a:moveTo>
                      <a:pt x="1310" y="1"/>
                    </a:moveTo>
                    <a:cubicBezTo>
                      <a:pt x="1065" y="1"/>
                      <a:pt x="817" y="56"/>
                      <a:pt x="714" y="125"/>
                    </a:cubicBezTo>
                    <a:cubicBezTo>
                      <a:pt x="628" y="182"/>
                      <a:pt x="542" y="211"/>
                      <a:pt x="457" y="268"/>
                    </a:cubicBezTo>
                    <a:cubicBezTo>
                      <a:pt x="0" y="496"/>
                      <a:pt x="286" y="924"/>
                      <a:pt x="628" y="1038"/>
                    </a:cubicBezTo>
                    <a:cubicBezTo>
                      <a:pt x="735" y="1074"/>
                      <a:pt x="881" y="1095"/>
                      <a:pt x="1035" y="1095"/>
                    </a:cubicBezTo>
                    <a:cubicBezTo>
                      <a:pt x="1375" y="1095"/>
                      <a:pt x="1757" y="990"/>
                      <a:pt x="1855" y="696"/>
                    </a:cubicBezTo>
                    <a:lnTo>
                      <a:pt x="1912" y="496"/>
                    </a:lnTo>
                    <a:cubicBezTo>
                      <a:pt x="2031" y="121"/>
                      <a:pt x="1673" y="1"/>
                      <a:pt x="13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1750600" y="4120400"/>
                <a:ext cx="399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30" extrusionOk="0">
                    <a:moveTo>
                      <a:pt x="743" y="0"/>
                    </a:moveTo>
                    <a:cubicBezTo>
                      <a:pt x="571" y="29"/>
                      <a:pt x="429" y="57"/>
                      <a:pt x="315" y="114"/>
                    </a:cubicBezTo>
                    <a:cubicBezTo>
                      <a:pt x="143" y="171"/>
                      <a:pt x="1" y="285"/>
                      <a:pt x="29" y="457"/>
                    </a:cubicBezTo>
                    <a:cubicBezTo>
                      <a:pt x="58" y="485"/>
                      <a:pt x="58" y="542"/>
                      <a:pt x="86" y="571"/>
                    </a:cubicBezTo>
                    <a:cubicBezTo>
                      <a:pt x="86" y="571"/>
                      <a:pt x="86" y="599"/>
                      <a:pt x="86" y="599"/>
                    </a:cubicBezTo>
                    <a:cubicBezTo>
                      <a:pt x="225" y="830"/>
                      <a:pt x="530" y="930"/>
                      <a:pt x="823" y="930"/>
                    </a:cubicBezTo>
                    <a:cubicBezTo>
                      <a:pt x="893" y="930"/>
                      <a:pt x="962" y="924"/>
                      <a:pt x="1028" y="913"/>
                    </a:cubicBezTo>
                    <a:lnTo>
                      <a:pt x="1085" y="913"/>
                    </a:lnTo>
                    <a:cubicBezTo>
                      <a:pt x="1171" y="885"/>
                      <a:pt x="1228" y="856"/>
                      <a:pt x="1285" y="828"/>
                    </a:cubicBezTo>
                    <a:cubicBezTo>
                      <a:pt x="1399" y="770"/>
                      <a:pt x="1484" y="713"/>
                      <a:pt x="1484" y="628"/>
                    </a:cubicBezTo>
                    <a:cubicBezTo>
                      <a:pt x="1599" y="371"/>
                      <a:pt x="1399" y="200"/>
                      <a:pt x="1199" y="114"/>
                    </a:cubicBezTo>
                    <a:cubicBezTo>
                      <a:pt x="1199" y="86"/>
                      <a:pt x="1171" y="86"/>
                      <a:pt x="1142" y="86"/>
                    </a:cubicBezTo>
                    <a:cubicBezTo>
                      <a:pt x="1142" y="57"/>
                      <a:pt x="1114" y="57"/>
                      <a:pt x="1085" y="57"/>
                    </a:cubicBezTo>
                    <a:cubicBezTo>
                      <a:pt x="1056" y="57"/>
                      <a:pt x="1056" y="57"/>
                      <a:pt x="1028" y="29"/>
                    </a:cubicBezTo>
                    <a:lnTo>
                      <a:pt x="942" y="29"/>
                    </a:lnTo>
                    <a:cubicBezTo>
                      <a:pt x="857" y="0"/>
                      <a:pt x="800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1740625" y="4283050"/>
                <a:ext cx="67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20" extrusionOk="0">
                    <a:moveTo>
                      <a:pt x="1403" y="0"/>
                    </a:moveTo>
                    <a:cubicBezTo>
                      <a:pt x="800" y="0"/>
                      <a:pt x="162" y="230"/>
                      <a:pt x="57" y="855"/>
                    </a:cubicBezTo>
                    <a:cubicBezTo>
                      <a:pt x="57" y="855"/>
                      <a:pt x="57" y="884"/>
                      <a:pt x="57" y="912"/>
                    </a:cubicBezTo>
                    <a:cubicBezTo>
                      <a:pt x="0" y="1226"/>
                      <a:pt x="457" y="1455"/>
                      <a:pt x="714" y="1540"/>
                    </a:cubicBezTo>
                    <a:cubicBezTo>
                      <a:pt x="893" y="1591"/>
                      <a:pt x="1090" y="1620"/>
                      <a:pt x="1289" y="1620"/>
                    </a:cubicBezTo>
                    <a:cubicBezTo>
                      <a:pt x="1532" y="1620"/>
                      <a:pt x="1778" y="1577"/>
                      <a:pt x="1998" y="1483"/>
                    </a:cubicBezTo>
                    <a:cubicBezTo>
                      <a:pt x="2026" y="1483"/>
                      <a:pt x="2055" y="1483"/>
                      <a:pt x="2083" y="1455"/>
                    </a:cubicBezTo>
                    <a:cubicBezTo>
                      <a:pt x="2369" y="1340"/>
                      <a:pt x="2711" y="1112"/>
                      <a:pt x="2711" y="741"/>
                    </a:cubicBezTo>
                    <a:cubicBezTo>
                      <a:pt x="2682" y="399"/>
                      <a:pt x="2311" y="171"/>
                      <a:pt x="2026" y="85"/>
                    </a:cubicBezTo>
                    <a:cubicBezTo>
                      <a:pt x="1842" y="31"/>
                      <a:pt x="1625" y="0"/>
                      <a:pt x="14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1727075" y="4245475"/>
                <a:ext cx="383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897" extrusionOk="0">
                    <a:moveTo>
                      <a:pt x="929" y="1"/>
                    </a:moveTo>
                    <a:cubicBezTo>
                      <a:pt x="799" y="1"/>
                      <a:pt x="683" y="20"/>
                      <a:pt x="628" y="47"/>
                    </a:cubicBezTo>
                    <a:cubicBezTo>
                      <a:pt x="571" y="76"/>
                      <a:pt x="485" y="104"/>
                      <a:pt x="428" y="133"/>
                    </a:cubicBezTo>
                    <a:cubicBezTo>
                      <a:pt x="29" y="304"/>
                      <a:pt x="0" y="704"/>
                      <a:pt x="457" y="846"/>
                    </a:cubicBezTo>
                    <a:cubicBezTo>
                      <a:pt x="553" y="878"/>
                      <a:pt x="672" y="897"/>
                      <a:pt x="794" y="897"/>
                    </a:cubicBezTo>
                    <a:cubicBezTo>
                      <a:pt x="1107" y="897"/>
                      <a:pt x="1443" y="775"/>
                      <a:pt x="1484" y="447"/>
                    </a:cubicBezTo>
                    <a:cubicBezTo>
                      <a:pt x="1484" y="418"/>
                      <a:pt x="1484" y="361"/>
                      <a:pt x="1512" y="333"/>
                    </a:cubicBezTo>
                    <a:cubicBezTo>
                      <a:pt x="1532" y="82"/>
                      <a:pt x="1199" y="1"/>
                      <a:pt x="9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1309075" y="3942325"/>
                <a:ext cx="406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36" extrusionOk="0">
                    <a:moveTo>
                      <a:pt x="861" y="1"/>
                    </a:moveTo>
                    <a:cubicBezTo>
                      <a:pt x="718" y="1"/>
                      <a:pt x="575" y="28"/>
                      <a:pt x="457" y="76"/>
                    </a:cubicBezTo>
                    <a:cubicBezTo>
                      <a:pt x="229" y="161"/>
                      <a:pt x="0" y="418"/>
                      <a:pt x="229" y="646"/>
                    </a:cubicBezTo>
                    <a:cubicBezTo>
                      <a:pt x="379" y="780"/>
                      <a:pt x="578" y="835"/>
                      <a:pt x="775" y="835"/>
                    </a:cubicBezTo>
                    <a:cubicBezTo>
                      <a:pt x="914" y="835"/>
                      <a:pt x="1052" y="808"/>
                      <a:pt x="1170" y="760"/>
                    </a:cubicBezTo>
                    <a:cubicBezTo>
                      <a:pt x="1398" y="675"/>
                      <a:pt x="1627" y="418"/>
                      <a:pt x="1398" y="190"/>
                    </a:cubicBezTo>
                    <a:cubicBezTo>
                      <a:pt x="1265" y="56"/>
                      <a:pt x="1062" y="1"/>
                      <a:pt x="8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1267575" y="3999400"/>
                <a:ext cx="450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268" extrusionOk="0">
                    <a:moveTo>
                      <a:pt x="962" y="0"/>
                    </a:moveTo>
                    <a:cubicBezTo>
                      <a:pt x="491" y="0"/>
                      <a:pt x="1" y="205"/>
                      <a:pt x="63" y="560"/>
                    </a:cubicBezTo>
                    <a:cubicBezTo>
                      <a:pt x="120" y="789"/>
                      <a:pt x="148" y="988"/>
                      <a:pt x="376" y="1131"/>
                    </a:cubicBezTo>
                    <a:cubicBezTo>
                      <a:pt x="564" y="1214"/>
                      <a:pt x="798" y="1267"/>
                      <a:pt x="1011" y="1267"/>
                    </a:cubicBezTo>
                    <a:cubicBezTo>
                      <a:pt x="1089" y="1267"/>
                      <a:pt x="1164" y="1260"/>
                      <a:pt x="1232" y="1245"/>
                    </a:cubicBezTo>
                    <a:cubicBezTo>
                      <a:pt x="1432" y="1217"/>
                      <a:pt x="1660" y="1131"/>
                      <a:pt x="1717" y="931"/>
                    </a:cubicBezTo>
                    <a:cubicBezTo>
                      <a:pt x="1803" y="789"/>
                      <a:pt x="1803" y="731"/>
                      <a:pt x="1774" y="475"/>
                    </a:cubicBezTo>
                    <a:cubicBezTo>
                      <a:pt x="1748" y="147"/>
                      <a:pt x="1362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1420350" y="4007325"/>
                <a:ext cx="499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128" extrusionOk="0">
                    <a:moveTo>
                      <a:pt x="1227" y="0"/>
                    </a:moveTo>
                    <a:cubicBezTo>
                      <a:pt x="910" y="0"/>
                      <a:pt x="581" y="91"/>
                      <a:pt x="428" y="243"/>
                    </a:cubicBezTo>
                    <a:cubicBezTo>
                      <a:pt x="200" y="329"/>
                      <a:pt x="0" y="443"/>
                      <a:pt x="29" y="671"/>
                    </a:cubicBezTo>
                    <a:cubicBezTo>
                      <a:pt x="29" y="1042"/>
                      <a:pt x="542" y="1099"/>
                      <a:pt x="799" y="1128"/>
                    </a:cubicBezTo>
                    <a:cubicBezTo>
                      <a:pt x="1227" y="1128"/>
                      <a:pt x="1998" y="1042"/>
                      <a:pt x="1998" y="472"/>
                    </a:cubicBezTo>
                    <a:cubicBezTo>
                      <a:pt x="1998" y="140"/>
                      <a:pt x="1621" y="0"/>
                      <a:pt x="12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1432475" y="3866925"/>
                <a:ext cx="285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496" extrusionOk="0">
                    <a:moveTo>
                      <a:pt x="761" y="0"/>
                    </a:moveTo>
                    <a:cubicBezTo>
                      <a:pt x="565" y="0"/>
                      <a:pt x="406" y="42"/>
                      <a:pt x="229" y="153"/>
                    </a:cubicBezTo>
                    <a:cubicBezTo>
                      <a:pt x="0" y="305"/>
                      <a:pt x="254" y="495"/>
                      <a:pt x="508" y="495"/>
                    </a:cubicBezTo>
                    <a:cubicBezTo>
                      <a:pt x="634" y="495"/>
                      <a:pt x="761" y="448"/>
                      <a:pt x="828" y="324"/>
                    </a:cubicBezTo>
                    <a:cubicBezTo>
                      <a:pt x="856" y="281"/>
                      <a:pt x="849" y="274"/>
                      <a:pt x="853" y="274"/>
                    </a:cubicBezTo>
                    <a:lnTo>
                      <a:pt x="853" y="274"/>
                    </a:lnTo>
                    <a:cubicBezTo>
                      <a:pt x="855" y="274"/>
                      <a:pt x="859" y="276"/>
                      <a:pt x="872" y="276"/>
                    </a:cubicBezTo>
                    <a:cubicBezTo>
                      <a:pt x="885" y="276"/>
                      <a:pt x="906" y="274"/>
                      <a:pt x="942" y="267"/>
                    </a:cubicBezTo>
                    <a:cubicBezTo>
                      <a:pt x="1142" y="210"/>
                      <a:pt x="1142" y="39"/>
                      <a:pt x="942" y="10"/>
                    </a:cubicBezTo>
                    <a:cubicBezTo>
                      <a:pt x="878" y="4"/>
                      <a:pt x="818" y="0"/>
                      <a:pt x="7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/>
              <p:cNvSpPr/>
              <p:nvPr/>
            </p:nvSpPr>
            <p:spPr>
              <a:xfrm>
                <a:off x="1456000" y="4168450"/>
                <a:ext cx="478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20" extrusionOk="0">
                    <a:moveTo>
                      <a:pt x="488" y="1006"/>
                    </a:moveTo>
                    <a:cubicBezTo>
                      <a:pt x="488" y="1006"/>
                      <a:pt x="503" y="1011"/>
                      <a:pt x="529" y="1021"/>
                    </a:cubicBezTo>
                    <a:lnTo>
                      <a:pt x="529" y="1021"/>
                    </a:lnTo>
                    <a:cubicBezTo>
                      <a:pt x="501" y="1011"/>
                      <a:pt x="487" y="1006"/>
                      <a:pt x="488" y="1006"/>
                    </a:cubicBezTo>
                    <a:close/>
                    <a:moveTo>
                      <a:pt x="972" y="0"/>
                    </a:moveTo>
                    <a:cubicBezTo>
                      <a:pt x="805" y="0"/>
                      <a:pt x="636" y="36"/>
                      <a:pt x="486" y="104"/>
                    </a:cubicBezTo>
                    <a:cubicBezTo>
                      <a:pt x="258" y="189"/>
                      <a:pt x="1" y="389"/>
                      <a:pt x="115" y="675"/>
                    </a:cubicBezTo>
                    <a:cubicBezTo>
                      <a:pt x="172" y="789"/>
                      <a:pt x="258" y="874"/>
                      <a:pt x="372" y="960"/>
                    </a:cubicBezTo>
                    <a:cubicBezTo>
                      <a:pt x="454" y="987"/>
                      <a:pt x="509" y="1040"/>
                      <a:pt x="589" y="1045"/>
                    </a:cubicBezTo>
                    <a:lnTo>
                      <a:pt x="589" y="1045"/>
                    </a:lnTo>
                    <a:cubicBezTo>
                      <a:pt x="609" y="1053"/>
                      <a:pt x="632" y="1063"/>
                      <a:pt x="657" y="1074"/>
                    </a:cubicBezTo>
                    <a:cubicBezTo>
                      <a:pt x="756" y="1104"/>
                      <a:pt x="871" y="1119"/>
                      <a:pt x="991" y="1119"/>
                    </a:cubicBezTo>
                    <a:cubicBezTo>
                      <a:pt x="1218" y="1119"/>
                      <a:pt x="1459" y="1062"/>
                      <a:pt x="1627" y="931"/>
                    </a:cubicBezTo>
                    <a:cubicBezTo>
                      <a:pt x="1799" y="817"/>
                      <a:pt x="1913" y="675"/>
                      <a:pt x="1827" y="446"/>
                    </a:cubicBezTo>
                    <a:cubicBezTo>
                      <a:pt x="1770" y="275"/>
                      <a:pt x="1627" y="218"/>
                      <a:pt x="1485" y="132"/>
                    </a:cubicBezTo>
                    <a:cubicBezTo>
                      <a:pt x="1336" y="43"/>
                      <a:pt x="115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1397525" y="4222125"/>
                <a:ext cx="442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82" extrusionOk="0">
                    <a:moveTo>
                      <a:pt x="775" y="0"/>
                    </a:moveTo>
                    <a:cubicBezTo>
                      <a:pt x="538" y="0"/>
                      <a:pt x="311" y="72"/>
                      <a:pt x="200" y="239"/>
                    </a:cubicBezTo>
                    <a:cubicBezTo>
                      <a:pt x="172" y="268"/>
                      <a:pt x="172" y="297"/>
                      <a:pt x="143" y="325"/>
                    </a:cubicBezTo>
                    <a:cubicBezTo>
                      <a:pt x="86" y="439"/>
                      <a:pt x="0" y="553"/>
                      <a:pt x="86" y="696"/>
                    </a:cubicBezTo>
                    <a:cubicBezTo>
                      <a:pt x="257" y="924"/>
                      <a:pt x="428" y="1010"/>
                      <a:pt x="742" y="1067"/>
                    </a:cubicBezTo>
                    <a:cubicBezTo>
                      <a:pt x="789" y="1076"/>
                      <a:pt x="842" y="1081"/>
                      <a:pt x="899" y="1081"/>
                    </a:cubicBezTo>
                    <a:cubicBezTo>
                      <a:pt x="1186" y="1081"/>
                      <a:pt x="1565" y="958"/>
                      <a:pt x="1684" y="696"/>
                    </a:cubicBezTo>
                    <a:lnTo>
                      <a:pt x="1684" y="667"/>
                    </a:lnTo>
                    <a:cubicBezTo>
                      <a:pt x="1769" y="496"/>
                      <a:pt x="1627" y="354"/>
                      <a:pt x="1484" y="268"/>
                    </a:cubicBezTo>
                    <a:lnTo>
                      <a:pt x="1455" y="268"/>
                    </a:lnTo>
                    <a:cubicBezTo>
                      <a:pt x="1455" y="239"/>
                      <a:pt x="1427" y="211"/>
                      <a:pt x="1427" y="211"/>
                    </a:cubicBezTo>
                    <a:cubicBezTo>
                      <a:pt x="1281" y="79"/>
                      <a:pt x="1023" y="0"/>
                      <a:pt x="7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8"/>
              <p:cNvSpPr/>
              <p:nvPr/>
            </p:nvSpPr>
            <p:spPr>
              <a:xfrm>
                <a:off x="1663575" y="3935225"/>
                <a:ext cx="407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042" extrusionOk="0">
                    <a:moveTo>
                      <a:pt x="872" y="1"/>
                    </a:moveTo>
                    <a:cubicBezTo>
                      <a:pt x="618" y="1"/>
                      <a:pt x="355" y="89"/>
                      <a:pt x="229" y="246"/>
                    </a:cubicBezTo>
                    <a:cubicBezTo>
                      <a:pt x="201" y="246"/>
                      <a:pt x="172" y="274"/>
                      <a:pt x="144" y="303"/>
                    </a:cubicBezTo>
                    <a:cubicBezTo>
                      <a:pt x="1" y="445"/>
                      <a:pt x="58" y="616"/>
                      <a:pt x="172" y="759"/>
                    </a:cubicBezTo>
                    <a:cubicBezTo>
                      <a:pt x="158" y="752"/>
                      <a:pt x="149" y="748"/>
                      <a:pt x="145" y="748"/>
                    </a:cubicBezTo>
                    <a:lnTo>
                      <a:pt x="145" y="748"/>
                    </a:lnTo>
                    <a:cubicBezTo>
                      <a:pt x="133" y="748"/>
                      <a:pt x="165" y="781"/>
                      <a:pt x="229" y="845"/>
                    </a:cubicBezTo>
                    <a:cubicBezTo>
                      <a:pt x="258" y="873"/>
                      <a:pt x="286" y="902"/>
                      <a:pt x="343" y="902"/>
                    </a:cubicBezTo>
                    <a:cubicBezTo>
                      <a:pt x="400" y="930"/>
                      <a:pt x="429" y="959"/>
                      <a:pt x="457" y="959"/>
                    </a:cubicBezTo>
                    <a:cubicBezTo>
                      <a:pt x="552" y="1013"/>
                      <a:pt x="671" y="1041"/>
                      <a:pt x="793" y="1041"/>
                    </a:cubicBezTo>
                    <a:cubicBezTo>
                      <a:pt x="911" y="1041"/>
                      <a:pt x="1030" y="1014"/>
                      <a:pt x="1129" y="957"/>
                    </a:cubicBezTo>
                    <a:lnTo>
                      <a:pt x="1129" y="957"/>
                    </a:lnTo>
                    <a:cubicBezTo>
                      <a:pt x="1183" y="935"/>
                      <a:pt x="1238" y="904"/>
                      <a:pt x="1285" y="873"/>
                    </a:cubicBezTo>
                    <a:cubicBezTo>
                      <a:pt x="1370" y="845"/>
                      <a:pt x="1399" y="759"/>
                      <a:pt x="1456" y="702"/>
                    </a:cubicBezTo>
                    <a:cubicBezTo>
                      <a:pt x="1627" y="559"/>
                      <a:pt x="1542" y="388"/>
                      <a:pt x="1456" y="246"/>
                    </a:cubicBezTo>
                    <a:cubicBezTo>
                      <a:pt x="1427" y="246"/>
                      <a:pt x="1427" y="217"/>
                      <a:pt x="1399" y="188"/>
                    </a:cubicBezTo>
                    <a:cubicBezTo>
                      <a:pt x="1283" y="60"/>
                      <a:pt x="1081" y="1"/>
                      <a:pt x="8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8"/>
              <p:cNvSpPr/>
              <p:nvPr/>
            </p:nvSpPr>
            <p:spPr>
              <a:xfrm>
                <a:off x="1613650" y="4018550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51" y="1"/>
                    </a:moveTo>
                    <a:cubicBezTo>
                      <a:pt x="954" y="1"/>
                      <a:pt x="866" y="9"/>
                      <a:pt x="800" y="23"/>
                    </a:cubicBezTo>
                    <a:cubicBezTo>
                      <a:pt x="457" y="80"/>
                      <a:pt x="1" y="536"/>
                      <a:pt x="514" y="764"/>
                    </a:cubicBezTo>
                    <a:cubicBezTo>
                      <a:pt x="600" y="821"/>
                      <a:pt x="685" y="879"/>
                      <a:pt x="800" y="936"/>
                    </a:cubicBezTo>
                    <a:cubicBezTo>
                      <a:pt x="885" y="964"/>
                      <a:pt x="999" y="964"/>
                      <a:pt x="1085" y="964"/>
                    </a:cubicBezTo>
                    <a:cubicBezTo>
                      <a:pt x="1142" y="964"/>
                      <a:pt x="1170" y="936"/>
                      <a:pt x="1227" y="936"/>
                    </a:cubicBezTo>
                    <a:lnTo>
                      <a:pt x="1256" y="936"/>
                    </a:lnTo>
                    <a:cubicBezTo>
                      <a:pt x="1541" y="879"/>
                      <a:pt x="1770" y="707"/>
                      <a:pt x="1770" y="422"/>
                    </a:cubicBezTo>
                    <a:cubicBezTo>
                      <a:pt x="1770" y="94"/>
                      <a:pt x="1367" y="1"/>
                      <a:pt x="10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3" name="Google Shape;1543;p18"/>
            <p:cNvGrpSpPr/>
            <p:nvPr/>
          </p:nvGrpSpPr>
          <p:grpSpPr>
            <a:xfrm>
              <a:off x="8221500" y="-243612"/>
              <a:ext cx="752025" cy="666400"/>
              <a:chOff x="5212300" y="2549513"/>
              <a:chExt cx="752025" cy="666400"/>
            </a:xfrm>
          </p:grpSpPr>
          <p:sp>
            <p:nvSpPr>
              <p:cNvPr id="1544" name="Google Shape;1544;p18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8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8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8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8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9" name="Google Shape;1549;p18"/>
            <p:cNvGrpSpPr/>
            <p:nvPr/>
          </p:nvGrpSpPr>
          <p:grpSpPr>
            <a:xfrm>
              <a:off x="8721475" y="592813"/>
              <a:ext cx="910925" cy="785800"/>
              <a:chOff x="6668150" y="3630500"/>
              <a:chExt cx="910925" cy="785800"/>
            </a:xfrm>
          </p:grpSpPr>
          <p:sp>
            <p:nvSpPr>
              <p:cNvPr id="1550" name="Google Shape;1550;p18"/>
              <p:cNvSpPr/>
              <p:nvPr/>
            </p:nvSpPr>
            <p:spPr>
              <a:xfrm>
                <a:off x="6917100" y="4174275"/>
                <a:ext cx="2304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9681" extrusionOk="0">
                    <a:moveTo>
                      <a:pt x="4642" y="1"/>
                    </a:moveTo>
                    <a:cubicBezTo>
                      <a:pt x="4512" y="1"/>
                      <a:pt x="4382" y="8"/>
                      <a:pt x="4252" y="19"/>
                    </a:cubicBezTo>
                    <a:cubicBezTo>
                      <a:pt x="4052" y="48"/>
                      <a:pt x="3852" y="76"/>
                      <a:pt x="3681" y="105"/>
                    </a:cubicBezTo>
                    <a:cubicBezTo>
                      <a:pt x="3453" y="133"/>
                      <a:pt x="3139" y="305"/>
                      <a:pt x="2939" y="390"/>
                    </a:cubicBezTo>
                    <a:cubicBezTo>
                      <a:pt x="2825" y="447"/>
                      <a:pt x="2711" y="504"/>
                      <a:pt x="2597" y="590"/>
                    </a:cubicBezTo>
                    <a:cubicBezTo>
                      <a:pt x="1969" y="961"/>
                      <a:pt x="1427" y="1503"/>
                      <a:pt x="999" y="2102"/>
                    </a:cubicBezTo>
                    <a:cubicBezTo>
                      <a:pt x="314" y="3101"/>
                      <a:pt x="1" y="4385"/>
                      <a:pt x="172" y="5583"/>
                    </a:cubicBezTo>
                    <a:cubicBezTo>
                      <a:pt x="229" y="6125"/>
                      <a:pt x="343" y="6639"/>
                      <a:pt x="486" y="7181"/>
                    </a:cubicBezTo>
                    <a:cubicBezTo>
                      <a:pt x="600" y="7666"/>
                      <a:pt x="771" y="8122"/>
                      <a:pt x="914" y="8608"/>
                    </a:cubicBezTo>
                    <a:cubicBezTo>
                      <a:pt x="1056" y="8978"/>
                      <a:pt x="1285" y="9292"/>
                      <a:pt x="1627" y="9492"/>
                    </a:cubicBezTo>
                    <a:cubicBezTo>
                      <a:pt x="1851" y="9623"/>
                      <a:pt x="2100" y="9680"/>
                      <a:pt x="2349" y="9680"/>
                    </a:cubicBezTo>
                    <a:cubicBezTo>
                      <a:pt x="2480" y="9680"/>
                      <a:pt x="2612" y="9664"/>
                      <a:pt x="2740" y="9635"/>
                    </a:cubicBezTo>
                    <a:cubicBezTo>
                      <a:pt x="3482" y="9435"/>
                      <a:pt x="4024" y="8579"/>
                      <a:pt x="3767" y="7809"/>
                    </a:cubicBezTo>
                    <a:cubicBezTo>
                      <a:pt x="3510" y="7067"/>
                      <a:pt x="3253" y="6325"/>
                      <a:pt x="3111" y="5526"/>
                    </a:cubicBezTo>
                    <a:cubicBezTo>
                      <a:pt x="3082" y="5269"/>
                      <a:pt x="3082" y="5012"/>
                      <a:pt x="3082" y="4756"/>
                    </a:cubicBezTo>
                    <a:cubicBezTo>
                      <a:pt x="3139" y="4556"/>
                      <a:pt x="3168" y="4356"/>
                      <a:pt x="3225" y="4156"/>
                    </a:cubicBezTo>
                    <a:cubicBezTo>
                      <a:pt x="3310" y="4014"/>
                      <a:pt x="3396" y="3871"/>
                      <a:pt x="3482" y="3729"/>
                    </a:cubicBezTo>
                    <a:cubicBezTo>
                      <a:pt x="3596" y="3586"/>
                      <a:pt x="3710" y="3472"/>
                      <a:pt x="3852" y="3358"/>
                    </a:cubicBezTo>
                    <a:lnTo>
                      <a:pt x="3967" y="3272"/>
                    </a:lnTo>
                    <a:cubicBezTo>
                      <a:pt x="4109" y="3158"/>
                      <a:pt x="4252" y="3101"/>
                      <a:pt x="4395" y="3015"/>
                    </a:cubicBezTo>
                    <a:lnTo>
                      <a:pt x="4480" y="2987"/>
                    </a:lnTo>
                    <a:lnTo>
                      <a:pt x="4651" y="3044"/>
                    </a:lnTo>
                    <a:cubicBezTo>
                      <a:pt x="4937" y="3158"/>
                      <a:pt x="5193" y="3329"/>
                      <a:pt x="5422" y="3500"/>
                    </a:cubicBezTo>
                    <a:cubicBezTo>
                      <a:pt x="5821" y="3814"/>
                      <a:pt x="6164" y="4156"/>
                      <a:pt x="6534" y="4499"/>
                    </a:cubicBezTo>
                    <a:cubicBezTo>
                      <a:pt x="6859" y="4767"/>
                      <a:pt x="7259" y="4909"/>
                      <a:pt x="7654" y="4909"/>
                    </a:cubicBezTo>
                    <a:cubicBezTo>
                      <a:pt x="8058" y="4909"/>
                      <a:pt x="8457" y="4759"/>
                      <a:pt x="8760" y="4442"/>
                    </a:cubicBezTo>
                    <a:cubicBezTo>
                      <a:pt x="9045" y="4156"/>
                      <a:pt x="9217" y="3757"/>
                      <a:pt x="9217" y="3329"/>
                    </a:cubicBezTo>
                    <a:cubicBezTo>
                      <a:pt x="9188" y="2901"/>
                      <a:pt x="9017" y="2530"/>
                      <a:pt x="8731" y="2216"/>
                    </a:cubicBezTo>
                    <a:cubicBezTo>
                      <a:pt x="8332" y="1817"/>
                      <a:pt x="7875" y="1474"/>
                      <a:pt x="7419" y="1161"/>
                    </a:cubicBezTo>
                    <a:cubicBezTo>
                      <a:pt x="7077" y="904"/>
                      <a:pt x="6706" y="676"/>
                      <a:pt x="6306" y="476"/>
                    </a:cubicBezTo>
                    <a:cubicBezTo>
                      <a:pt x="5964" y="276"/>
                      <a:pt x="5564" y="162"/>
                      <a:pt x="5193" y="48"/>
                    </a:cubicBezTo>
                    <a:cubicBezTo>
                      <a:pt x="5010" y="14"/>
                      <a:pt x="4826" y="1"/>
                      <a:pt x="464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8"/>
              <p:cNvSpPr/>
              <p:nvPr/>
            </p:nvSpPr>
            <p:spPr>
              <a:xfrm>
                <a:off x="7317975" y="3974625"/>
                <a:ext cx="183350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8436" extrusionOk="0">
                    <a:moveTo>
                      <a:pt x="4070" y="1"/>
                    </a:moveTo>
                    <a:cubicBezTo>
                      <a:pt x="3868" y="1"/>
                      <a:pt x="3669" y="23"/>
                      <a:pt x="3482" y="73"/>
                    </a:cubicBezTo>
                    <a:cubicBezTo>
                      <a:pt x="3082" y="159"/>
                      <a:pt x="2711" y="330"/>
                      <a:pt x="2369" y="501"/>
                    </a:cubicBezTo>
                    <a:lnTo>
                      <a:pt x="2255" y="558"/>
                    </a:lnTo>
                    <a:cubicBezTo>
                      <a:pt x="1998" y="730"/>
                      <a:pt x="1741" y="929"/>
                      <a:pt x="1513" y="1129"/>
                    </a:cubicBezTo>
                    <a:cubicBezTo>
                      <a:pt x="1399" y="1243"/>
                      <a:pt x="1285" y="1357"/>
                      <a:pt x="1171" y="1471"/>
                    </a:cubicBezTo>
                    <a:cubicBezTo>
                      <a:pt x="714" y="2014"/>
                      <a:pt x="286" y="2584"/>
                      <a:pt x="143" y="3298"/>
                    </a:cubicBezTo>
                    <a:cubicBezTo>
                      <a:pt x="1" y="3954"/>
                      <a:pt x="115" y="4610"/>
                      <a:pt x="257" y="5266"/>
                    </a:cubicBezTo>
                    <a:cubicBezTo>
                      <a:pt x="400" y="6008"/>
                      <a:pt x="657" y="6693"/>
                      <a:pt x="885" y="7406"/>
                    </a:cubicBezTo>
                    <a:cubicBezTo>
                      <a:pt x="999" y="7777"/>
                      <a:pt x="1228" y="8062"/>
                      <a:pt x="1570" y="8262"/>
                    </a:cubicBezTo>
                    <a:cubicBezTo>
                      <a:pt x="1773" y="8373"/>
                      <a:pt x="2011" y="8436"/>
                      <a:pt x="2247" y="8436"/>
                    </a:cubicBezTo>
                    <a:cubicBezTo>
                      <a:pt x="2376" y="8436"/>
                      <a:pt x="2504" y="8417"/>
                      <a:pt x="2626" y="8376"/>
                    </a:cubicBezTo>
                    <a:cubicBezTo>
                      <a:pt x="3367" y="8177"/>
                      <a:pt x="3853" y="7378"/>
                      <a:pt x="3624" y="6636"/>
                    </a:cubicBezTo>
                    <a:cubicBezTo>
                      <a:pt x="3367" y="5837"/>
                      <a:pt x="3082" y="5009"/>
                      <a:pt x="2911" y="4182"/>
                    </a:cubicBezTo>
                    <a:lnTo>
                      <a:pt x="2911" y="3897"/>
                    </a:lnTo>
                    <a:lnTo>
                      <a:pt x="2911" y="3868"/>
                    </a:lnTo>
                    <a:lnTo>
                      <a:pt x="2997" y="3697"/>
                    </a:lnTo>
                    <a:cubicBezTo>
                      <a:pt x="3168" y="3497"/>
                      <a:pt x="3339" y="3326"/>
                      <a:pt x="3510" y="3183"/>
                    </a:cubicBezTo>
                    <a:cubicBezTo>
                      <a:pt x="3624" y="3098"/>
                      <a:pt x="3767" y="3012"/>
                      <a:pt x="3881" y="2955"/>
                    </a:cubicBezTo>
                    <a:lnTo>
                      <a:pt x="3967" y="2927"/>
                    </a:lnTo>
                    <a:cubicBezTo>
                      <a:pt x="4109" y="3098"/>
                      <a:pt x="4252" y="3269"/>
                      <a:pt x="4395" y="3440"/>
                    </a:cubicBezTo>
                    <a:cubicBezTo>
                      <a:pt x="4480" y="3526"/>
                      <a:pt x="4537" y="3640"/>
                      <a:pt x="4623" y="3726"/>
                    </a:cubicBezTo>
                    <a:cubicBezTo>
                      <a:pt x="4794" y="3954"/>
                      <a:pt x="5022" y="4096"/>
                      <a:pt x="5251" y="4268"/>
                    </a:cubicBezTo>
                    <a:cubicBezTo>
                      <a:pt x="5479" y="4382"/>
                      <a:pt x="5707" y="4439"/>
                      <a:pt x="5964" y="4439"/>
                    </a:cubicBezTo>
                    <a:cubicBezTo>
                      <a:pt x="6335" y="4410"/>
                      <a:pt x="6677" y="4268"/>
                      <a:pt x="6963" y="3982"/>
                    </a:cubicBezTo>
                    <a:cubicBezTo>
                      <a:pt x="7134" y="3811"/>
                      <a:pt x="7248" y="3611"/>
                      <a:pt x="7305" y="3383"/>
                    </a:cubicBezTo>
                    <a:cubicBezTo>
                      <a:pt x="7305" y="3240"/>
                      <a:pt x="7333" y="3126"/>
                      <a:pt x="7333" y="3012"/>
                    </a:cubicBezTo>
                    <a:cubicBezTo>
                      <a:pt x="7333" y="2755"/>
                      <a:pt x="7276" y="2527"/>
                      <a:pt x="7134" y="2299"/>
                    </a:cubicBezTo>
                    <a:cubicBezTo>
                      <a:pt x="6963" y="1899"/>
                      <a:pt x="6677" y="1557"/>
                      <a:pt x="6392" y="1215"/>
                    </a:cubicBezTo>
                    <a:cubicBezTo>
                      <a:pt x="5992" y="730"/>
                      <a:pt x="5479" y="273"/>
                      <a:pt x="4851" y="102"/>
                    </a:cubicBezTo>
                    <a:cubicBezTo>
                      <a:pt x="4595" y="38"/>
                      <a:pt x="4329" y="1"/>
                      <a:pt x="407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8"/>
              <p:cNvSpPr/>
              <p:nvPr/>
            </p:nvSpPr>
            <p:spPr>
              <a:xfrm>
                <a:off x="7009125" y="3888175"/>
                <a:ext cx="209025" cy="196100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7844" extrusionOk="0">
                    <a:moveTo>
                      <a:pt x="3967" y="1"/>
                    </a:moveTo>
                    <a:cubicBezTo>
                      <a:pt x="3304" y="1"/>
                      <a:pt x="2654" y="179"/>
                      <a:pt x="2083" y="536"/>
                    </a:cubicBezTo>
                    <a:cubicBezTo>
                      <a:pt x="1998" y="593"/>
                      <a:pt x="1912" y="650"/>
                      <a:pt x="1798" y="735"/>
                    </a:cubicBezTo>
                    <a:cubicBezTo>
                      <a:pt x="1598" y="878"/>
                      <a:pt x="1370" y="1049"/>
                      <a:pt x="1170" y="1220"/>
                    </a:cubicBezTo>
                    <a:cubicBezTo>
                      <a:pt x="885" y="1477"/>
                      <a:pt x="685" y="1734"/>
                      <a:pt x="485" y="2048"/>
                    </a:cubicBezTo>
                    <a:cubicBezTo>
                      <a:pt x="371" y="2247"/>
                      <a:pt x="286" y="2504"/>
                      <a:pt x="200" y="2733"/>
                    </a:cubicBezTo>
                    <a:cubicBezTo>
                      <a:pt x="171" y="2847"/>
                      <a:pt x="114" y="2961"/>
                      <a:pt x="114" y="3075"/>
                    </a:cubicBezTo>
                    <a:cubicBezTo>
                      <a:pt x="0" y="3560"/>
                      <a:pt x="29" y="4045"/>
                      <a:pt x="114" y="4530"/>
                    </a:cubicBezTo>
                    <a:cubicBezTo>
                      <a:pt x="286" y="5443"/>
                      <a:pt x="714" y="6299"/>
                      <a:pt x="1142" y="7126"/>
                    </a:cubicBezTo>
                    <a:cubicBezTo>
                      <a:pt x="1405" y="7596"/>
                      <a:pt x="1940" y="7843"/>
                      <a:pt x="2462" y="7843"/>
                    </a:cubicBezTo>
                    <a:cubicBezTo>
                      <a:pt x="2733" y="7843"/>
                      <a:pt x="3000" y="7777"/>
                      <a:pt x="3224" y="7640"/>
                    </a:cubicBezTo>
                    <a:cubicBezTo>
                      <a:pt x="3567" y="7440"/>
                      <a:pt x="3824" y="7098"/>
                      <a:pt x="3938" y="6698"/>
                    </a:cubicBezTo>
                    <a:cubicBezTo>
                      <a:pt x="4023" y="6299"/>
                      <a:pt x="3938" y="5928"/>
                      <a:pt x="3767" y="5557"/>
                    </a:cubicBezTo>
                    <a:cubicBezTo>
                      <a:pt x="3624" y="5272"/>
                      <a:pt x="3481" y="5015"/>
                      <a:pt x="3339" y="4730"/>
                    </a:cubicBezTo>
                    <a:cubicBezTo>
                      <a:pt x="3224" y="4444"/>
                      <a:pt x="3139" y="4159"/>
                      <a:pt x="3082" y="3874"/>
                    </a:cubicBezTo>
                    <a:lnTo>
                      <a:pt x="3082" y="3703"/>
                    </a:lnTo>
                    <a:lnTo>
                      <a:pt x="3110" y="3560"/>
                    </a:lnTo>
                    <a:lnTo>
                      <a:pt x="3139" y="3503"/>
                    </a:lnTo>
                    <a:cubicBezTo>
                      <a:pt x="3310" y="3332"/>
                      <a:pt x="3453" y="3189"/>
                      <a:pt x="3624" y="3046"/>
                    </a:cubicBezTo>
                    <a:cubicBezTo>
                      <a:pt x="3738" y="2961"/>
                      <a:pt x="3824" y="2904"/>
                      <a:pt x="3938" y="2847"/>
                    </a:cubicBezTo>
                    <a:lnTo>
                      <a:pt x="4023" y="2818"/>
                    </a:lnTo>
                    <a:lnTo>
                      <a:pt x="4394" y="2818"/>
                    </a:lnTo>
                    <a:cubicBezTo>
                      <a:pt x="4680" y="2875"/>
                      <a:pt x="4965" y="2932"/>
                      <a:pt x="5250" y="3018"/>
                    </a:cubicBezTo>
                    <a:cubicBezTo>
                      <a:pt x="5393" y="3103"/>
                      <a:pt x="5564" y="3189"/>
                      <a:pt x="5735" y="3275"/>
                    </a:cubicBezTo>
                    <a:cubicBezTo>
                      <a:pt x="5963" y="3417"/>
                      <a:pt x="6220" y="3588"/>
                      <a:pt x="6449" y="3703"/>
                    </a:cubicBezTo>
                    <a:cubicBezTo>
                      <a:pt x="6649" y="3814"/>
                      <a:pt x="6871" y="3869"/>
                      <a:pt x="7090" y="3869"/>
                    </a:cubicBezTo>
                    <a:cubicBezTo>
                      <a:pt x="7431" y="3869"/>
                      <a:pt x="7763" y="3735"/>
                      <a:pt x="7989" y="3474"/>
                    </a:cubicBezTo>
                    <a:cubicBezTo>
                      <a:pt x="8218" y="3246"/>
                      <a:pt x="8360" y="2904"/>
                      <a:pt x="8360" y="2561"/>
                    </a:cubicBezTo>
                    <a:cubicBezTo>
                      <a:pt x="8360" y="2190"/>
                      <a:pt x="8189" y="1934"/>
                      <a:pt x="7961" y="1648"/>
                    </a:cubicBezTo>
                    <a:cubicBezTo>
                      <a:pt x="7675" y="1334"/>
                      <a:pt x="7304" y="1078"/>
                      <a:pt x="6934" y="849"/>
                    </a:cubicBezTo>
                    <a:cubicBezTo>
                      <a:pt x="6534" y="621"/>
                      <a:pt x="6135" y="450"/>
                      <a:pt x="5735" y="307"/>
                    </a:cubicBezTo>
                    <a:cubicBezTo>
                      <a:pt x="5279" y="165"/>
                      <a:pt x="4822" y="79"/>
                      <a:pt x="4366" y="22"/>
                    </a:cubicBezTo>
                    <a:cubicBezTo>
                      <a:pt x="4233" y="8"/>
                      <a:pt x="4099" y="1"/>
                      <a:pt x="396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8"/>
              <p:cNvSpPr/>
              <p:nvPr/>
            </p:nvSpPr>
            <p:spPr>
              <a:xfrm>
                <a:off x="7341525" y="3644475"/>
                <a:ext cx="2375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6241" extrusionOk="0">
                    <a:moveTo>
                      <a:pt x="4522" y="1"/>
                    </a:moveTo>
                    <a:cubicBezTo>
                      <a:pt x="4433" y="1"/>
                      <a:pt x="4343" y="4"/>
                      <a:pt x="4252" y="12"/>
                    </a:cubicBezTo>
                    <a:cubicBezTo>
                      <a:pt x="3881" y="41"/>
                      <a:pt x="3510" y="98"/>
                      <a:pt x="3167" y="240"/>
                    </a:cubicBezTo>
                    <a:cubicBezTo>
                      <a:pt x="2911" y="326"/>
                      <a:pt x="2682" y="440"/>
                      <a:pt x="2454" y="554"/>
                    </a:cubicBezTo>
                    <a:cubicBezTo>
                      <a:pt x="2055" y="811"/>
                      <a:pt x="1712" y="1125"/>
                      <a:pt x="1398" y="1467"/>
                    </a:cubicBezTo>
                    <a:cubicBezTo>
                      <a:pt x="942" y="1952"/>
                      <a:pt x="628" y="2523"/>
                      <a:pt x="400" y="3151"/>
                    </a:cubicBezTo>
                    <a:cubicBezTo>
                      <a:pt x="257" y="3578"/>
                      <a:pt x="143" y="4035"/>
                      <a:pt x="57" y="4492"/>
                    </a:cubicBezTo>
                    <a:cubicBezTo>
                      <a:pt x="0" y="4862"/>
                      <a:pt x="29" y="5233"/>
                      <a:pt x="229" y="5547"/>
                    </a:cubicBezTo>
                    <a:cubicBezTo>
                      <a:pt x="400" y="5890"/>
                      <a:pt x="714" y="6118"/>
                      <a:pt x="1084" y="6203"/>
                    </a:cubicBezTo>
                    <a:cubicBezTo>
                      <a:pt x="1190" y="6229"/>
                      <a:pt x="1298" y="6241"/>
                      <a:pt x="1407" y="6241"/>
                    </a:cubicBezTo>
                    <a:cubicBezTo>
                      <a:pt x="2035" y="6241"/>
                      <a:pt x="2675" y="5833"/>
                      <a:pt x="2796" y="5176"/>
                    </a:cubicBezTo>
                    <a:cubicBezTo>
                      <a:pt x="2882" y="4777"/>
                      <a:pt x="2939" y="4406"/>
                      <a:pt x="3082" y="4006"/>
                    </a:cubicBezTo>
                    <a:cubicBezTo>
                      <a:pt x="3139" y="3835"/>
                      <a:pt x="3224" y="3693"/>
                      <a:pt x="3339" y="3550"/>
                    </a:cubicBezTo>
                    <a:cubicBezTo>
                      <a:pt x="3453" y="3379"/>
                      <a:pt x="3595" y="3236"/>
                      <a:pt x="3738" y="3093"/>
                    </a:cubicBezTo>
                    <a:cubicBezTo>
                      <a:pt x="3824" y="3036"/>
                      <a:pt x="3909" y="2979"/>
                      <a:pt x="4023" y="2922"/>
                    </a:cubicBezTo>
                    <a:lnTo>
                      <a:pt x="4309" y="2837"/>
                    </a:lnTo>
                    <a:cubicBezTo>
                      <a:pt x="4404" y="2837"/>
                      <a:pt x="4499" y="2824"/>
                      <a:pt x="4594" y="2824"/>
                    </a:cubicBezTo>
                    <a:cubicBezTo>
                      <a:pt x="4641" y="2824"/>
                      <a:pt x="4689" y="2827"/>
                      <a:pt x="4737" y="2837"/>
                    </a:cubicBezTo>
                    <a:cubicBezTo>
                      <a:pt x="5022" y="2865"/>
                      <a:pt x="5279" y="2922"/>
                      <a:pt x="5507" y="3008"/>
                    </a:cubicBezTo>
                    <a:cubicBezTo>
                      <a:pt x="5650" y="3065"/>
                      <a:pt x="5764" y="3122"/>
                      <a:pt x="5878" y="3208"/>
                    </a:cubicBezTo>
                    <a:cubicBezTo>
                      <a:pt x="6049" y="3265"/>
                      <a:pt x="6163" y="3379"/>
                      <a:pt x="6306" y="3464"/>
                    </a:cubicBezTo>
                    <a:cubicBezTo>
                      <a:pt x="6534" y="3636"/>
                      <a:pt x="6762" y="3835"/>
                      <a:pt x="6962" y="4035"/>
                    </a:cubicBezTo>
                    <a:cubicBezTo>
                      <a:pt x="7240" y="4285"/>
                      <a:pt x="7592" y="4413"/>
                      <a:pt x="7943" y="4413"/>
                    </a:cubicBezTo>
                    <a:cubicBezTo>
                      <a:pt x="8313" y="4413"/>
                      <a:pt x="8681" y="4271"/>
                      <a:pt x="8959" y="3978"/>
                    </a:cubicBezTo>
                    <a:cubicBezTo>
                      <a:pt x="9501" y="3436"/>
                      <a:pt x="9501" y="2494"/>
                      <a:pt x="8931" y="1981"/>
                    </a:cubicBezTo>
                    <a:cubicBezTo>
                      <a:pt x="8389" y="1496"/>
                      <a:pt x="7847" y="1039"/>
                      <a:pt x="7219" y="668"/>
                    </a:cubicBezTo>
                    <a:cubicBezTo>
                      <a:pt x="6877" y="497"/>
                      <a:pt x="6506" y="383"/>
                      <a:pt x="6163" y="240"/>
                    </a:cubicBezTo>
                    <a:cubicBezTo>
                      <a:pt x="5878" y="155"/>
                      <a:pt x="5536" y="98"/>
                      <a:pt x="5250" y="69"/>
                    </a:cubicBezTo>
                    <a:cubicBezTo>
                      <a:pt x="5000" y="27"/>
                      <a:pt x="4764" y="1"/>
                      <a:pt x="452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8"/>
              <p:cNvSpPr/>
              <p:nvPr/>
            </p:nvSpPr>
            <p:spPr>
              <a:xfrm>
                <a:off x="6668150" y="4080025"/>
                <a:ext cx="189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7591" h="6283" extrusionOk="0">
                    <a:moveTo>
                      <a:pt x="4278" y="0"/>
                    </a:moveTo>
                    <a:cubicBezTo>
                      <a:pt x="3906" y="0"/>
                      <a:pt x="3530" y="47"/>
                      <a:pt x="3139" y="109"/>
                    </a:cubicBezTo>
                    <a:cubicBezTo>
                      <a:pt x="2883" y="137"/>
                      <a:pt x="2569" y="280"/>
                      <a:pt x="2312" y="394"/>
                    </a:cubicBezTo>
                    <a:lnTo>
                      <a:pt x="2141" y="508"/>
                    </a:lnTo>
                    <a:cubicBezTo>
                      <a:pt x="1855" y="679"/>
                      <a:pt x="1570" y="908"/>
                      <a:pt x="1342" y="1136"/>
                    </a:cubicBezTo>
                    <a:cubicBezTo>
                      <a:pt x="1114" y="1364"/>
                      <a:pt x="942" y="1621"/>
                      <a:pt x="771" y="1878"/>
                    </a:cubicBezTo>
                    <a:cubicBezTo>
                      <a:pt x="686" y="2020"/>
                      <a:pt x="629" y="2163"/>
                      <a:pt x="571" y="2306"/>
                    </a:cubicBezTo>
                    <a:cubicBezTo>
                      <a:pt x="429" y="2620"/>
                      <a:pt x="315" y="2905"/>
                      <a:pt x="229" y="3219"/>
                    </a:cubicBezTo>
                    <a:cubicBezTo>
                      <a:pt x="86" y="3789"/>
                      <a:pt x="1" y="4389"/>
                      <a:pt x="58" y="4988"/>
                    </a:cubicBezTo>
                    <a:cubicBezTo>
                      <a:pt x="86" y="5216"/>
                      <a:pt x="144" y="5444"/>
                      <a:pt x="258" y="5644"/>
                    </a:cubicBezTo>
                    <a:cubicBezTo>
                      <a:pt x="429" y="5929"/>
                      <a:pt x="714" y="6158"/>
                      <a:pt x="1057" y="6243"/>
                    </a:cubicBezTo>
                    <a:cubicBezTo>
                      <a:pt x="1154" y="6270"/>
                      <a:pt x="1256" y="6282"/>
                      <a:pt x="1360" y="6282"/>
                    </a:cubicBezTo>
                    <a:cubicBezTo>
                      <a:pt x="1592" y="6282"/>
                      <a:pt x="1830" y="6219"/>
                      <a:pt x="2027" y="6100"/>
                    </a:cubicBezTo>
                    <a:cubicBezTo>
                      <a:pt x="2312" y="5929"/>
                      <a:pt x="2569" y="5615"/>
                      <a:pt x="2626" y="5302"/>
                    </a:cubicBezTo>
                    <a:cubicBezTo>
                      <a:pt x="2711" y="4645"/>
                      <a:pt x="2797" y="3989"/>
                      <a:pt x="3025" y="3333"/>
                    </a:cubicBezTo>
                    <a:cubicBezTo>
                      <a:pt x="3054" y="3247"/>
                      <a:pt x="3111" y="3162"/>
                      <a:pt x="3168" y="3048"/>
                    </a:cubicBezTo>
                    <a:cubicBezTo>
                      <a:pt x="3254" y="2962"/>
                      <a:pt x="3339" y="2876"/>
                      <a:pt x="3425" y="2791"/>
                    </a:cubicBezTo>
                    <a:lnTo>
                      <a:pt x="3596" y="2677"/>
                    </a:lnTo>
                    <a:lnTo>
                      <a:pt x="3881" y="2620"/>
                    </a:lnTo>
                    <a:cubicBezTo>
                      <a:pt x="3998" y="2611"/>
                      <a:pt x="4118" y="2608"/>
                      <a:pt x="4238" y="2608"/>
                    </a:cubicBezTo>
                    <a:cubicBezTo>
                      <a:pt x="4529" y="2608"/>
                      <a:pt x="4826" y="2628"/>
                      <a:pt x="5108" y="2648"/>
                    </a:cubicBezTo>
                    <a:cubicBezTo>
                      <a:pt x="5393" y="2677"/>
                      <a:pt x="5650" y="2734"/>
                      <a:pt x="5907" y="2762"/>
                    </a:cubicBezTo>
                    <a:cubicBezTo>
                      <a:pt x="6035" y="2792"/>
                      <a:pt x="6156" y="2808"/>
                      <a:pt x="6273" y="2808"/>
                    </a:cubicBezTo>
                    <a:cubicBezTo>
                      <a:pt x="6495" y="2808"/>
                      <a:pt x="6700" y="2750"/>
                      <a:pt x="6906" y="2620"/>
                    </a:cubicBezTo>
                    <a:cubicBezTo>
                      <a:pt x="7191" y="2448"/>
                      <a:pt x="7419" y="2163"/>
                      <a:pt x="7505" y="1821"/>
                    </a:cubicBezTo>
                    <a:cubicBezTo>
                      <a:pt x="7590" y="1507"/>
                      <a:pt x="7533" y="1136"/>
                      <a:pt x="7362" y="851"/>
                    </a:cubicBezTo>
                    <a:cubicBezTo>
                      <a:pt x="7191" y="565"/>
                      <a:pt x="6877" y="308"/>
                      <a:pt x="6563" y="251"/>
                    </a:cubicBezTo>
                    <a:cubicBezTo>
                      <a:pt x="5936" y="137"/>
                      <a:pt x="5336" y="80"/>
                      <a:pt x="4709" y="23"/>
                    </a:cubicBezTo>
                    <a:cubicBezTo>
                      <a:pt x="4565" y="7"/>
                      <a:pt x="4422" y="0"/>
                      <a:pt x="427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8"/>
              <p:cNvSpPr/>
              <p:nvPr/>
            </p:nvSpPr>
            <p:spPr>
              <a:xfrm>
                <a:off x="6718800" y="3822650"/>
                <a:ext cx="168375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6351" extrusionOk="0">
                    <a:moveTo>
                      <a:pt x="3888" y="0"/>
                    </a:moveTo>
                    <a:cubicBezTo>
                      <a:pt x="3209" y="0"/>
                      <a:pt x="2558" y="217"/>
                      <a:pt x="1969" y="560"/>
                    </a:cubicBezTo>
                    <a:cubicBezTo>
                      <a:pt x="1855" y="646"/>
                      <a:pt x="1770" y="703"/>
                      <a:pt x="1656" y="760"/>
                    </a:cubicBezTo>
                    <a:cubicBezTo>
                      <a:pt x="1170" y="1102"/>
                      <a:pt x="800" y="1502"/>
                      <a:pt x="457" y="1987"/>
                    </a:cubicBezTo>
                    <a:cubicBezTo>
                      <a:pt x="400" y="2072"/>
                      <a:pt x="314" y="2158"/>
                      <a:pt x="286" y="2272"/>
                    </a:cubicBezTo>
                    <a:cubicBezTo>
                      <a:pt x="200" y="2415"/>
                      <a:pt x="143" y="2586"/>
                      <a:pt x="86" y="2729"/>
                    </a:cubicBezTo>
                    <a:cubicBezTo>
                      <a:pt x="29" y="3099"/>
                      <a:pt x="1" y="3413"/>
                      <a:pt x="86" y="3784"/>
                    </a:cubicBezTo>
                    <a:cubicBezTo>
                      <a:pt x="172" y="4212"/>
                      <a:pt x="372" y="4612"/>
                      <a:pt x="600" y="5011"/>
                    </a:cubicBezTo>
                    <a:cubicBezTo>
                      <a:pt x="714" y="5239"/>
                      <a:pt x="857" y="5439"/>
                      <a:pt x="999" y="5667"/>
                    </a:cubicBezTo>
                    <a:cubicBezTo>
                      <a:pt x="1264" y="6103"/>
                      <a:pt x="1731" y="6350"/>
                      <a:pt x="2206" y="6350"/>
                    </a:cubicBezTo>
                    <a:cubicBezTo>
                      <a:pt x="2447" y="6350"/>
                      <a:pt x="2690" y="6287"/>
                      <a:pt x="2911" y="6152"/>
                    </a:cubicBezTo>
                    <a:cubicBezTo>
                      <a:pt x="3539" y="5781"/>
                      <a:pt x="3767" y="4897"/>
                      <a:pt x="3367" y="4241"/>
                    </a:cubicBezTo>
                    <a:cubicBezTo>
                      <a:pt x="3196" y="3955"/>
                      <a:pt x="2997" y="3642"/>
                      <a:pt x="2825" y="3328"/>
                    </a:cubicBezTo>
                    <a:lnTo>
                      <a:pt x="2911" y="3214"/>
                    </a:lnTo>
                    <a:cubicBezTo>
                      <a:pt x="3054" y="3042"/>
                      <a:pt x="3196" y="2900"/>
                      <a:pt x="3339" y="2757"/>
                    </a:cubicBezTo>
                    <a:cubicBezTo>
                      <a:pt x="3453" y="2671"/>
                      <a:pt x="3567" y="2614"/>
                      <a:pt x="3681" y="2557"/>
                    </a:cubicBezTo>
                    <a:lnTo>
                      <a:pt x="3852" y="2500"/>
                    </a:lnTo>
                    <a:lnTo>
                      <a:pt x="4252" y="2500"/>
                    </a:lnTo>
                    <a:cubicBezTo>
                      <a:pt x="4566" y="2557"/>
                      <a:pt x="4880" y="2643"/>
                      <a:pt x="5194" y="2729"/>
                    </a:cubicBezTo>
                    <a:cubicBezTo>
                      <a:pt x="5289" y="2755"/>
                      <a:pt x="5387" y="2768"/>
                      <a:pt x="5484" y="2768"/>
                    </a:cubicBezTo>
                    <a:cubicBezTo>
                      <a:pt x="5909" y="2768"/>
                      <a:pt x="6331" y="2524"/>
                      <a:pt x="6563" y="2129"/>
                    </a:cubicBezTo>
                    <a:cubicBezTo>
                      <a:pt x="6706" y="1873"/>
                      <a:pt x="6734" y="1530"/>
                      <a:pt x="6649" y="1245"/>
                    </a:cubicBezTo>
                    <a:cubicBezTo>
                      <a:pt x="6592" y="960"/>
                      <a:pt x="6363" y="617"/>
                      <a:pt x="6078" y="503"/>
                    </a:cubicBezTo>
                    <a:cubicBezTo>
                      <a:pt x="5764" y="360"/>
                      <a:pt x="5479" y="246"/>
                      <a:pt x="5165" y="161"/>
                    </a:cubicBezTo>
                    <a:cubicBezTo>
                      <a:pt x="4851" y="75"/>
                      <a:pt x="4537" y="47"/>
                      <a:pt x="4223" y="18"/>
                    </a:cubicBezTo>
                    <a:cubicBezTo>
                      <a:pt x="4111" y="6"/>
                      <a:pt x="3999" y="0"/>
                      <a:pt x="388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8"/>
              <p:cNvSpPr/>
              <p:nvPr/>
            </p:nvSpPr>
            <p:spPr>
              <a:xfrm>
                <a:off x="7017675" y="3630500"/>
                <a:ext cx="190475" cy="191175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7647" extrusionOk="0">
                    <a:moveTo>
                      <a:pt x="3795" y="0"/>
                    </a:moveTo>
                    <a:cubicBezTo>
                      <a:pt x="3596" y="29"/>
                      <a:pt x="3367" y="57"/>
                      <a:pt x="3139" y="114"/>
                    </a:cubicBezTo>
                    <a:cubicBezTo>
                      <a:pt x="2797" y="143"/>
                      <a:pt x="2454" y="314"/>
                      <a:pt x="2169" y="485"/>
                    </a:cubicBezTo>
                    <a:lnTo>
                      <a:pt x="2055" y="542"/>
                    </a:lnTo>
                    <a:cubicBezTo>
                      <a:pt x="1827" y="685"/>
                      <a:pt x="1598" y="856"/>
                      <a:pt x="1399" y="1027"/>
                    </a:cubicBezTo>
                    <a:cubicBezTo>
                      <a:pt x="1199" y="1227"/>
                      <a:pt x="999" y="1427"/>
                      <a:pt x="828" y="1655"/>
                    </a:cubicBezTo>
                    <a:cubicBezTo>
                      <a:pt x="486" y="2083"/>
                      <a:pt x="257" y="2540"/>
                      <a:pt x="115" y="3082"/>
                    </a:cubicBezTo>
                    <a:cubicBezTo>
                      <a:pt x="29" y="3424"/>
                      <a:pt x="29" y="3767"/>
                      <a:pt x="1" y="4109"/>
                    </a:cubicBezTo>
                    <a:cubicBezTo>
                      <a:pt x="1" y="4451"/>
                      <a:pt x="29" y="4765"/>
                      <a:pt x="29" y="5108"/>
                    </a:cubicBezTo>
                    <a:cubicBezTo>
                      <a:pt x="58" y="5536"/>
                      <a:pt x="86" y="5992"/>
                      <a:pt x="115" y="6420"/>
                    </a:cubicBezTo>
                    <a:cubicBezTo>
                      <a:pt x="143" y="6762"/>
                      <a:pt x="257" y="7048"/>
                      <a:pt x="514" y="7305"/>
                    </a:cubicBezTo>
                    <a:cubicBezTo>
                      <a:pt x="742" y="7504"/>
                      <a:pt x="1056" y="7647"/>
                      <a:pt x="1370" y="7647"/>
                    </a:cubicBezTo>
                    <a:cubicBezTo>
                      <a:pt x="1998" y="7618"/>
                      <a:pt x="2626" y="7076"/>
                      <a:pt x="2569" y="6392"/>
                    </a:cubicBezTo>
                    <a:cubicBezTo>
                      <a:pt x="2540" y="5906"/>
                      <a:pt x="2511" y="5393"/>
                      <a:pt x="2483" y="4908"/>
                    </a:cubicBezTo>
                    <a:cubicBezTo>
                      <a:pt x="2454" y="4537"/>
                      <a:pt x="2454" y="4166"/>
                      <a:pt x="2483" y="3795"/>
                    </a:cubicBezTo>
                    <a:cubicBezTo>
                      <a:pt x="2483" y="3681"/>
                      <a:pt x="2511" y="3567"/>
                      <a:pt x="2540" y="3453"/>
                    </a:cubicBezTo>
                    <a:cubicBezTo>
                      <a:pt x="2597" y="3367"/>
                      <a:pt x="2654" y="3282"/>
                      <a:pt x="2711" y="3196"/>
                    </a:cubicBezTo>
                    <a:cubicBezTo>
                      <a:pt x="2854" y="3025"/>
                      <a:pt x="3025" y="2854"/>
                      <a:pt x="3196" y="2682"/>
                    </a:cubicBezTo>
                    <a:cubicBezTo>
                      <a:pt x="3282" y="2625"/>
                      <a:pt x="3367" y="2568"/>
                      <a:pt x="3482" y="2511"/>
                    </a:cubicBezTo>
                    <a:lnTo>
                      <a:pt x="3681" y="2454"/>
                    </a:lnTo>
                    <a:lnTo>
                      <a:pt x="3995" y="2454"/>
                    </a:lnTo>
                    <a:cubicBezTo>
                      <a:pt x="4081" y="2483"/>
                      <a:pt x="4195" y="2511"/>
                      <a:pt x="4280" y="2540"/>
                    </a:cubicBezTo>
                    <a:cubicBezTo>
                      <a:pt x="4480" y="2625"/>
                      <a:pt x="4651" y="2711"/>
                      <a:pt x="4823" y="2854"/>
                    </a:cubicBezTo>
                    <a:cubicBezTo>
                      <a:pt x="5079" y="3025"/>
                      <a:pt x="5336" y="3224"/>
                      <a:pt x="5621" y="3339"/>
                    </a:cubicBezTo>
                    <a:cubicBezTo>
                      <a:pt x="5821" y="3453"/>
                      <a:pt x="6021" y="3510"/>
                      <a:pt x="6249" y="3510"/>
                    </a:cubicBezTo>
                    <a:cubicBezTo>
                      <a:pt x="6563" y="3510"/>
                      <a:pt x="6905" y="3367"/>
                      <a:pt x="7134" y="3110"/>
                    </a:cubicBezTo>
                    <a:cubicBezTo>
                      <a:pt x="7590" y="2654"/>
                      <a:pt x="7619" y="1798"/>
                      <a:pt x="7105" y="1341"/>
                    </a:cubicBezTo>
                    <a:cubicBezTo>
                      <a:pt x="6791" y="1085"/>
                      <a:pt x="6420" y="856"/>
                      <a:pt x="6078" y="628"/>
                    </a:cubicBezTo>
                    <a:cubicBezTo>
                      <a:pt x="5764" y="428"/>
                      <a:pt x="5365" y="286"/>
                      <a:pt x="5022" y="172"/>
                    </a:cubicBezTo>
                    <a:cubicBezTo>
                      <a:pt x="4623" y="57"/>
                      <a:pt x="4223" y="0"/>
                      <a:pt x="379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8"/>
              <p:cNvSpPr/>
              <p:nvPr/>
            </p:nvSpPr>
            <p:spPr>
              <a:xfrm>
                <a:off x="6923525" y="424822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0"/>
                    </a:moveTo>
                    <a:cubicBezTo>
                      <a:pt x="2283" y="0"/>
                      <a:pt x="1855" y="228"/>
                      <a:pt x="1627" y="599"/>
                    </a:cubicBezTo>
                    <a:cubicBezTo>
                      <a:pt x="1541" y="771"/>
                      <a:pt x="1456" y="970"/>
                      <a:pt x="1370" y="1141"/>
                    </a:cubicBezTo>
                    <a:lnTo>
                      <a:pt x="1284" y="1198"/>
                    </a:lnTo>
                    <a:cubicBezTo>
                      <a:pt x="1199" y="1256"/>
                      <a:pt x="1113" y="1313"/>
                      <a:pt x="1028" y="1398"/>
                    </a:cubicBezTo>
                    <a:cubicBezTo>
                      <a:pt x="856" y="1541"/>
                      <a:pt x="742" y="1741"/>
                      <a:pt x="685" y="1940"/>
                    </a:cubicBezTo>
                    <a:cubicBezTo>
                      <a:pt x="600" y="2226"/>
                      <a:pt x="485" y="2482"/>
                      <a:pt x="371" y="2768"/>
                    </a:cubicBezTo>
                    <a:cubicBezTo>
                      <a:pt x="257" y="3053"/>
                      <a:pt x="115" y="3367"/>
                      <a:pt x="57" y="3652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08"/>
                      <a:pt x="657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79"/>
                    </a:cubicBezTo>
                    <a:cubicBezTo>
                      <a:pt x="2283" y="4765"/>
                      <a:pt x="2397" y="4622"/>
                      <a:pt x="2483" y="4451"/>
                    </a:cubicBezTo>
                    <a:cubicBezTo>
                      <a:pt x="2540" y="4394"/>
                      <a:pt x="2568" y="4308"/>
                      <a:pt x="2597" y="4251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53" y="3681"/>
                    </a:cubicBezTo>
                    <a:cubicBezTo>
                      <a:pt x="3453" y="3338"/>
                      <a:pt x="3538" y="2910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3025" y="57"/>
                    </a:cubicBezTo>
                    <a:cubicBezTo>
                      <a:pt x="2911" y="29"/>
                      <a:pt x="2797" y="0"/>
                      <a:pt x="268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8" name="Google Shape;1558;p18"/>
          <p:cNvSpPr txBox="1">
            <a:spLocks noGrp="1"/>
          </p:cNvSpPr>
          <p:nvPr>
            <p:ph type="title" idx="2" hasCustomPrompt="1"/>
          </p:nvPr>
        </p:nvSpPr>
        <p:spPr>
          <a:xfrm>
            <a:off x="1916513" y="968450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5"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9"/>
          <p:cNvSpPr/>
          <p:nvPr/>
        </p:nvSpPr>
        <p:spPr>
          <a:xfrm>
            <a:off x="-2475" y="-12"/>
            <a:ext cx="9148928" cy="5143413"/>
          </a:xfrm>
          <a:custGeom>
            <a:avLst/>
            <a:gdLst/>
            <a:ahLst/>
            <a:cxnLst/>
            <a:rect l="l" t="t" r="r" b="b"/>
            <a:pathLst>
              <a:path w="285837" h="160694" extrusionOk="0">
                <a:moveTo>
                  <a:pt x="1" y="1"/>
                </a:moveTo>
                <a:lnTo>
                  <a:pt x="1" y="160694"/>
                </a:lnTo>
                <a:lnTo>
                  <a:pt x="285836" y="160694"/>
                </a:lnTo>
                <a:lnTo>
                  <a:pt x="285836" y="1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9"/>
          <p:cNvSpPr txBox="1">
            <a:spLocks noGrp="1"/>
          </p:cNvSpPr>
          <p:nvPr>
            <p:ph type="title"/>
          </p:nvPr>
        </p:nvSpPr>
        <p:spPr>
          <a:xfrm>
            <a:off x="311700" y="425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562" name="Google Shape;1562;p19"/>
          <p:cNvGrpSpPr/>
          <p:nvPr/>
        </p:nvGrpSpPr>
        <p:grpSpPr>
          <a:xfrm>
            <a:off x="-677075" y="-478487"/>
            <a:ext cx="2097125" cy="1802575"/>
            <a:chOff x="5818625" y="108675"/>
            <a:chExt cx="2097125" cy="1802575"/>
          </a:xfrm>
        </p:grpSpPr>
        <p:sp>
          <p:nvSpPr>
            <p:cNvPr id="1563" name="Google Shape;1563;p19"/>
            <p:cNvSpPr/>
            <p:nvPr/>
          </p:nvSpPr>
          <p:spPr>
            <a:xfrm>
              <a:off x="5818625" y="108675"/>
              <a:ext cx="2097125" cy="1802575"/>
            </a:xfrm>
            <a:custGeom>
              <a:avLst/>
              <a:gdLst/>
              <a:ahLst/>
              <a:cxnLst/>
              <a:rect l="l" t="t" r="r" b="b"/>
              <a:pathLst>
                <a:path w="83885" h="72103" extrusionOk="0">
                  <a:moveTo>
                    <a:pt x="34313" y="0"/>
                  </a:moveTo>
                  <a:cubicBezTo>
                    <a:pt x="32911" y="0"/>
                    <a:pt x="31506" y="61"/>
                    <a:pt x="30101" y="181"/>
                  </a:cubicBezTo>
                  <a:cubicBezTo>
                    <a:pt x="20543" y="1037"/>
                    <a:pt x="10814" y="4433"/>
                    <a:pt x="6277" y="13449"/>
                  </a:cubicBezTo>
                  <a:cubicBezTo>
                    <a:pt x="0" y="25889"/>
                    <a:pt x="3595" y="41097"/>
                    <a:pt x="10700" y="52281"/>
                  </a:cubicBezTo>
                  <a:cubicBezTo>
                    <a:pt x="18917" y="65206"/>
                    <a:pt x="34838" y="70000"/>
                    <a:pt x="49275" y="71626"/>
                  </a:cubicBezTo>
                  <a:cubicBezTo>
                    <a:pt x="51832" y="71922"/>
                    <a:pt x="54442" y="72102"/>
                    <a:pt x="57054" y="72102"/>
                  </a:cubicBezTo>
                  <a:cubicBezTo>
                    <a:pt x="62748" y="72102"/>
                    <a:pt x="68449" y="71245"/>
                    <a:pt x="73613" y="68858"/>
                  </a:cubicBezTo>
                  <a:cubicBezTo>
                    <a:pt x="76780" y="67375"/>
                    <a:pt x="79776" y="64978"/>
                    <a:pt x="81574" y="61925"/>
                  </a:cubicBezTo>
                  <a:cubicBezTo>
                    <a:pt x="83457" y="58701"/>
                    <a:pt x="83885" y="54849"/>
                    <a:pt x="83771" y="51197"/>
                  </a:cubicBezTo>
                  <a:cubicBezTo>
                    <a:pt x="83542" y="42295"/>
                    <a:pt x="79919" y="33393"/>
                    <a:pt x="75724" y="25689"/>
                  </a:cubicBezTo>
                  <a:cubicBezTo>
                    <a:pt x="71445" y="17757"/>
                    <a:pt x="65510" y="11109"/>
                    <a:pt x="57749" y="6401"/>
                  </a:cubicBezTo>
                  <a:cubicBezTo>
                    <a:pt x="50655" y="2087"/>
                    <a:pt x="42541" y="0"/>
                    <a:pt x="34313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6414400" y="463100"/>
              <a:ext cx="37475" cy="14950"/>
            </a:xfrm>
            <a:custGeom>
              <a:avLst/>
              <a:gdLst/>
              <a:ahLst/>
              <a:cxnLst/>
              <a:rect l="l" t="t" r="r" b="b"/>
              <a:pathLst>
                <a:path w="1499" h="598" extrusionOk="0">
                  <a:moveTo>
                    <a:pt x="892" y="0"/>
                  </a:moveTo>
                  <a:cubicBezTo>
                    <a:pt x="506" y="0"/>
                    <a:pt x="0" y="281"/>
                    <a:pt x="336" y="527"/>
                  </a:cubicBezTo>
                  <a:cubicBezTo>
                    <a:pt x="404" y="577"/>
                    <a:pt x="501" y="598"/>
                    <a:pt x="607" y="598"/>
                  </a:cubicBezTo>
                  <a:cubicBezTo>
                    <a:pt x="993" y="598"/>
                    <a:pt x="1499" y="317"/>
                    <a:pt x="1163" y="71"/>
                  </a:cubicBezTo>
                  <a:cubicBezTo>
                    <a:pt x="1095" y="22"/>
                    <a:pt x="998" y="0"/>
                    <a:pt x="8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6353600" y="454125"/>
              <a:ext cx="31400" cy="16025"/>
            </a:xfrm>
            <a:custGeom>
              <a:avLst/>
              <a:gdLst/>
              <a:ahLst/>
              <a:cxnLst/>
              <a:rect l="l" t="t" r="r" b="b"/>
              <a:pathLst>
                <a:path w="1256" h="641" extrusionOk="0">
                  <a:moveTo>
                    <a:pt x="743" y="1"/>
                  </a:moveTo>
                  <a:cubicBezTo>
                    <a:pt x="596" y="1"/>
                    <a:pt x="442" y="40"/>
                    <a:pt x="314" y="87"/>
                  </a:cubicBezTo>
                  <a:cubicBezTo>
                    <a:pt x="171" y="173"/>
                    <a:pt x="0" y="401"/>
                    <a:pt x="200" y="544"/>
                  </a:cubicBezTo>
                  <a:cubicBezTo>
                    <a:pt x="294" y="611"/>
                    <a:pt x="414" y="641"/>
                    <a:pt x="538" y="641"/>
                  </a:cubicBezTo>
                  <a:cubicBezTo>
                    <a:pt x="677" y="641"/>
                    <a:pt x="821" y="604"/>
                    <a:pt x="942" y="544"/>
                  </a:cubicBezTo>
                  <a:cubicBezTo>
                    <a:pt x="1084" y="458"/>
                    <a:pt x="1256" y="230"/>
                    <a:pt x="1056" y="87"/>
                  </a:cubicBezTo>
                  <a:cubicBezTo>
                    <a:pt x="968" y="25"/>
                    <a:pt x="858" y="1"/>
                    <a:pt x="7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6345025" y="526600"/>
              <a:ext cx="33625" cy="17675"/>
            </a:xfrm>
            <a:custGeom>
              <a:avLst/>
              <a:gdLst/>
              <a:ahLst/>
              <a:cxnLst/>
              <a:rect l="l" t="t" r="r" b="b"/>
              <a:pathLst>
                <a:path w="1345" h="707" extrusionOk="0">
                  <a:moveTo>
                    <a:pt x="952" y="0"/>
                  </a:moveTo>
                  <a:cubicBezTo>
                    <a:pt x="857" y="0"/>
                    <a:pt x="753" y="16"/>
                    <a:pt x="657" y="42"/>
                  </a:cubicBezTo>
                  <a:cubicBezTo>
                    <a:pt x="543" y="42"/>
                    <a:pt x="400" y="70"/>
                    <a:pt x="315" y="127"/>
                  </a:cubicBezTo>
                  <a:cubicBezTo>
                    <a:pt x="172" y="213"/>
                    <a:pt x="1" y="441"/>
                    <a:pt x="200" y="584"/>
                  </a:cubicBezTo>
                  <a:cubicBezTo>
                    <a:pt x="323" y="665"/>
                    <a:pt x="478" y="707"/>
                    <a:pt x="634" y="707"/>
                  </a:cubicBezTo>
                  <a:cubicBezTo>
                    <a:pt x="913" y="707"/>
                    <a:pt x="1193" y="573"/>
                    <a:pt x="1285" y="298"/>
                  </a:cubicBezTo>
                  <a:cubicBezTo>
                    <a:pt x="1344" y="80"/>
                    <a:pt x="1169" y="0"/>
                    <a:pt x="9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6297950" y="613950"/>
              <a:ext cx="33550" cy="20250"/>
            </a:xfrm>
            <a:custGeom>
              <a:avLst/>
              <a:gdLst/>
              <a:ahLst/>
              <a:cxnLst/>
              <a:rect l="l" t="t" r="r" b="b"/>
              <a:pathLst>
                <a:path w="1342" h="810" extrusionOk="0">
                  <a:moveTo>
                    <a:pt x="571" y="0"/>
                  </a:moveTo>
                  <a:cubicBezTo>
                    <a:pt x="571" y="0"/>
                    <a:pt x="543" y="29"/>
                    <a:pt x="543" y="29"/>
                  </a:cubicBezTo>
                  <a:cubicBezTo>
                    <a:pt x="486" y="29"/>
                    <a:pt x="457" y="29"/>
                    <a:pt x="429" y="57"/>
                  </a:cubicBezTo>
                  <a:cubicBezTo>
                    <a:pt x="372" y="57"/>
                    <a:pt x="343" y="86"/>
                    <a:pt x="286" y="86"/>
                  </a:cubicBezTo>
                  <a:cubicBezTo>
                    <a:pt x="286" y="114"/>
                    <a:pt x="257" y="114"/>
                    <a:pt x="257" y="114"/>
                  </a:cubicBezTo>
                  <a:cubicBezTo>
                    <a:pt x="229" y="114"/>
                    <a:pt x="200" y="143"/>
                    <a:pt x="200" y="171"/>
                  </a:cubicBezTo>
                  <a:cubicBezTo>
                    <a:pt x="172" y="171"/>
                    <a:pt x="143" y="171"/>
                    <a:pt x="115" y="200"/>
                  </a:cubicBezTo>
                  <a:cubicBezTo>
                    <a:pt x="86" y="228"/>
                    <a:pt x="29" y="285"/>
                    <a:pt x="1" y="342"/>
                  </a:cubicBezTo>
                  <a:cubicBezTo>
                    <a:pt x="1" y="371"/>
                    <a:pt x="1" y="371"/>
                    <a:pt x="1" y="399"/>
                  </a:cubicBezTo>
                  <a:cubicBezTo>
                    <a:pt x="1" y="428"/>
                    <a:pt x="1" y="457"/>
                    <a:pt x="1" y="485"/>
                  </a:cubicBezTo>
                  <a:cubicBezTo>
                    <a:pt x="1" y="514"/>
                    <a:pt x="1" y="542"/>
                    <a:pt x="1" y="571"/>
                  </a:cubicBezTo>
                  <a:cubicBezTo>
                    <a:pt x="29" y="599"/>
                    <a:pt x="58" y="656"/>
                    <a:pt x="115" y="685"/>
                  </a:cubicBezTo>
                  <a:cubicBezTo>
                    <a:pt x="220" y="775"/>
                    <a:pt x="358" y="810"/>
                    <a:pt x="502" y="810"/>
                  </a:cubicBezTo>
                  <a:cubicBezTo>
                    <a:pt x="630" y="810"/>
                    <a:pt x="764" y="782"/>
                    <a:pt x="885" y="742"/>
                  </a:cubicBezTo>
                  <a:cubicBezTo>
                    <a:pt x="1028" y="713"/>
                    <a:pt x="1142" y="628"/>
                    <a:pt x="1228" y="514"/>
                  </a:cubicBezTo>
                  <a:cubicBezTo>
                    <a:pt x="1285" y="457"/>
                    <a:pt x="1342" y="257"/>
                    <a:pt x="1256" y="200"/>
                  </a:cubicBezTo>
                  <a:cubicBezTo>
                    <a:pt x="1056" y="86"/>
                    <a:pt x="999" y="0"/>
                    <a:pt x="74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6274425" y="557275"/>
              <a:ext cx="26400" cy="10650"/>
            </a:xfrm>
            <a:custGeom>
              <a:avLst/>
              <a:gdLst/>
              <a:ahLst/>
              <a:cxnLst/>
              <a:rect l="l" t="t" r="r" b="b"/>
              <a:pathLst>
                <a:path w="1056" h="426" extrusionOk="0">
                  <a:moveTo>
                    <a:pt x="650" y="0"/>
                  </a:moveTo>
                  <a:cubicBezTo>
                    <a:pt x="374" y="0"/>
                    <a:pt x="0" y="201"/>
                    <a:pt x="228" y="384"/>
                  </a:cubicBezTo>
                  <a:cubicBezTo>
                    <a:pt x="274" y="412"/>
                    <a:pt x="337" y="425"/>
                    <a:pt x="406" y="425"/>
                  </a:cubicBezTo>
                  <a:cubicBezTo>
                    <a:pt x="681" y="425"/>
                    <a:pt x="1056" y="224"/>
                    <a:pt x="828" y="42"/>
                  </a:cubicBezTo>
                  <a:cubicBezTo>
                    <a:pt x="782" y="13"/>
                    <a:pt x="719" y="0"/>
                    <a:pt x="65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6277025" y="503925"/>
              <a:ext cx="31175" cy="12475"/>
            </a:xfrm>
            <a:custGeom>
              <a:avLst/>
              <a:gdLst/>
              <a:ahLst/>
              <a:cxnLst/>
              <a:rect l="l" t="t" r="r" b="b"/>
              <a:pathLst>
                <a:path w="1247" h="499" extrusionOk="0">
                  <a:moveTo>
                    <a:pt x="748" y="1"/>
                  </a:moveTo>
                  <a:cubicBezTo>
                    <a:pt x="425" y="1"/>
                    <a:pt x="1" y="235"/>
                    <a:pt x="267" y="435"/>
                  </a:cubicBezTo>
                  <a:cubicBezTo>
                    <a:pt x="324" y="479"/>
                    <a:pt x="408" y="498"/>
                    <a:pt x="499" y="498"/>
                  </a:cubicBezTo>
                  <a:cubicBezTo>
                    <a:pt x="822" y="498"/>
                    <a:pt x="1247" y="264"/>
                    <a:pt x="980" y="64"/>
                  </a:cubicBezTo>
                  <a:cubicBezTo>
                    <a:pt x="923" y="20"/>
                    <a:pt x="840" y="1"/>
                    <a:pt x="74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6425850" y="537350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956" y="1"/>
                  </a:moveTo>
                  <a:cubicBezTo>
                    <a:pt x="555" y="1"/>
                    <a:pt x="0" y="304"/>
                    <a:pt x="363" y="553"/>
                  </a:cubicBezTo>
                  <a:cubicBezTo>
                    <a:pt x="427" y="600"/>
                    <a:pt x="520" y="621"/>
                    <a:pt x="622" y="621"/>
                  </a:cubicBezTo>
                  <a:cubicBezTo>
                    <a:pt x="1017" y="621"/>
                    <a:pt x="1559" y="317"/>
                    <a:pt x="1219" y="68"/>
                  </a:cubicBezTo>
                  <a:cubicBezTo>
                    <a:pt x="1154" y="21"/>
                    <a:pt x="1061" y="1"/>
                    <a:pt x="95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6394250" y="597900"/>
              <a:ext cx="29275" cy="16275"/>
            </a:xfrm>
            <a:custGeom>
              <a:avLst/>
              <a:gdLst/>
              <a:ahLst/>
              <a:cxnLst/>
              <a:rect l="l" t="t" r="r" b="b"/>
              <a:pathLst>
                <a:path w="1171" h="651" extrusionOk="0">
                  <a:moveTo>
                    <a:pt x="625" y="0"/>
                  </a:moveTo>
                  <a:cubicBezTo>
                    <a:pt x="571" y="0"/>
                    <a:pt x="514" y="14"/>
                    <a:pt x="457" y="43"/>
                  </a:cubicBezTo>
                  <a:cubicBezTo>
                    <a:pt x="343" y="71"/>
                    <a:pt x="0" y="186"/>
                    <a:pt x="29" y="414"/>
                  </a:cubicBezTo>
                  <a:cubicBezTo>
                    <a:pt x="66" y="597"/>
                    <a:pt x="255" y="651"/>
                    <a:pt x="439" y="651"/>
                  </a:cubicBezTo>
                  <a:cubicBezTo>
                    <a:pt x="541" y="651"/>
                    <a:pt x="642" y="634"/>
                    <a:pt x="714" y="614"/>
                  </a:cubicBezTo>
                  <a:cubicBezTo>
                    <a:pt x="885" y="556"/>
                    <a:pt x="1170" y="300"/>
                    <a:pt x="942" y="128"/>
                  </a:cubicBezTo>
                  <a:cubicBezTo>
                    <a:pt x="856" y="100"/>
                    <a:pt x="799" y="71"/>
                    <a:pt x="742" y="43"/>
                  </a:cubicBezTo>
                  <a:lnTo>
                    <a:pt x="742" y="43"/>
                  </a:lnTo>
                  <a:cubicBezTo>
                    <a:pt x="799" y="57"/>
                    <a:pt x="828" y="64"/>
                    <a:pt x="831" y="64"/>
                  </a:cubicBezTo>
                  <a:cubicBezTo>
                    <a:pt x="835" y="64"/>
                    <a:pt x="814" y="57"/>
                    <a:pt x="771" y="43"/>
                  </a:cubicBezTo>
                  <a:cubicBezTo>
                    <a:pt x="728" y="14"/>
                    <a:pt x="678" y="0"/>
                    <a:pt x="62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6460600" y="640300"/>
              <a:ext cx="27125" cy="16075"/>
            </a:xfrm>
            <a:custGeom>
              <a:avLst/>
              <a:gdLst/>
              <a:ahLst/>
              <a:cxnLst/>
              <a:rect l="l" t="t" r="r" b="b"/>
              <a:pathLst>
                <a:path w="1085" h="643" extrusionOk="0">
                  <a:moveTo>
                    <a:pt x="285" y="87"/>
                  </a:moveTo>
                  <a:cubicBezTo>
                    <a:pt x="285" y="87"/>
                    <a:pt x="280" y="87"/>
                    <a:pt x="274" y="90"/>
                  </a:cubicBezTo>
                  <a:lnTo>
                    <a:pt x="274" y="90"/>
                  </a:lnTo>
                  <a:cubicBezTo>
                    <a:pt x="278" y="89"/>
                    <a:pt x="281" y="88"/>
                    <a:pt x="285" y="87"/>
                  </a:cubicBezTo>
                  <a:close/>
                  <a:moveTo>
                    <a:pt x="674" y="1"/>
                  </a:moveTo>
                  <a:cubicBezTo>
                    <a:pt x="563" y="1"/>
                    <a:pt x="453" y="32"/>
                    <a:pt x="342" y="87"/>
                  </a:cubicBezTo>
                  <a:lnTo>
                    <a:pt x="314" y="87"/>
                  </a:lnTo>
                  <a:cubicBezTo>
                    <a:pt x="285" y="87"/>
                    <a:pt x="285" y="87"/>
                    <a:pt x="257" y="116"/>
                  </a:cubicBezTo>
                  <a:cubicBezTo>
                    <a:pt x="257" y="100"/>
                    <a:pt x="266" y="93"/>
                    <a:pt x="274" y="90"/>
                  </a:cubicBezTo>
                  <a:lnTo>
                    <a:pt x="274" y="90"/>
                  </a:lnTo>
                  <a:cubicBezTo>
                    <a:pt x="135" y="119"/>
                    <a:pt x="1" y="178"/>
                    <a:pt x="29" y="344"/>
                  </a:cubicBezTo>
                  <a:cubicBezTo>
                    <a:pt x="12" y="562"/>
                    <a:pt x="212" y="642"/>
                    <a:pt x="420" y="642"/>
                  </a:cubicBezTo>
                  <a:cubicBezTo>
                    <a:pt x="566" y="642"/>
                    <a:pt x="717" y="603"/>
                    <a:pt x="799" y="544"/>
                  </a:cubicBezTo>
                  <a:cubicBezTo>
                    <a:pt x="884" y="515"/>
                    <a:pt x="942" y="458"/>
                    <a:pt x="999" y="373"/>
                  </a:cubicBezTo>
                  <a:cubicBezTo>
                    <a:pt x="1084" y="230"/>
                    <a:pt x="1027" y="116"/>
                    <a:pt x="856" y="30"/>
                  </a:cubicBezTo>
                  <a:cubicBezTo>
                    <a:pt x="795" y="10"/>
                    <a:pt x="735" y="1"/>
                    <a:pt x="67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6468425" y="641750"/>
              <a:ext cx="750" cy="750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1" y="29"/>
                  </a:moveTo>
                  <a:lnTo>
                    <a:pt x="1" y="29"/>
                  </a:lnTo>
                  <a:cubicBezTo>
                    <a:pt x="29" y="1"/>
                    <a:pt x="29" y="1"/>
                    <a:pt x="1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6516225" y="548200"/>
              <a:ext cx="64925" cy="33775"/>
            </a:xfrm>
            <a:custGeom>
              <a:avLst/>
              <a:gdLst/>
              <a:ahLst/>
              <a:cxnLst/>
              <a:rect l="l" t="t" r="r" b="b"/>
              <a:pathLst>
                <a:path w="2597" h="1351" extrusionOk="0">
                  <a:moveTo>
                    <a:pt x="1476" y="0"/>
                  </a:moveTo>
                  <a:cubicBezTo>
                    <a:pt x="1184" y="0"/>
                    <a:pt x="887" y="82"/>
                    <a:pt x="657" y="205"/>
                  </a:cubicBezTo>
                  <a:cubicBezTo>
                    <a:pt x="314" y="405"/>
                    <a:pt x="0" y="861"/>
                    <a:pt x="428" y="1146"/>
                  </a:cubicBezTo>
                  <a:cubicBezTo>
                    <a:pt x="626" y="1291"/>
                    <a:pt x="872" y="1351"/>
                    <a:pt x="1122" y="1351"/>
                  </a:cubicBezTo>
                  <a:cubicBezTo>
                    <a:pt x="1413" y="1351"/>
                    <a:pt x="1710" y="1269"/>
                    <a:pt x="1941" y="1146"/>
                  </a:cubicBezTo>
                  <a:cubicBezTo>
                    <a:pt x="2255" y="975"/>
                    <a:pt x="2597" y="519"/>
                    <a:pt x="2169" y="205"/>
                  </a:cubicBezTo>
                  <a:cubicBezTo>
                    <a:pt x="1972" y="60"/>
                    <a:pt x="1726" y="0"/>
                    <a:pt x="147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6574725" y="458250"/>
              <a:ext cx="37100" cy="21150"/>
            </a:xfrm>
            <a:custGeom>
              <a:avLst/>
              <a:gdLst/>
              <a:ahLst/>
              <a:cxnLst/>
              <a:rect l="l" t="t" r="r" b="b"/>
              <a:pathLst>
                <a:path w="1484" h="846" extrusionOk="0">
                  <a:moveTo>
                    <a:pt x="950" y="0"/>
                  </a:moveTo>
                  <a:cubicBezTo>
                    <a:pt x="777" y="0"/>
                    <a:pt x="591" y="55"/>
                    <a:pt x="457" y="122"/>
                  </a:cubicBezTo>
                  <a:cubicBezTo>
                    <a:pt x="428" y="122"/>
                    <a:pt x="400" y="122"/>
                    <a:pt x="400" y="151"/>
                  </a:cubicBezTo>
                  <a:cubicBezTo>
                    <a:pt x="0" y="350"/>
                    <a:pt x="86" y="750"/>
                    <a:pt x="485" y="835"/>
                  </a:cubicBezTo>
                  <a:cubicBezTo>
                    <a:pt x="539" y="842"/>
                    <a:pt x="595" y="846"/>
                    <a:pt x="650" y="846"/>
                  </a:cubicBezTo>
                  <a:cubicBezTo>
                    <a:pt x="832" y="846"/>
                    <a:pt x="1017" y="809"/>
                    <a:pt x="1170" y="721"/>
                  </a:cubicBezTo>
                  <a:cubicBezTo>
                    <a:pt x="1284" y="664"/>
                    <a:pt x="1484" y="493"/>
                    <a:pt x="1427" y="322"/>
                  </a:cubicBezTo>
                  <a:cubicBezTo>
                    <a:pt x="1427" y="322"/>
                    <a:pt x="1427" y="293"/>
                    <a:pt x="1398" y="265"/>
                  </a:cubicBezTo>
                  <a:cubicBezTo>
                    <a:pt x="1323" y="69"/>
                    <a:pt x="1144" y="0"/>
                    <a:pt x="95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6590350" y="410750"/>
              <a:ext cx="30050" cy="14900"/>
            </a:xfrm>
            <a:custGeom>
              <a:avLst/>
              <a:gdLst/>
              <a:ahLst/>
              <a:cxnLst/>
              <a:rect l="l" t="t" r="r" b="b"/>
              <a:pathLst>
                <a:path w="1202" h="596" extrusionOk="0">
                  <a:moveTo>
                    <a:pt x="761" y="1"/>
                  </a:moveTo>
                  <a:cubicBezTo>
                    <a:pt x="589" y="1"/>
                    <a:pt x="402" y="70"/>
                    <a:pt x="288" y="168"/>
                  </a:cubicBezTo>
                  <a:cubicBezTo>
                    <a:pt x="1" y="429"/>
                    <a:pt x="408" y="571"/>
                    <a:pt x="653" y="571"/>
                  </a:cubicBezTo>
                  <a:cubicBezTo>
                    <a:pt x="676" y="571"/>
                    <a:pt x="697" y="569"/>
                    <a:pt x="716" y="567"/>
                  </a:cubicBezTo>
                  <a:lnTo>
                    <a:pt x="716" y="567"/>
                  </a:lnTo>
                  <a:lnTo>
                    <a:pt x="659" y="596"/>
                  </a:lnTo>
                  <a:cubicBezTo>
                    <a:pt x="802" y="596"/>
                    <a:pt x="1201" y="538"/>
                    <a:pt x="1144" y="310"/>
                  </a:cubicBezTo>
                  <a:cubicBezTo>
                    <a:pt x="1144" y="253"/>
                    <a:pt x="1144" y="196"/>
                    <a:pt x="1087" y="139"/>
                  </a:cubicBezTo>
                  <a:cubicBezTo>
                    <a:pt x="1013" y="41"/>
                    <a:pt x="892" y="1"/>
                    <a:pt x="7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6500525" y="409300"/>
              <a:ext cx="23300" cy="13875"/>
            </a:xfrm>
            <a:custGeom>
              <a:avLst/>
              <a:gdLst/>
              <a:ahLst/>
              <a:cxnLst/>
              <a:rect l="l" t="t" r="r" b="b"/>
              <a:pathLst>
                <a:path w="932" h="555" extrusionOk="0">
                  <a:moveTo>
                    <a:pt x="691" y="0"/>
                  </a:moveTo>
                  <a:cubicBezTo>
                    <a:pt x="612" y="0"/>
                    <a:pt x="531" y="21"/>
                    <a:pt x="486" y="54"/>
                  </a:cubicBezTo>
                  <a:cubicBezTo>
                    <a:pt x="457" y="54"/>
                    <a:pt x="457" y="54"/>
                    <a:pt x="457" y="83"/>
                  </a:cubicBezTo>
                  <a:cubicBezTo>
                    <a:pt x="258" y="83"/>
                    <a:pt x="1" y="169"/>
                    <a:pt x="29" y="368"/>
                  </a:cubicBezTo>
                  <a:cubicBezTo>
                    <a:pt x="60" y="508"/>
                    <a:pt x="201" y="555"/>
                    <a:pt x="345" y="555"/>
                  </a:cubicBezTo>
                  <a:cubicBezTo>
                    <a:pt x="467" y="555"/>
                    <a:pt x="592" y="521"/>
                    <a:pt x="657" y="482"/>
                  </a:cubicBezTo>
                  <a:cubicBezTo>
                    <a:pt x="800" y="397"/>
                    <a:pt x="885" y="340"/>
                    <a:pt x="914" y="169"/>
                  </a:cubicBezTo>
                  <a:cubicBezTo>
                    <a:pt x="931" y="48"/>
                    <a:pt x="813" y="0"/>
                    <a:pt x="69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6626075" y="520700"/>
              <a:ext cx="47100" cy="26800"/>
            </a:xfrm>
            <a:custGeom>
              <a:avLst/>
              <a:gdLst/>
              <a:ahLst/>
              <a:cxnLst/>
              <a:rect l="l" t="t" r="r" b="b"/>
              <a:pathLst>
                <a:path w="1884" h="1072" extrusionOk="0">
                  <a:moveTo>
                    <a:pt x="1096" y="0"/>
                  </a:moveTo>
                  <a:cubicBezTo>
                    <a:pt x="849" y="0"/>
                    <a:pt x="574" y="75"/>
                    <a:pt x="400" y="249"/>
                  </a:cubicBezTo>
                  <a:lnTo>
                    <a:pt x="314" y="335"/>
                  </a:lnTo>
                  <a:cubicBezTo>
                    <a:pt x="0" y="649"/>
                    <a:pt x="172" y="991"/>
                    <a:pt x="600" y="1048"/>
                  </a:cubicBezTo>
                  <a:cubicBezTo>
                    <a:pt x="674" y="1064"/>
                    <a:pt x="753" y="1072"/>
                    <a:pt x="833" y="1072"/>
                  </a:cubicBezTo>
                  <a:cubicBezTo>
                    <a:pt x="1187" y="1072"/>
                    <a:pt x="1573" y="917"/>
                    <a:pt x="1712" y="592"/>
                  </a:cubicBezTo>
                  <a:lnTo>
                    <a:pt x="1769" y="477"/>
                  </a:lnTo>
                  <a:cubicBezTo>
                    <a:pt x="1884" y="221"/>
                    <a:pt x="1513" y="49"/>
                    <a:pt x="1313" y="21"/>
                  </a:cubicBezTo>
                  <a:cubicBezTo>
                    <a:pt x="1246" y="7"/>
                    <a:pt x="1172" y="0"/>
                    <a:pt x="109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6691700" y="466725"/>
              <a:ext cx="34250" cy="20200"/>
            </a:xfrm>
            <a:custGeom>
              <a:avLst/>
              <a:gdLst/>
              <a:ahLst/>
              <a:cxnLst/>
              <a:rect l="l" t="t" r="r" b="b"/>
              <a:pathLst>
                <a:path w="1370" h="808" extrusionOk="0">
                  <a:moveTo>
                    <a:pt x="758" y="0"/>
                  </a:moveTo>
                  <a:cubicBezTo>
                    <a:pt x="648" y="0"/>
                    <a:pt x="538" y="21"/>
                    <a:pt x="428" y="68"/>
                  </a:cubicBezTo>
                  <a:cubicBezTo>
                    <a:pt x="286" y="97"/>
                    <a:pt x="0" y="268"/>
                    <a:pt x="57" y="468"/>
                  </a:cubicBezTo>
                  <a:cubicBezTo>
                    <a:pt x="86" y="525"/>
                    <a:pt x="86" y="582"/>
                    <a:pt x="115" y="611"/>
                  </a:cubicBezTo>
                  <a:cubicBezTo>
                    <a:pt x="216" y="752"/>
                    <a:pt x="389" y="808"/>
                    <a:pt x="552" y="808"/>
                  </a:cubicBezTo>
                  <a:cubicBezTo>
                    <a:pt x="619" y="808"/>
                    <a:pt x="684" y="798"/>
                    <a:pt x="742" y="782"/>
                  </a:cubicBezTo>
                  <a:cubicBezTo>
                    <a:pt x="913" y="753"/>
                    <a:pt x="1370" y="582"/>
                    <a:pt x="1284" y="325"/>
                  </a:cubicBezTo>
                  <a:cubicBezTo>
                    <a:pt x="1256" y="183"/>
                    <a:pt x="1170" y="97"/>
                    <a:pt x="1028" y="40"/>
                  </a:cubicBezTo>
                  <a:cubicBezTo>
                    <a:pt x="938" y="14"/>
                    <a:pt x="848" y="0"/>
                    <a:pt x="7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6693975" y="350325"/>
              <a:ext cx="24850" cy="18575"/>
            </a:xfrm>
            <a:custGeom>
              <a:avLst/>
              <a:gdLst/>
              <a:ahLst/>
              <a:cxnLst/>
              <a:rect l="l" t="t" r="r" b="b"/>
              <a:pathLst>
                <a:path w="994" h="743" extrusionOk="0">
                  <a:moveTo>
                    <a:pt x="487" y="0"/>
                  </a:moveTo>
                  <a:cubicBezTo>
                    <a:pt x="275" y="0"/>
                    <a:pt x="1" y="100"/>
                    <a:pt x="24" y="331"/>
                  </a:cubicBezTo>
                  <a:cubicBezTo>
                    <a:pt x="24" y="359"/>
                    <a:pt x="24" y="359"/>
                    <a:pt x="24" y="388"/>
                  </a:cubicBezTo>
                  <a:cubicBezTo>
                    <a:pt x="24" y="473"/>
                    <a:pt x="138" y="559"/>
                    <a:pt x="195" y="587"/>
                  </a:cubicBezTo>
                  <a:cubicBezTo>
                    <a:pt x="309" y="616"/>
                    <a:pt x="423" y="616"/>
                    <a:pt x="509" y="701"/>
                  </a:cubicBezTo>
                  <a:cubicBezTo>
                    <a:pt x="537" y="730"/>
                    <a:pt x="582" y="743"/>
                    <a:pt x="629" y="743"/>
                  </a:cubicBezTo>
                  <a:cubicBezTo>
                    <a:pt x="724" y="743"/>
                    <a:pt x="832" y="692"/>
                    <a:pt x="851" y="616"/>
                  </a:cubicBezTo>
                  <a:cubicBezTo>
                    <a:pt x="908" y="445"/>
                    <a:pt x="994" y="416"/>
                    <a:pt x="965" y="245"/>
                  </a:cubicBezTo>
                  <a:cubicBezTo>
                    <a:pt x="965" y="102"/>
                    <a:pt x="794" y="45"/>
                    <a:pt x="708" y="17"/>
                  </a:cubicBezTo>
                  <a:lnTo>
                    <a:pt x="623" y="17"/>
                  </a:lnTo>
                  <a:cubicBezTo>
                    <a:pt x="584" y="6"/>
                    <a:pt x="537" y="0"/>
                    <a:pt x="4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6542125" y="305775"/>
              <a:ext cx="34050" cy="15575"/>
            </a:xfrm>
            <a:custGeom>
              <a:avLst/>
              <a:gdLst/>
              <a:ahLst/>
              <a:cxnLst/>
              <a:rect l="l" t="t" r="r" b="b"/>
              <a:pathLst>
                <a:path w="1362" h="623" extrusionOk="0">
                  <a:moveTo>
                    <a:pt x="786" y="0"/>
                  </a:moveTo>
                  <a:cubicBezTo>
                    <a:pt x="468" y="0"/>
                    <a:pt x="0" y="204"/>
                    <a:pt x="306" y="486"/>
                  </a:cubicBezTo>
                  <a:cubicBezTo>
                    <a:pt x="412" y="579"/>
                    <a:pt x="579" y="623"/>
                    <a:pt x="751" y="623"/>
                  </a:cubicBezTo>
                  <a:cubicBezTo>
                    <a:pt x="949" y="623"/>
                    <a:pt x="1153" y="565"/>
                    <a:pt x="1276" y="458"/>
                  </a:cubicBezTo>
                  <a:cubicBezTo>
                    <a:pt x="1361" y="401"/>
                    <a:pt x="1361" y="315"/>
                    <a:pt x="1304" y="258"/>
                  </a:cubicBezTo>
                  <a:cubicBezTo>
                    <a:pt x="1190" y="172"/>
                    <a:pt x="1076" y="87"/>
                    <a:pt x="962" y="30"/>
                  </a:cubicBezTo>
                  <a:cubicBezTo>
                    <a:pt x="916" y="9"/>
                    <a:pt x="855" y="0"/>
                    <a:pt x="7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6357875" y="346450"/>
              <a:ext cx="20000" cy="12325"/>
            </a:xfrm>
            <a:custGeom>
              <a:avLst/>
              <a:gdLst/>
              <a:ahLst/>
              <a:cxnLst/>
              <a:rect l="l" t="t" r="r" b="b"/>
              <a:pathLst>
                <a:path w="800" h="493" extrusionOk="0">
                  <a:moveTo>
                    <a:pt x="564" y="0"/>
                  </a:moveTo>
                  <a:cubicBezTo>
                    <a:pt x="478" y="0"/>
                    <a:pt x="386" y="29"/>
                    <a:pt x="343" y="58"/>
                  </a:cubicBezTo>
                  <a:lnTo>
                    <a:pt x="286" y="58"/>
                  </a:lnTo>
                  <a:cubicBezTo>
                    <a:pt x="200" y="86"/>
                    <a:pt x="143" y="143"/>
                    <a:pt x="86" y="200"/>
                  </a:cubicBezTo>
                  <a:cubicBezTo>
                    <a:pt x="0" y="343"/>
                    <a:pt x="143" y="457"/>
                    <a:pt x="257" y="486"/>
                  </a:cubicBezTo>
                  <a:cubicBezTo>
                    <a:pt x="286" y="490"/>
                    <a:pt x="315" y="493"/>
                    <a:pt x="345" y="493"/>
                  </a:cubicBezTo>
                  <a:cubicBezTo>
                    <a:pt x="493" y="493"/>
                    <a:pt x="647" y="433"/>
                    <a:pt x="742" y="314"/>
                  </a:cubicBezTo>
                  <a:cubicBezTo>
                    <a:pt x="771" y="257"/>
                    <a:pt x="799" y="200"/>
                    <a:pt x="742" y="143"/>
                  </a:cubicBezTo>
                  <a:cubicBezTo>
                    <a:pt x="742" y="143"/>
                    <a:pt x="742" y="143"/>
                    <a:pt x="742" y="115"/>
                  </a:cubicBezTo>
                  <a:cubicBezTo>
                    <a:pt x="728" y="29"/>
                    <a:pt x="649" y="0"/>
                    <a:pt x="5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6434200" y="361500"/>
              <a:ext cx="37100" cy="24250"/>
            </a:xfrm>
            <a:custGeom>
              <a:avLst/>
              <a:gdLst/>
              <a:ahLst/>
              <a:cxnLst/>
              <a:rect l="l" t="t" r="r" b="b"/>
              <a:pathLst>
                <a:path w="1484" h="970" extrusionOk="0">
                  <a:moveTo>
                    <a:pt x="799" y="0"/>
                  </a:moveTo>
                  <a:cubicBezTo>
                    <a:pt x="493" y="0"/>
                    <a:pt x="135" y="150"/>
                    <a:pt x="29" y="426"/>
                  </a:cubicBezTo>
                  <a:cubicBezTo>
                    <a:pt x="0" y="483"/>
                    <a:pt x="0" y="568"/>
                    <a:pt x="29" y="625"/>
                  </a:cubicBezTo>
                  <a:cubicBezTo>
                    <a:pt x="86" y="797"/>
                    <a:pt x="229" y="882"/>
                    <a:pt x="371" y="911"/>
                  </a:cubicBezTo>
                  <a:cubicBezTo>
                    <a:pt x="445" y="952"/>
                    <a:pt x="533" y="969"/>
                    <a:pt x="625" y="969"/>
                  </a:cubicBezTo>
                  <a:cubicBezTo>
                    <a:pt x="853" y="969"/>
                    <a:pt x="1105" y="862"/>
                    <a:pt x="1227" y="740"/>
                  </a:cubicBezTo>
                  <a:lnTo>
                    <a:pt x="1227" y="740"/>
                  </a:lnTo>
                  <a:cubicBezTo>
                    <a:pt x="1199" y="768"/>
                    <a:pt x="1170" y="797"/>
                    <a:pt x="1142" y="825"/>
                  </a:cubicBezTo>
                  <a:cubicBezTo>
                    <a:pt x="1256" y="740"/>
                    <a:pt x="1484" y="568"/>
                    <a:pt x="1398" y="397"/>
                  </a:cubicBezTo>
                  <a:cubicBezTo>
                    <a:pt x="1341" y="226"/>
                    <a:pt x="1256" y="140"/>
                    <a:pt x="1085" y="55"/>
                  </a:cubicBezTo>
                  <a:cubicBezTo>
                    <a:pt x="1004" y="18"/>
                    <a:pt x="905" y="0"/>
                    <a:pt x="7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6452750" y="250075"/>
              <a:ext cx="45675" cy="28250"/>
            </a:xfrm>
            <a:custGeom>
              <a:avLst/>
              <a:gdLst/>
              <a:ahLst/>
              <a:cxnLst/>
              <a:rect l="l" t="t" r="r" b="b"/>
              <a:pathLst>
                <a:path w="1827" h="1130" extrusionOk="0">
                  <a:moveTo>
                    <a:pt x="1203" y="1"/>
                  </a:moveTo>
                  <a:cubicBezTo>
                    <a:pt x="1046" y="1"/>
                    <a:pt x="888" y="29"/>
                    <a:pt x="770" y="61"/>
                  </a:cubicBezTo>
                  <a:cubicBezTo>
                    <a:pt x="514" y="118"/>
                    <a:pt x="314" y="260"/>
                    <a:pt x="171" y="460"/>
                  </a:cubicBezTo>
                  <a:cubicBezTo>
                    <a:pt x="0" y="831"/>
                    <a:pt x="257" y="1059"/>
                    <a:pt x="599" y="1116"/>
                  </a:cubicBezTo>
                  <a:cubicBezTo>
                    <a:pt x="652" y="1125"/>
                    <a:pt x="717" y="1130"/>
                    <a:pt x="788" y="1130"/>
                  </a:cubicBezTo>
                  <a:cubicBezTo>
                    <a:pt x="1179" y="1130"/>
                    <a:pt x="1774" y="989"/>
                    <a:pt x="1798" y="603"/>
                  </a:cubicBezTo>
                  <a:cubicBezTo>
                    <a:pt x="1826" y="517"/>
                    <a:pt x="1826" y="432"/>
                    <a:pt x="1798" y="346"/>
                  </a:cubicBezTo>
                  <a:cubicBezTo>
                    <a:pt x="1726" y="79"/>
                    <a:pt x="1466" y="1"/>
                    <a:pt x="120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6256375" y="378550"/>
              <a:ext cx="36600" cy="18500"/>
            </a:xfrm>
            <a:custGeom>
              <a:avLst/>
              <a:gdLst/>
              <a:ahLst/>
              <a:cxnLst/>
              <a:rect l="l" t="t" r="r" b="b"/>
              <a:pathLst>
                <a:path w="1464" h="740" extrusionOk="0">
                  <a:moveTo>
                    <a:pt x="665" y="0"/>
                  </a:moveTo>
                  <a:cubicBezTo>
                    <a:pt x="437" y="29"/>
                    <a:pt x="180" y="86"/>
                    <a:pt x="66" y="343"/>
                  </a:cubicBezTo>
                  <a:cubicBezTo>
                    <a:pt x="66" y="343"/>
                    <a:pt x="66" y="371"/>
                    <a:pt x="66" y="371"/>
                  </a:cubicBezTo>
                  <a:cubicBezTo>
                    <a:pt x="1" y="649"/>
                    <a:pt x="244" y="740"/>
                    <a:pt x="506" y="740"/>
                  </a:cubicBezTo>
                  <a:cubicBezTo>
                    <a:pt x="703" y="740"/>
                    <a:pt x="910" y="689"/>
                    <a:pt x="1007" y="628"/>
                  </a:cubicBezTo>
                  <a:cubicBezTo>
                    <a:pt x="1464" y="400"/>
                    <a:pt x="1179" y="0"/>
                    <a:pt x="75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6299725" y="297775"/>
              <a:ext cx="21075" cy="12850"/>
            </a:xfrm>
            <a:custGeom>
              <a:avLst/>
              <a:gdLst/>
              <a:ahLst/>
              <a:cxnLst/>
              <a:rect l="l" t="t" r="r" b="b"/>
              <a:pathLst>
                <a:path w="843" h="514" extrusionOk="0">
                  <a:moveTo>
                    <a:pt x="487" y="1"/>
                  </a:moveTo>
                  <a:cubicBezTo>
                    <a:pt x="290" y="1"/>
                    <a:pt x="44" y="75"/>
                    <a:pt x="44" y="293"/>
                  </a:cubicBezTo>
                  <a:lnTo>
                    <a:pt x="44" y="321"/>
                  </a:lnTo>
                  <a:cubicBezTo>
                    <a:pt x="1" y="464"/>
                    <a:pt x="108" y="514"/>
                    <a:pt x="240" y="514"/>
                  </a:cubicBezTo>
                  <a:cubicBezTo>
                    <a:pt x="372" y="514"/>
                    <a:pt x="529" y="464"/>
                    <a:pt x="586" y="407"/>
                  </a:cubicBezTo>
                  <a:cubicBezTo>
                    <a:pt x="614" y="407"/>
                    <a:pt x="614" y="378"/>
                    <a:pt x="643" y="378"/>
                  </a:cubicBezTo>
                  <a:cubicBezTo>
                    <a:pt x="843" y="264"/>
                    <a:pt x="814" y="36"/>
                    <a:pt x="586" y="7"/>
                  </a:cubicBezTo>
                  <a:cubicBezTo>
                    <a:pt x="556" y="3"/>
                    <a:pt x="522" y="1"/>
                    <a:pt x="4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7171050" y="1682700"/>
              <a:ext cx="65625" cy="38475"/>
            </a:xfrm>
            <a:custGeom>
              <a:avLst/>
              <a:gdLst/>
              <a:ahLst/>
              <a:cxnLst/>
              <a:rect l="l" t="t" r="r" b="b"/>
              <a:pathLst>
                <a:path w="2625" h="1539" extrusionOk="0">
                  <a:moveTo>
                    <a:pt x="1526" y="0"/>
                  </a:moveTo>
                  <a:cubicBezTo>
                    <a:pt x="1295" y="0"/>
                    <a:pt x="1061" y="41"/>
                    <a:pt x="856" y="105"/>
                  </a:cubicBezTo>
                  <a:cubicBezTo>
                    <a:pt x="599" y="219"/>
                    <a:pt x="314" y="334"/>
                    <a:pt x="171" y="562"/>
                  </a:cubicBezTo>
                  <a:cubicBezTo>
                    <a:pt x="0" y="819"/>
                    <a:pt x="29" y="1161"/>
                    <a:pt x="285" y="1332"/>
                  </a:cubicBezTo>
                  <a:cubicBezTo>
                    <a:pt x="530" y="1466"/>
                    <a:pt x="845" y="1539"/>
                    <a:pt x="1163" y="1539"/>
                  </a:cubicBezTo>
                  <a:cubicBezTo>
                    <a:pt x="1660" y="1539"/>
                    <a:pt x="2164" y="1361"/>
                    <a:pt x="2425" y="961"/>
                  </a:cubicBezTo>
                  <a:cubicBezTo>
                    <a:pt x="2625" y="733"/>
                    <a:pt x="2568" y="419"/>
                    <a:pt x="2311" y="219"/>
                  </a:cubicBezTo>
                  <a:cubicBezTo>
                    <a:pt x="2091" y="62"/>
                    <a:pt x="1810" y="0"/>
                    <a:pt x="152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7083725" y="1707725"/>
              <a:ext cx="47400" cy="22050"/>
            </a:xfrm>
            <a:custGeom>
              <a:avLst/>
              <a:gdLst/>
              <a:ahLst/>
              <a:cxnLst/>
              <a:rect l="l" t="t" r="r" b="b"/>
              <a:pathLst>
                <a:path w="1896" h="882" extrusionOk="0">
                  <a:moveTo>
                    <a:pt x="1146" y="1"/>
                  </a:moveTo>
                  <a:cubicBezTo>
                    <a:pt x="893" y="1"/>
                    <a:pt x="625" y="92"/>
                    <a:pt x="469" y="217"/>
                  </a:cubicBezTo>
                  <a:lnTo>
                    <a:pt x="440" y="246"/>
                  </a:lnTo>
                  <a:cubicBezTo>
                    <a:pt x="0" y="634"/>
                    <a:pt x="546" y="881"/>
                    <a:pt x="928" y="881"/>
                  </a:cubicBezTo>
                  <a:cubicBezTo>
                    <a:pt x="967" y="881"/>
                    <a:pt x="1005" y="879"/>
                    <a:pt x="1039" y="873"/>
                  </a:cubicBezTo>
                  <a:lnTo>
                    <a:pt x="1068" y="873"/>
                  </a:lnTo>
                  <a:cubicBezTo>
                    <a:pt x="1325" y="816"/>
                    <a:pt x="1895" y="559"/>
                    <a:pt x="1667" y="217"/>
                  </a:cubicBezTo>
                  <a:cubicBezTo>
                    <a:pt x="1551" y="62"/>
                    <a:pt x="1354" y="1"/>
                    <a:pt x="114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7116825" y="1779875"/>
              <a:ext cx="22275" cy="12275"/>
            </a:xfrm>
            <a:custGeom>
              <a:avLst/>
              <a:gdLst/>
              <a:ahLst/>
              <a:cxnLst/>
              <a:rect l="l" t="t" r="r" b="b"/>
              <a:pathLst>
                <a:path w="891" h="491" extrusionOk="0">
                  <a:moveTo>
                    <a:pt x="469" y="0"/>
                  </a:moveTo>
                  <a:cubicBezTo>
                    <a:pt x="336" y="0"/>
                    <a:pt x="198" y="47"/>
                    <a:pt x="143" y="156"/>
                  </a:cubicBezTo>
                  <a:cubicBezTo>
                    <a:pt x="58" y="184"/>
                    <a:pt x="1" y="241"/>
                    <a:pt x="1" y="327"/>
                  </a:cubicBezTo>
                  <a:cubicBezTo>
                    <a:pt x="1" y="327"/>
                    <a:pt x="29" y="355"/>
                    <a:pt x="29" y="355"/>
                  </a:cubicBezTo>
                  <a:cubicBezTo>
                    <a:pt x="29" y="412"/>
                    <a:pt x="86" y="441"/>
                    <a:pt x="115" y="470"/>
                  </a:cubicBezTo>
                  <a:cubicBezTo>
                    <a:pt x="172" y="484"/>
                    <a:pt x="227" y="491"/>
                    <a:pt x="281" y="491"/>
                  </a:cubicBezTo>
                  <a:cubicBezTo>
                    <a:pt x="441" y="491"/>
                    <a:pt x="586" y="427"/>
                    <a:pt x="714" y="298"/>
                  </a:cubicBezTo>
                  <a:cubicBezTo>
                    <a:pt x="890" y="122"/>
                    <a:pt x="685" y="0"/>
                    <a:pt x="4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7051200" y="1648200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735" y="0"/>
                  </a:moveTo>
                  <a:cubicBezTo>
                    <a:pt x="550" y="0"/>
                    <a:pt x="369" y="70"/>
                    <a:pt x="200" y="201"/>
                  </a:cubicBezTo>
                  <a:cubicBezTo>
                    <a:pt x="86" y="258"/>
                    <a:pt x="1" y="458"/>
                    <a:pt x="86" y="572"/>
                  </a:cubicBezTo>
                  <a:cubicBezTo>
                    <a:pt x="143" y="629"/>
                    <a:pt x="200" y="715"/>
                    <a:pt x="286" y="772"/>
                  </a:cubicBezTo>
                  <a:cubicBezTo>
                    <a:pt x="372" y="829"/>
                    <a:pt x="514" y="829"/>
                    <a:pt x="571" y="915"/>
                  </a:cubicBezTo>
                  <a:cubicBezTo>
                    <a:pt x="607" y="962"/>
                    <a:pt x="683" y="985"/>
                    <a:pt x="760" y="985"/>
                  </a:cubicBezTo>
                  <a:cubicBezTo>
                    <a:pt x="869" y="985"/>
                    <a:pt x="983" y="941"/>
                    <a:pt x="999" y="858"/>
                  </a:cubicBezTo>
                  <a:cubicBezTo>
                    <a:pt x="1028" y="772"/>
                    <a:pt x="1085" y="743"/>
                    <a:pt x="1113" y="686"/>
                  </a:cubicBezTo>
                  <a:cubicBezTo>
                    <a:pt x="1199" y="572"/>
                    <a:pt x="1228" y="487"/>
                    <a:pt x="1256" y="373"/>
                  </a:cubicBezTo>
                  <a:cubicBezTo>
                    <a:pt x="1285" y="230"/>
                    <a:pt x="1170" y="116"/>
                    <a:pt x="1028" y="59"/>
                  </a:cubicBezTo>
                  <a:cubicBezTo>
                    <a:pt x="930" y="19"/>
                    <a:pt x="832" y="0"/>
                    <a:pt x="73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7165325" y="1524725"/>
              <a:ext cx="42125" cy="22700"/>
            </a:xfrm>
            <a:custGeom>
              <a:avLst/>
              <a:gdLst/>
              <a:ahLst/>
              <a:cxnLst/>
              <a:rect l="l" t="t" r="r" b="b"/>
              <a:pathLst>
                <a:path w="1685" h="908" extrusionOk="0">
                  <a:moveTo>
                    <a:pt x="1124" y="0"/>
                  </a:moveTo>
                  <a:cubicBezTo>
                    <a:pt x="1011" y="0"/>
                    <a:pt x="897" y="23"/>
                    <a:pt x="800" y="62"/>
                  </a:cubicBezTo>
                  <a:cubicBezTo>
                    <a:pt x="771" y="62"/>
                    <a:pt x="743" y="90"/>
                    <a:pt x="714" y="90"/>
                  </a:cubicBezTo>
                  <a:cubicBezTo>
                    <a:pt x="372" y="233"/>
                    <a:pt x="1" y="661"/>
                    <a:pt x="514" y="861"/>
                  </a:cubicBezTo>
                  <a:cubicBezTo>
                    <a:pt x="615" y="894"/>
                    <a:pt x="725" y="908"/>
                    <a:pt x="833" y="908"/>
                  </a:cubicBezTo>
                  <a:cubicBezTo>
                    <a:pt x="910" y="908"/>
                    <a:pt x="986" y="901"/>
                    <a:pt x="1056" y="889"/>
                  </a:cubicBezTo>
                  <a:cubicBezTo>
                    <a:pt x="1085" y="889"/>
                    <a:pt x="1142" y="889"/>
                    <a:pt x="1199" y="861"/>
                  </a:cubicBezTo>
                  <a:lnTo>
                    <a:pt x="1228" y="861"/>
                  </a:lnTo>
                  <a:cubicBezTo>
                    <a:pt x="1256" y="832"/>
                    <a:pt x="1285" y="832"/>
                    <a:pt x="1313" y="832"/>
                  </a:cubicBezTo>
                  <a:cubicBezTo>
                    <a:pt x="1456" y="746"/>
                    <a:pt x="1599" y="661"/>
                    <a:pt x="1656" y="547"/>
                  </a:cubicBezTo>
                  <a:lnTo>
                    <a:pt x="1656" y="518"/>
                  </a:lnTo>
                  <a:cubicBezTo>
                    <a:pt x="1656" y="518"/>
                    <a:pt x="1684" y="490"/>
                    <a:pt x="1684" y="461"/>
                  </a:cubicBezTo>
                  <a:cubicBezTo>
                    <a:pt x="1684" y="433"/>
                    <a:pt x="1684" y="404"/>
                    <a:pt x="1656" y="375"/>
                  </a:cubicBezTo>
                  <a:lnTo>
                    <a:pt x="1627" y="290"/>
                  </a:lnTo>
                  <a:cubicBezTo>
                    <a:pt x="1552" y="83"/>
                    <a:pt x="1341" y="0"/>
                    <a:pt x="112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7273750" y="1491750"/>
              <a:ext cx="32850" cy="17500"/>
            </a:xfrm>
            <a:custGeom>
              <a:avLst/>
              <a:gdLst/>
              <a:ahLst/>
              <a:cxnLst/>
              <a:rect l="l" t="t" r="r" b="b"/>
              <a:pathLst>
                <a:path w="1314" h="700" extrusionOk="0">
                  <a:moveTo>
                    <a:pt x="741" y="0"/>
                  </a:moveTo>
                  <a:cubicBezTo>
                    <a:pt x="594" y="0"/>
                    <a:pt x="448" y="36"/>
                    <a:pt x="343" y="97"/>
                  </a:cubicBezTo>
                  <a:cubicBezTo>
                    <a:pt x="172" y="211"/>
                    <a:pt x="1" y="439"/>
                    <a:pt x="200" y="582"/>
                  </a:cubicBezTo>
                  <a:cubicBezTo>
                    <a:pt x="309" y="663"/>
                    <a:pt x="444" y="700"/>
                    <a:pt x="577" y="700"/>
                  </a:cubicBezTo>
                  <a:cubicBezTo>
                    <a:pt x="723" y="700"/>
                    <a:pt x="866" y="656"/>
                    <a:pt x="971" y="582"/>
                  </a:cubicBezTo>
                  <a:cubicBezTo>
                    <a:pt x="1171" y="496"/>
                    <a:pt x="1313" y="268"/>
                    <a:pt x="1113" y="97"/>
                  </a:cubicBezTo>
                  <a:cubicBezTo>
                    <a:pt x="1006" y="29"/>
                    <a:pt x="872" y="0"/>
                    <a:pt x="7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7287575" y="1569775"/>
              <a:ext cx="29725" cy="18775"/>
            </a:xfrm>
            <a:custGeom>
              <a:avLst/>
              <a:gdLst/>
              <a:ahLst/>
              <a:cxnLst/>
              <a:rect l="l" t="t" r="r" b="b"/>
              <a:pathLst>
                <a:path w="1189" h="751" extrusionOk="0">
                  <a:moveTo>
                    <a:pt x="589" y="0"/>
                  </a:moveTo>
                  <a:cubicBezTo>
                    <a:pt x="361" y="57"/>
                    <a:pt x="75" y="200"/>
                    <a:pt x="47" y="457"/>
                  </a:cubicBezTo>
                  <a:cubicBezTo>
                    <a:pt x="1" y="688"/>
                    <a:pt x="255" y="751"/>
                    <a:pt x="444" y="751"/>
                  </a:cubicBezTo>
                  <a:cubicBezTo>
                    <a:pt x="488" y="751"/>
                    <a:pt x="528" y="747"/>
                    <a:pt x="560" y="742"/>
                  </a:cubicBezTo>
                  <a:cubicBezTo>
                    <a:pt x="703" y="713"/>
                    <a:pt x="1188" y="514"/>
                    <a:pt x="988" y="314"/>
                  </a:cubicBezTo>
                  <a:cubicBezTo>
                    <a:pt x="931" y="228"/>
                    <a:pt x="931" y="143"/>
                    <a:pt x="846" y="86"/>
                  </a:cubicBezTo>
                  <a:cubicBezTo>
                    <a:pt x="789" y="0"/>
                    <a:pt x="703" y="0"/>
                    <a:pt x="5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7361575" y="1627175"/>
              <a:ext cx="30625" cy="23075"/>
            </a:xfrm>
            <a:custGeom>
              <a:avLst/>
              <a:gdLst/>
              <a:ahLst/>
              <a:cxnLst/>
              <a:rect l="l" t="t" r="r" b="b"/>
              <a:pathLst>
                <a:path w="1225" h="923" extrusionOk="0">
                  <a:moveTo>
                    <a:pt x="688" y="0"/>
                  </a:moveTo>
                  <a:cubicBezTo>
                    <a:pt x="553" y="0"/>
                    <a:pt x="414" y="50"/>
                    <a:pt x="368" y="158"/>
                  </a:cubicBezTo>
                  <a:cubicBezTo>
                    <a:pt x="254" y="329"/>
                    <a:pt x="111" y="358"/>
                    <a:pt x="54" y="557"/>
                  </a:cubicBezTo>
                  <a:cubicBezTo>
                    <a:pt x="0" y="801"/>
                    <a:pt x="253" y="922"/>
                    <a:pt x="538" y="922"/>
                  </a:cubicBezTo>
                  <a:cubicBezTo>
                    <a:pt x="854" y="922"/>
                    <a:pt x="1209" y="772"/>
                    <a:pt x="1224" y="472"/>
                  </a:cubicBezTo>
                  <a:cubicBezTo>
                    <a:pt x="1224" y="272"/>
                    <a:pt x="1081" y="243"/>
                    <a:pt x="967" y="101"/>
                  </a:cubicBezTo>
                  <a:cubicBezTo>
                    <a:pt x="915" y="35"/>
                    <a:pt x="803" y="0"/>
                    <a:pt x="6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7346500" y="1722225"/>
              <a:ext cx="18575" cy="12175"/>
            </a:xfrm>
            <a:custGeom>
              <a:avLst/>
              <a:gdLst/>
              <a:ahLst/>
              <a:cxnLst/>
              <a:rect l="l" t="t" r="r" b="b"/>
              <a:pathLst>
                <a:path w="743" h="487" extrusionOk="0">
                  <a:moveTo>
                    <a:pt x="522" y="1"/>
                  </a:moveTo>
                  <a:cubicBezTo>
                    <a:pt x="443" y="1"/>
                    <a:pt x="358" y="22"/>
                    <a:pt x="315" y="36"/>
                  </a:cubicBezTo>
                  <a:cubicBezTo>
                    <a:pt x="229" y="94"/>
                    <a:pt x="30" y="179"/>
                    <a:pt x="30" y="293"/>
                  </a:cubicBezTo>
                  <a:cubicBezTo>
                    <a:pt x="30" y="322"/>
                    <a:pt x="1" y="322"/>
                    <a:pt x="1" y="322"/>
                  </a:cubicBezTo>
                  <a:cubicBezTo>
                    <a:pt x="1" y="350"/>
                    <a:pt x="1" y="350"/>
                    <a:pt x="1" y="350"/>
                  </a:cubicBezTo>
                  <a:lnTo>
                    <a:pt x="1" y="379"/>
                  </a:lnTo>
                  <a:cubicBezTo>
                    <a:pt x="1" y="379"/>
                    <a:pt x="1" y="350"/>
                    <a:pt x="30" y="350"/>
                  </a:cubicBezTo>
                  <a:cubicBezTo>
                    <a:pt x="42" y="454"/>
                    <a:pt x="126" y="487"/>
                    <a:pt x="226" y="487"/>
                  </a:cubicBezTo>
                  <a:cubicBezTo>
                    <a:pt x="347" y="487"/>
                    <a:pt x="494" y="439"/>
                    <a:pt x="572" y="407"/>
                  </a:cubicBezTo>
                  <a:cubicBezTo>
                    <a:pt x="657" y="350"/>
                    <a:pt x="743" y="265"/>
                    <a:pt x="686" y="151"/>
                  </a:cubicBezTo>
                  <a:cubicBezTo>
                    <a:pt x="686" y="122"/>
                    <a:pt x="686" y="122"/>
                    <a:pt x="686" y="94"/>
                  </a:cubicBezTo>
                  <a:cubicBezTo>
                    <a:pt x="671" y="22"/>
                    <a:pt x="600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7241650" y="1626975"/>
              <a:ext cx="34275" cy="17550"/>
            </a:xfrm>
            <a:custGeom>
              <a:avLst/>
              <a:gdLst/>
              <a:ahLst/>
              <a:cxnLst/>
              <a:rect l="l" t="t" r="r" b="b"/>
              <a:pathLst>
                <a:path w="1371" h="702" extrusionOk="0">
                  <a:moveTo>
                    <a:pt x="784" y="1"/>
                  </a:moveTo>
                  <a:cubicBezTo>
                    <a:pt x="628" y="1"/>
                    <a:pt x="468" y="46"/>
                    <a:pt x="343" y="109"/>
                  </a:cubicBezTo>
                  <a:cubicBezTo>
                    <a:pt x="172" y="194"/>
                    <a:pt x="1" y="451"/>
                    <a:pt x="229" y="594"/>
                  </a:cubicBezTo>
                  <a:cubicBezTo>
                    <a:pt x="332" y="671"/>
                    <a:pt x="458" y="702"/>
                    <a:pt x="587" y="702"/>
                  </a:cubicBezTo>
                  <a:cubicBezTo>
                    <a:pt x="743" y="702"/>
                    <a:pt x="903" y="656"/>
                    <a:pt x="1028" y="594"/>
                  </a:cubicBezTo>
                  <a:cubicBezTo>
                    <a:pt x="1199" y="508"/>
                    <a:pt x="1370" y="251"/>
                    <a:pt x="1142" y="109"/>
                  </a:cubicBezTo>
                  <a:cubicBezTo>
                    <a:pt x="1039" y="31"/>
                    <a:pt x="913" y="1"/>
                    <a:pt x="78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7114325" y="1600475"/>
              <a:ext cx="74925" cy="29200"/>
            </a:xfrm>
            <a:custGeom>
              <a:avLst/>
              <a:gdLst/>
              <a:ahLst/>
              <a:cxnLst/>
              <a:rect l="l" t="t" r="r" b="b"/>
              <a:pathLst>
                <a:path w="2997" h="1168" extrusionOk="0">
                  <a:moveTo>
                    <a:pt x="1782" y="0"/>
                  </a:moveTo>
                  <a:cubicBezTo>
                    <a:pt x="1011" y="0"/>
                    <a:pt x="1" y="557"/>
                    <a:pt x="671" y="1026"/>
                  </a:cubicBezTo>
                  <a:cubicBezTo>
                    <a:pt x="807" y="1125"/>
                    <a:pt x="1002" y="1168"/>
                    <a:pt x="1216" y="1168"/>
                  </a:cubicBezTo>
                  <a:cubicBezTo>
                    <a:pt x="1987" y="1168"/>
                    <a:pt x="2997" y="611"/>
                    <a:pt x="2326" y="142"/>
                  </a:cubicBezTo>
                  <a:cubicBezTo>
                    <a:pt x="2190" y="43"/>
                    <a:pt x="1995" y="0"/>
                    <a:pt x="178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7229525" y="1781625"/>
              <a:ext cx="30000" cy="18550"/>
            </a:xfrm>
            <a:custGeom>
              <a:avLst/>
              <a:gdLst/>
              <a:ahLst/>
              <a:cxnLst/>
              <a:rect l="l" t="t" r="r" b="b"/>
              <a:pathLst>
                <a:path w="1200" h="742" extrusionOk="0">
                  <a:moveTo>
                    <a:pt x="885" y="0"/>
                  </a:moveTo>
                  <a:cubicBezTo>
                    <a:pt x="714" y="0"/>
                    <a:pt x="514" y="57"/>
                    <a:pt x="372" y="143"/>
                  </a:cubicBezTo>
                  <a:cubicBezTo>
                    <a:pt x="343" y="143"/>
                    <a:pt x="315" y="171"/>
                    <a:pt x="286" y="200"/>
                  </a:cubicBezTo>
                  <a:cubicBezTo>
                    <a:pt x="286" y="200"/>
                    <a:pt x="286" y="228"/>
                    <a:pt x="257" y="228"/>
                  </a:cubicBezTo>
                  <a:cubicBezTo>
                    <a:pt x="115" y="371"/>
                    <a:pt x="1" y="571"/>
                    <a:pt x="229" y="742"/>
                  </a:cubicBezTo>
                  <a:cubicBezTo>
                    <a:pt x="315" y="542"/>
                    <a:pt x="400" y="371"/>
                    <a:pt x="429" y="285"/>
                  </a:cubicBezTo>
                  <a:cubicBezTo>
                    <a:pt x="685" y="200"/>
                    <a:pt x="942" y="143"/>
                    <a:pt x="1199" y="57"/>
                  </a:cubicBezTo>
                  <a:cubicBezTo>
                    <a:pt x="1085" y="29"/>
                    <a:pt x="999" y="0"/>
                    <a:pt x="8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7434250" y="1660450"/>
              <a:ext cx="37825" cy="23475"/>
            </a:xfrm>
            <a:custGeom>
              <a:avLst/>
              <a:gdLst/>
              <a:ahLst/>
              <a:cxnLst/>
              <a:rect l="l" t="t" r="r" b="b"/>
              <a:pathLst>
                <a:path w="1513" h="939" extrusionOk="0">
                  <a:moveTo>
                    <a:pt x="894" y="1"/>
                  </a:moveTo>
                  <a:cubicBezTo>
                    <a:pt x="663" y="1"/>
                    <a:pt x="404" y="66"/>
                    <a:pt x="257" y="196"/>
                  </a:cubicBezTo>
                  <a:cubicBezTo>
                    <a:pt x="172" y="253"/>
                    <a:pt x="86" y="339"/>
                    <a:pt x="86" y="425"/>
                  </a:cubicBezTo>
                  <a:cubicBezTo>
                    <a:pt x="86" y="453"/>
                    <a:pt x="86" y="482"/>
                    <a:pt x="86" y="482"/>
                  </a:cubicBezTo>
                  <a:cubicBezTo>
                    <a:pt x="0" y="824"/>
                    <a:pt x="428" y="938"/>
                    <a:pt x="657" y="938"/>
                  </a:cubicBezTo>
                  <a:lnTo>
                    <a:pt x="685" y="938"/>
                  </a:lnTo>
                  <a:cubicBezTo>
                    <a:pt x="942" y="938"/>
                    <a:pt x="1456" y="824"/>
                    <a:pt x="1484" y="510"/>
                  </a:cubicBezTo>
                  <a:cubicBezTo>
                    <a:pt x="1513" y="310"/>
                    <a:pt x="1456" y="225"/>
                    <a:pt x="1313" y="111"/>
                  </a:cubicBezTo>
                  <a:cubicBezTo>
                    <a:pt x="1227" y="37"/>
                    <a:pt x="1068" y="1"/>
                    <a:pt x="8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477050" y="1553725"/>
              <a:ext cx="34975" cy="24650"/>
            </a:xfrm>
            <a:custGeom>
              <a:avLst/>
              <a:gdLst/>
              <a:ahLst/>
              <a:cxnLst/>
              <a:rect l="l" t="t" r="r" b="b"/>
              <a:pathLst>
                <a:path w="1399" h="986" extrusionOk="0">
                  <a:moveTo>
                    <a:pt x="753" y="0"/>
                  </a:moveTo>
                  <a:cubicBezTo>
                    <a:pt x="475" y="0"/>
                    <a:pt x="177" y="123"/>
                    <a:pt x="57" y="385"/>
                  </a:cubicBezTo>
                  <a:cubicBezTo>
                    <a:pt x="57" y="414"/>
                    <a:pt x="29" y="414"/>
                    <a:pt x="29" y="442"/>
                  </a:cubicBezTo>
                  <a:cubicBezTo>
                    <a:pt x="0" y="528"/>
                    <a:pt x="57" y="642"/>
                    <a:pt x="143" y="699"/>
                  </a:cubicBezTo>
                  <a:cubicBezTo>
                    <a:pt x="172" y="785"/>
                    <a:pt x="200" y="870"/>
                    <a:pt x="314" y="927"/>
                  </a:cubicBezTo>
                  <a:cubicBezTo>
                    <a:pt x="377" y="965"/>
                    <a:pt x="455" y="986"/>
                    <a:pt x="533" y="986"/>
                  </a:cubicBezTo>
                  <a:cubicBezTo>
                    <a:pt x="634" y="986"/>
                    <a:pt x="735" y="951"/>
                    <a:pt x="799" y="870"/>
                  </a:cubicBezTo>
                  <a:cubicBezTo>
                    <a:pt x="856" y="813"/>
                    <a:pt x="913" y="756"/>
                    <a:pt x="970" y="699"/>
                  </a:cubicBezTo>
                  <a:cubicBezTo>
                    <a:pt x="1056" y="642"/>
                    <a:pt x="1142" y="556"/>
                    <a:pt x="1227" y="471"/>
                  </a:cubicBezTo>
                  <a:cubicBezTo>
                    <a:pt x="1398" y="243"/>
                    <a:pt x="1113" y="43"/>
                    <a:pt x="913" y="14"/>
                  </a:cubicBezTo>
                  <a:cubicBezTo>
                    <a:pt x="862" y="5"/>
                    <a:pt x="808" y="0"/>
                    <a:pt x="7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526725" y="1727825"/>
              <a:ext cx="39500" cy="23975"/>
            </a:xfrm>
            <a:custGeom>
              <a:avLst/>
              <a:gdLst/>
              <a:ahLst/>
              <a:cxnLst/>
              <a:rect l="l" t="t" r="r" b="b"/>
              <a:pathLst>
                <a:path w="1580" h="959" extrusionOk="0">
                  <a:moveTo>
                    <a:pt x="877" y="1"/>
                  </a:moveTo>
                  <a:cubicBezTo>
                    <a:pt x="747" y="1"/>
                    <a:pt x="621" y="22"/>
                    <a:pt x="496" y="69"/>
                  </a:cubicBezTo>
                  <a:cubicBezTo>
                    <a:pt x="324" y="98"/>
                    <a:pt x="39" y="240"/>
                    <a:pt x="39" y="440"/>
                  </a:cubicBezTo>
                  <a:cubicBezTo>
                    <a:pt x="39" y="440"/>
                    <a:pt x="39" y="469"/>
                    <a:pt x="39" y="497"/>
                  </a:cubicBezTo>
                  <a:cubicBezTo>
                    <a:pt x="0" y="846"/>
                    <a:pt x="331" y="958"/>
                    <a:pt x="654" y="958"/>
                  </a:cubicBezTo>
                  <a:cubicBezTo>
                    <a:pt x="806" y="958"/>
                    <a:pt x="957" y="933"/>
                    <a:pt x="1066" y="897"/>
                  </a:cubicBezTo>
                  <a:cubicBezTo>
                    <a:pt x="1238" y="840"/>
                    <a:pt x="1494" y="697"/>
                    <a:pt x="1551" y="497"/>
                  </a:cubicBezTo>
                  <a:cubicBezTo>
                    <a:pt x="1580" y="298"/>
                    <a:pt x="1437" y="126"/>
                    <a:pt x="1266" y="69"/>
                  </a:cubicBezTo>
                  <a:lnTo>
                    <a:pt x="1209" y="41"/>
                  </a:lnTo>
                  <a:cubicBezTo>
                    <a:pt x="1094" y="15"/>
                    <a:pt x="984" y="1"/>
                    <a:pt x="87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6298675" y="1316550"/>
              <a:ext cx="28550" cy="16875"/>
            </a:xfrm>
            <a:custGeom>
              <a:avLst/>
              <a:gdLst/>
              <a:ahLst/>
              <a:cxnLst/>
              <a:rect l="l" t="t" r="r" b="b"/>
              <a:pathLst>
                <a:path w="1142" h="675" extrusionOk="0">
                  <a:moveTo>
                    <a:pt x="599" y="0"/>
                  </a:moveTo>
                  <a:cubicBezTo>
                    <a:pt x="542" y="29"/>
                    <a:pt x="457" y="29"/>
                    <a:pt x="371" y="57"/>
                  </a:cubicBezTo>
                  <a:cubicBezTo>
                    <a:pt x="257" y="86"/>
                    <a:pt x="171" y="114"/>
                    <a:pt x="86" y="200"/>
                  </a:cubicBezTo>
                  <a:cubicBezTo>
                    <a:pt x="57" y="228"/>
                    <a:pt x="57" y="257"/>
                    <a:pt x="29" y="285"/>
                  </a:cubicBezTo>
                  <a:cubicBezTo>
                    <a:pt x="29" y="285"/>
                    <a:pt x="29" y="285"/>
                    <a:pt x="29" y="314"/>
                  </a:cubicBezTo>
                  <a:cubicBezTo>
                    <a:pt x="29" y="343"/>
                    <a:pt x="0" y="343"/>
                    <a:pt x="0" y="371"/>
                  </a:cubicBezTo>
                  <a:cubicBezTo>
                    <a:pt x="0" y="400"/>
                    <a:pt x="29" y="428"/>
                    <a:pt x="57" y="485"/>
                  </a:cubicBezTo>
                  <a:cubicBezTo>
                    <a:pt x="57" y="514"/>
                    <a:pt x="86" y="542"/>
                    <a:pt x="86" y="571"/>
                  </a:cubicBezTo>
                  <a:cubicBezTo>
                    <a:pt x="132" y="647"/>
                    <a:pt x="227" y="675"/>
                    <a:pt x="323" y="675"/>
                  </a:cubicBezTo>
                  <a:cubicBezTo>
                    <a:pt x="406" y="675"/>
                    <a:pt x="489" y="654"/>
                    <a:pt x="542" y="628"/>
                  </a:cubicBezTo>
                  <a:cubicBezTo>
                    <a:pt x="599" y="628"/>
                    <a:pt x="628" y="599"/>
                    <a:pt x="685" y="599"/>
                  </a:cubicBezTo>
                  <a:cubicBezTo>
                    <a:pt x="999" y="457"/>
                    <a:pt x="1141" y="114"/>
                    <a:pt x="713" y="29"/>
                  </a:cubicBezTo>
                  <a:lnTo>
                    <a:pt x="571" y="29"/>
                  </a:lnTo>
                  <a:cubicBezTo>
                    <a:pt x="571" y="29"/>
                    <a:pt x="599" y="29"/>
                    <a:pt x="5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6364025" y="1233925"/>
              <a:ext cx="34625" cy="20325"/>
            </a:xfrm>
            <a:custGeom>
              <a:avLst/>
              <a:gdLst/>
              <a:ahLst/>
              <a:cxnLst/>
              <a:rect l="l" t="t" r="r" b="b"/>
              <a:pathLst>
                <a:path w="1385" h="813" extrusionOk="0">
                  <a:moveTo>
                    <a:pt x="978" y="0"/>
                  </a:moveTo>
                  <a:cubicBezTo>
                    <a:pt x="809" y="0"/>
                    <a:pt x="625" y="43"/>
                    <a:pt x="525" y="81"/>
                  </a:cubicBezTo>
                  <a:cubicBezTo>
                    <a:pt x="325" y="167"/>
                    <a:pt x="154" y="395"/>
                    <a:pt x="68" y="595"/>
                  </a:cubicBezTo>
                  <a:cubicBezTo>
                    <a:pt x="1" y="763"/>
                    <a:pt x="183" y="812"/>
                    <a:pt x="367" y="812"/>
                  </a:cubicBezTo>
                  <a:cubicBezTo>
                    <a:pt x="493" y="812"/>
                    <a:pt x="621" y="789"/>
                    <a:pt x="667" y="766"/>
                  </a:cubicBezTo>
                  <a:cubicBezTo>
                    <a:pt x="782" y="709"/>
                    <a:pt x="896" y="709"/>
                    <a:pt x="981" y="680"/>
                  </a:cubicBezTo>
                  <a:cubicBezTo>
                    <a:pt x="1124" y="623"/>
                    <a:pt x="1324" y="509"/>
                    <a:pt x="1352" y="366"/>
                  </a:cubicBezTo>
                  <a:cubicBezTo>
                    <a:pt x="1352" y="338"/>
                    <a:pt x="1352" y="338"/>
                    <a:pt x="1352" y="309"/>
                  </a:cubicBezTo>
                  <a:cubicBezTo>
                    <a:pt x="1384" y="70"/>
                    <a:pt x="1193" y="0"/>
                    <a:pt x="9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6437125" y="1302900"/>
              <a:ext cx="27775" cy="16175"/>
            </a:xfrm>
            <a:custGeom>
              <a:avLst/>
              <a:gdLst/>
              <a:ahLst/>
              <a:cxnLst/>
              <a:rect l="l" t="t" r="r" b="b"/>
              <a:pathLst>
                <a:path w="1111" h="647" extrusionOk="0">
                  <a:moveTo>
                    <a:pt x="547" y="0"/>
                  </a:moveTo>
                  <a:cubicBezTo>
                    <a:pt x="458" y="0"/>
                    <a:pt x="372" y="28"/>
                    <a:pt x="311" y="90"/>
                  </a:cubicBezTo>
                  <a:cubicBezTo>
                    <a:pt x="226" y="175"/>
                    <a:pt x="112" y="232"/>
                    <a:pt x="83" y="346"/>
                  </a:cubicBezTo>
                  <a:cubicBezTo>
                    <a:pt x="0" y="578"/>
                    <a:pt x="215" y="647"/>
                    <a:pt x="443" y="647"/>
                  </a:cubicBezTo>
                  <a:cubicBezTo>
                    <a:pt x="609" y="647"/>
                    <a:pt x="781" y="611"/>
                    <a:pt x="853" y="575"/>
                  </a:cubicBezTo>
                  <a:cubicBezTo>
                    <a:pt x="968" y="489"/>
                    <a:pt x="1110" y="346"/>
                    <a:pt x="1025" y="204"/>
                  </a:cubicBezTo>
                  <a:cubicBezTo>
                    <a:pt x="968" y="118"/>
                    <a:pt x="882" y="90"/>
                    <a:pt x="768" y="61"/>
                  </a:cubicBezTo>
                  <a:cubicBezTo>
                    <a:pt x="702" y="21"/>
                    <a:pt x="623" y="0"/>
                    <a:pt x="54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6517650" y="1209800"/>
              <a:ext cx="31175" cy="17975"/>
            </a:xfrm>
            <a:custGeom>
              <a:avLst/>
              <a:gdLst/>
              <a:ahLst/>
              <a:cxnLst/>
              <a:rect l="l" t="t" r="r" b="b"/>
              <a:pathLst>
                <a:path w="1247" h="719" extrusionOk="0">
                  <a:moveTo>
                    <a:pt x="789" y="1"/>
                  </a:moveTo>
                  <a:cubicBezTo>
                    <a:pt x="679" y="1"/>
                    <a:pt x="569" y="20"/>
                    <a:pt x="486" y="47"/>
                  </a:cubicBezTo>
                  <a:cubicBezTo>
                    <a:pt x="115" y="162"/>
                    <a:pt x="1" y="590"/>
                    <a:pt x="457" y="675"/>
                  </a:cubicBezTo>
                  <a:lnTo>
                    <a:pt x="429" y="675"/>
                  </a:lnTo>
                  <a:cubicBezTo>
                    <a:pt x="495" y="705"/>
                    <a:pt x="573" y="719"/>
                    <a:pt x="653" y="719"/>
                  </a:cubicBezTo>
                  <a:cubicBezTo>
                    <a:pt x="886" y="719"/>
                    <a:pt x="1143" y="601"/>
                    <a:pt x="1227" y="390"/>
                  </a:cubicBezTo>
                  <a:cubicBezTo>
                    <a:pt x="1227" y="390"/>
                    <a:pt x="1227" y="361"/>
                    <a:pt x="1227" y="333"/>
                  </a:cubicBezTo>
                  <a:cubicBezTo>
                    <a:pt x="1247" y="82"/>
                    <a:pt x="1019" y="1"/>
                    <a:pt x="78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6917100" y="1082525"/>
              <a:ext cx="44975" cy="27075"/>
            </a:xfrm>
            <a:custGeom>
              <a:avLst/>
              <a:gdLst/>
              <a:ahLst/>
              <a:cxnLst/>
              <a:rect l="l" t="t" r="r" b="b"/>
              <a:pathLst>
                <a:path w="1799" h="1083" extrusionOk="0">
                  <a:moveTo>
                    <a:pt x="822" y="0"/>
                  </a:moveTo>
                  <a:cubicBezTo>
                    <a:pt x="461" y="0"/>
                    <a:pt x="28" y="225"/>
                    <a:pt x="1" y="602"/>
                  </a:cubicBezTo>
                  <a:cubicBezTo>
                    <a:pt x="1" y="630"/>
                    <a:pt x="1" y="630"/>
                    <a:pt x="1" y="659"/>
                  </a:cubicBezTo>
                  <a:cubicBezTo>
                    <a:pt x="1" y="744"/>
                    <a:pt x="58" y="830"/>
                    <a:pt x="143" y="887"/>
                  </a:cubicBezTo>
                  <a:cubicBezTo>
                    <a:pt x="200" y="916"/>
                    <a:pt x="286" y="973"/>
                    <a:pt x="343" y="1001"/>
                  </a:cubicBezTo>
                  <a:cubicBezTo>
                    <a:pt x="465" y="1057"/>
                    <a:pt x="601" y="1082"/>
                    <a:pt x="737" y="1082"/>
                  </a:cubicBezTo>
                  <a:cubicBezTo>
                    <a:pt x="951" y="1082"/>
                    <a:pt x="1167" y="1020"/>
                    <a:pt x="1342" y="916"/>
                  </a:cubicBezTo>
                  <a:cubicBezTo>
                    <a:pt x="1541" y="830"/>
                    <a:pt x="1798" y="545"/>
                    <a:pt x="1627" y="316"/>
                  </a:cubicBezTo>
                  <a:cubicBezTo>
                    <a:pt x="1427" y="60"/>
                    <a:pt x="1199" y="31"/>
                    <a:pt x="885" y="3"/>
                  </a:cubicBezTo>
                  <a:cubicBezTo>
                    <a:pt x="864" y="1"/>
                    <a:pt x="843" y="0"/>
                    <a:pt x="8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6844350" y="1040775"/>
              <a:ext cx="18975" cy="9250"/>
            </a:xfrm>
            <a:custGeom>
              <a:avLst/>
              <a:gdLst/>
              <a:ahLst/>
              <a:cxnLst/>
              <a:rect l="l" t="t" r="r" b="b"/>
              <a:pathLst>
                <a:path w="759" h="370" extrusionOk="0">
                  <a:moveTo>
                    <a:pt x="466" y="1"/>
                  </a:moveTo>
                  <a:cubicBezTo>
                    <a:pt x="288" y="1"/>
                    <a:pt x="0" y="92"/>
                    <a:pt x="114" y="275"/>
                  </a:cubicBezTo>
                  <a:cubicBezTo>
                    <a:pt x="172" y="351"/>
                    <a:pt x="229" y="351"/>
                    <a:pt x="294" y="351"/>
                  </a:cubicBezTo>
                  <a:cubicBezTo>
                    <a:pt x="327" y="351"/>
                    <a:pt x="362" y="351"/>
                    <a:pt x="400" y="360"/>
                  </a:cubicBezTo>
                  <a:cubicBezTo>
                    <a:pt x="418" y="366"/>
                    <a:pt x="446" y="370"/>
                    <a:pt x="477" y="370"/>
                  </a:cubicBezTo>
                  <a:cubicBezTo>
                    <a:pt x="592" y="370"/>
                    <a:pt x="758" y="323"/>
                    <a:pt x="714" y="189"/>
                  </a:cubicBezTo>
                  <a:cubicBezTo>
                    <a:pt x="714" y="103"/>
                    <a:pt x="685" y="46"/>
                    <a:pt x="599" y="18"/>
                  </a:cubicBezTo>
                  <a:lnTo>
                    <a:pt x="571" y="18"/>
                  </a:lnTo>
                  <a:cubicBezTo>
                    <a:pt x="548" y="6"/>
                    <a:pt x="510" y="1"/>
                    <a:pt x="4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6888575" y="971800"/>
              <a:ext cx="32125" cy="18925"/>
            </a:xfrm>
            <a:custGeom>
              <a:avLst/>
              <a:gdLst/>
              <a:ahLst/>
              <a:cxnLst/>
              <a:rect l="l" t="t" r="r" b="b"/>
              <a:pathLst>
                <a:path w="1285" h="757" extrusionOk="0">
                  <a:moveTo>
                    <a:pt x="806" y="0"/>
                  </a:moveTo>
                  <a:cubicBezTo>
                    <a:pt x="694" y="0"/>
                    <a:pt x="585" y="17"/>
                    <a:pt x="514" y="38"/>
                  </a:cubicBezTo>
                  <a:cubicBezTo>
                    <a:pt x="229" y="123"/>
                    <a:pt x="0" y="437"/>
                    <a:pt x="371" y="608"/>
                  </a:cubicBezTo>
                  <a:cubicBezTo>
                    <a:pt x="400" y="637"/>
                    <a:pt x="428" y="665"/>
                    <a:pt x="485" y="694"/>
                  </a:cubicBezTo>
                  <a:cubicBezTo>
                    <a:pt x="507" y="738"/>
                    <a:pt x="558" y="756"/>
                    <a:pt x="614" y="756"/>
                  </a:cubicBezTo>
                  <a:cubicBezTo>
                    <a:pt x="705" y="756"/>
                    <a:pt x="810" y="707"/>
                    <a:pt x="828" y="637"/>
                  </a:cubicBezTo>
                  <a:cubicBezTo>
                    <a:pt x="1027" y="580"/>
                    <a:pt x="1284" y="494"/>
                    <a:pt x="1256" y="266"/>
                  </a:cubicBezTo>
                  <a:cubicBezTo>
                    <a:pt x="1256" y="266"/>
                    <a:pt x="1256" y="266"/>
                    <a:pt x="1256" y="237"/>
                  </a:cubicBezTo>
                  <a:cubicBezTo>
                    <a:pt x="1219" y="54"/>
                    <a:pt x="1006" y="0"/>
                    <a:pt x="8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6929950" y="1030325"/>
              <a:ext cx="24975" cy="15475"/>
            </a:xfrm>
            <a:custGeom>
              <a:avLst/>
              <a:gdLst/>
              <a:ahLst/>
              <a:cxnLst/>
              <a:rect l="l" t="t" r="r" b="b"/>
              <a:pathLst>
                <a:path w="999" h="619" extrusionOk="0">
                  <a:moveTo>
                    <a:pt x="728" y="1"/>
                  </a:moveTo>
                  <a:cubicBezTo>
                    <a:pt x="599" y="1"/>
                    <a:pt x="457" y="36"/>
                    <a:pt x="400" y="65"/>
                  </a:cubicBezTo>
                  <a:cubicBezTo>
                    <a:pt x="314" y="93"/>
                    <a:pt x="228" y="122"/>
                    <a:pt x="143" y="179"/>
                  </a:cubicBezTo>
                  <a:cubicBezTo>
                    <a:pt x="0" y="322"/>
                    <a:pt x="29" y="493"/>
                    <a:pt x="228" y="578"/>
                  </a:cubicBezTo>
                  <a:cubicBezTo>
                    <a:pt x="292" y="606"/>
                    <a:pt x="365" y="619"/>
                    <a:pt x="440" y="619"/>
                  </a:cubicBezTo>
                  <a:cubicBezTo>
                    <a:pt x="599" y="619"/>
                    <a:pt x="768" y="561"/>
                    <a:pt x="885" y="464"/>
                  </a:cubicBezTo>
                  <a:cubicBezTo>
                    <a:pt x="942" y="407"/>
                    <a:pt x="999" y="350"/>
                    <a:pt x="970" y="265"/>
                  </a:cubicBezTo>
                  <a:cubicBezTo>
                    <a:pt x="970" y="236"/>
                    <a:pt x="970" y="236"/>
                    <a:pt x="970" y="208"/>
                  </a:cubicBezTo>
                  <a:lnTo>
                    <a:pt x="970" y="150"/>
                  </a:lnTo>
                  <a:cubicBezTo>
                    <a:pt x="970" y="36"/>
                    <a:pt x="856" y="1"/>
                    <a:pt x="7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6106950" y="897075"/>
              <a:ext cx="60325" cy="23650"/>
            </a:xfrm>
            <a:custGeom>
              <a:avLst/>
              <a:gdLst/>
              <a:ahLst/>
              <a:cxnLst/>
              <a:rect l="l" t="t" r="r" b="b"/>
              <a:pathLst>
                <a:path w="2413" h="946" extrusionOk="0">
                  <a:moveTo>
                    <a:pt x="1433" y="1"/>
                  </a:moveTo>
                  <a:cubicBezTo>
                    <a:pt x="809" y="1"/>
                    <a:pt x="0" y="450"/>
                    <a:pt x="536" y="830"/>
                  </a:cubicBezTo>
                  <a:cubicBezTo>
                    <a:pt x="648" y="910"/>
                    <a:pt x="807" y="945"/>
                    <a:pt x="980" y="945"/>
                  </a:cubicBezTo>
                  <a:cubicBezTo>
                    <a:pt x="1604" y="945"/>
                    <a:pt x="2413" y="496"/>
                    <a:pt x="1877" y="116"/>
                  </a:cubicBezTo>
                  <a:cubicBezTo>
                    <a:pt x="1765" y="36"/>
                    <a:pt x="1606" y="1"/>
                    <a:pt x="143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6190950" y="869925"/>
              <a:ext cx="48525" cy="25300"/>
            </a:xfrm>
            <a:custGeom>
              <a:avLst/>
              <a:gdLst/>
              <a:ahLst/>
              <a:cxnLst/>
              <a:rect l="l" t="t" r="r" b="b"/>
              <a:pathLst>
                <a:path w="1941" h="1012" extrusionOk="0">
                  <a:moveTo>
                    <a:pt x="1084" y="0"/>
                  </a:moveTo>
                  <a:cubicBezTo>
                    <a:pt x="851" y="0"/>
                    <a:pt x="610" y="63"/>
                    <a:pt x="457" y="147"/>
                  </a:cubicBezTo>
                  <a:cubicBezTo>
                    <a:pt x="457" y="175"/>
                    <a:pt x="429" y="175"/>
                    <a:pt x="429" y="175"/>
                  </a:cubicBezTo>
                  <a:cubicBezTo>
                    <a:pt x="229" y="289"/>
                    <a:pt x="1" y="518"/>
                    <a:pt x="172" y="774"/>
                  </a:cubicBezTo>
                  <a:cubicBezTo>
                    <a:pt x="286" y="957"/>
                    <a:pt x="583" y="1012"/>
                    <a:pt x="828" y="1012"/>
                  </a:cubicBezTo>
                  <a:cubicBezTo>
                    <a:pt x="890" y="1012"/>
                    <a:pt x="948" y="1008"/>
                    <a:pt x="999" y="1003"/>
                  </a:cubicBezTo>
                  <a:cubicBezTo>
                    <a:pt x="1285" y="946"/>
                    <a:pt x="1941" y="660"/>
                    <a:pt x="1684" y="261"/>
                  </a:cubicBezTo>
                  <a:cubicBezTo>
                    <a:pt x="1567" y="70"/>
                    <a:pt x="1330" y="0"/>
                    <a:pt x="108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6192300" y="929875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1005" y="1"/>
                  </a:moveTo>
                  <a:cubicBezTo>
                    <a:pt x="798" y="1"/>
                    <a:pt x="575" y="104"/>
                    <a:pt x="489" y="260"/>
                  </a:cubicBezTo>
                  <a:cubicBezTo>
                    <a:pt x="375" y="345"/>
                    <a:pt x="261" y="402"/>
                    <a:pt x="204" y="516"/>
                  </a:cubicBezTo>
                  <a:cubicBezTo>
                    <a:pt x="1" y="896"/>
                    <a:pt x="428" y="1006"/>
                    <a:pt x="706" y="1006"/>
                  </a:cubicBezTo>
                  <a:cubicBezTo>
                    <a:pt x="741" y="1006"/>
                    <a:pt x="774" y="1005"/>
                    <a:pt x="803" y="1001"/>
                  </a:cubicBezTo>
                  <a:lnTo>
                    <a:pt x="888" y="1001"/>
                  </a:lnTo>
                  <a:cubicBezTo>
                    <a:pt x="1117" y="973"/>
                    <a:pt x="1430" y="830"/>
                    <a:pt x="1488" y="602"/>
                  </a:cubicBezTo>
                  <a:cubicBezTo>
                    <a:pt x="1545" y="374"/>
                    <a:pt x="1459" y="317"/>
                    <a:pt x="1345" y="145"/>
                  </a:cubicBezTo>
                  <a:cubicBezTo>
                    <a:pt x="1266" y="44"/>
                    <a:pt x="1139" y="1"/>
                    <a:pt x="100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6094875" y="1049900"/>
              <a:ext cx="17425" cy="6875"/>
            </a:xfrm>
            <a:custGeom>
              <a:avLst/>
              <a:gdLst/>
              <a:ahLst/>
              <a:cxnLst/>
              <a:rect l="l" t="t" r="r" b="b"/>
              <a:pathLst>
                <a:path w="697" h="275" extrusionOk="0">
                  <a:moveTo>
                    <a:pt x="431" y="1"/>
                  </a:moveTo>
                  <a:cubicBezTo>
                    <a:pt x="254" y="1"/>
                    <a:pt x="1" y="136"/>
                    <a:pt x="163" y="252"/>
                  </a:cubicBezTo>
                  <a:cubicBezTo>
                    <a:pt x="190" y="268"/>
                    <a:pt x="226" y="275"/>
                    <a:pt x="266" y="275"/>
                  </a:cubicBezTo>
                  <a:cubicBezTo>
                    <a:pt x="443" y="275"/>
                    <a:pt x="697" y="140"/>
                    <a:pt x="534" y="24"/>
                  </a:cubicBezTo>
                  <a:cubicBezTo>
                    <a:pt x="508" y="8"/>
                    <a:pt x="471" y="1"/>
                    <a:pt x="4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6662450" y="1704850"/>
              <a:ext cx="42100" cy="25950"/>
            </a:xfrm>
            <a:custGeom>
              <a:avLst/>
              <a:gdLst/>
              <a:ahLst/>
              <a:cxnLst/>
              <a:rect l="l" t="t" r="r" b="b"/>
              <a:pathLst>
                <a:path w="1684" h="1038" extrusionOk="0">
                  <a:moveTo>
                    <a:pt x="1036" y="1"/>
                  </a:moveTo>
                  <a:cubicBezTo>
                    <a:pt x="788" y="1"/>
                    <a:pt x="547" y="87"/>
                    <a:pt x="343" y="246"/>
                  </a:cubicBezTo>
                  <a:cubicBezTo>
                    <a:pt x="200" y="332"/>
                    <a:pt x="143" y="418"/>
                    <a:pt x="115" y="560"/>
                  </a:cubicBezTo>
                  <a:cubicBezTo>
                    <a:pt x="1" y="817"/>
                    <a:pt x="343" y="988"/>
                    <a:pt x="543" y="1017"/>
                  </a:cubicBezTo>
                  <a:cubicBezTo>
                    <a:pt x="610" y="1030"/>
                    <a:pt x="684" y="1037"/>
                    <a:pt x="760" y="1037"/>
                  </a:cubicBezTo>
                  <a:cubicBezTo>
                    <a:pt x="1005" y="1037"/>
                    <a:pt x="1275" y="963"/>
                    <a:pt x="1427" y="789"/>
                  </a:cubicBezTo>
                  <a:cubicBezTo>
                    <a:pt x="1570" y="646"/>
                    <a:pt x="1684" y="560"/>
                    <a:pt x="1655" y="332"/>
                  </a:cubicBezTo>
                  <a:cubicBezTo>
                    <a:pt x="1627" y="132"/>
                    <a:pt x="1399" y="47"/>
                    <a:pt x="1227" y="18"/>
                  </a:cubicBezTo>
                  <a:cubicBezTo>
                    <a:pt x="1163" y="7"/>
                    <a:pt x="1099" y="1"/>
                    <a:pt x="10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6541200" y="1677475"/>
              <a:ext cx="25700" cy="17425"/>
            </a:xfrm>
            <a:custGeom>
              <a:avLst/>
              <a:gdLst/>
              <a:ahLst/>
              <a:cxnLst/>
              <a:rect l="l" t="t" r="r" b="b"/>
              <a:pathLst>
                <a:path w="1028" h="697" extrusionOk="0">
                  <a:moveTo>
                    <a:pt x="742" y="0"/>
                  </a:moveTo>
                  <a:cubicBezTo>
                    <a:pt x="599" y="0"/>
                    <a:pt x="457" y="29"/>
                    <a:pt x="343" y="115"/>
                  </a:cubicBezTo>
                  <a:cubicBezTo>
                    <a:pt x="143" y="200"/>
                    <a:pt x="0" y="428"/>
                    <a:pt x="200" y="600"/>
                  </a:cubicBezTo>
                  <a:cubicBezTo>
                    <a:pt x="308" y="667"/>
                    <a:pt x="435" y="696"/>
                    <a:pt x="563" y="696"/>
                  </a:cubicBezTo>
                  <a:cubicBezTo>
                    <a:pt x="706" y="696"/>
                    <a:pt x="850" y="660"/>
                    <a:pt x="970" y="600"/>
                  </a:cubicBezTo>
                  <a:cubicBezTo>
                    <a:pt x="999" y="428"/>
                    <a:pt x="999" y="229"/>
                    <a:pt x="1027" y="57"/>
                  </a:cubicBezTo>
                  <a:cubicBezTo>
                    <a:pt x="942" y="0"/>
                    <a:pt x="856" y="0"/>
                    <a:pt x="74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6654600" y="1576900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58" y="0"/>
                  </a:moveTo>
                  <a:lnTo>
                    <a:pt x="58" y="0"/>
                  </a:lnTo>
                  <a:cubicBezTo>
                    <a:pt x="1" y="0"/>
                    <a:pt x="1" y="0"/>
                    <a:pt x="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6642725" y="1562500"/>
              <a:ext cx="28300" cy="14425"/>
            </a:xfrm>
            <a:custGeom>
              <a:avLst/>
              <a:gdLst/>
              <a:ahLst/>
              <a:cxnLst/>
              <a:rect l="l" t="t" r="r" b="b"/>
              <a:pathLst>
                <a:path w="1132" h="577" extrusionOk="0">
                  <a:moveTo>
                    <a:pt x="683" y="1"/>
                  </a:moveTo>
                  <a:cubicBezTo>
                    <a:pt x="456" y="1"/>
                    <a:pt x="1" y="97"/>
                    <a:pt x="76" y="348"/>
                  </a:cubicBezTo>
                  <a:cubicBezTo>
                    <a:pt x="76" y="377"/>
                    <a:pt x="76" y="405"/>
                    <a:pt x="76" y="405"/>
                  </a:cubicBezTo>
                  <a:cubicBezTo>
                    <a:pt x="105" y="576"/>
                    <a:pt x="305" y="576"/>
                    <a:pt x="476" y="576"/>
                  </a:cubicBezTo>
                  <a:lnTo>
                    <a:pt x="533" y="576"/>
                  </a:lnTo>
                  <a:cubicBezTo>
                    <a:pt x="561" y="576"/>
                    <a:pt x="618" y="576"/>
                    <a:pt x="675" y="548"/>
                  </a:cubicBezTo>
                  <a:cubicBezTo>
                    <a:pt x="818" y="519"/>
                    <a:pt x="1018" y="462"/>
                    <a:pt x="1075" y="291"/>
                  </a:cubicBezTo>
                  <a:cubicBezTo>
                    <a:pt x="1132" y="120"/>
                    <a:pt x="932" y="6"/>
                    <a:pt x="818" y="6"/>
                  </a:cubicBezTo>
                  <a:lnTo>
                    <a:pt x="761" y="6"/>
                  </a:lnTo>
                  <a:cubicBezTo>
                    <a:pt x="741" y="2"/>
                    <a:pt x="714" y="1"/>
                    <a:pt x="6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6656425" y="1646975"/>
              <a:ext cx="30300" cy="16400"/>
            </a:xfrm>
            <a:custGeom>
              <a:avLst/>
              <a:gdLst/>
              <a:ahLst/>
              <a:cxnLst/>
              <a:rect l="l" t="t" r="r" b="b"/>
              <a:pathLst>
                <a:path w="1212" h="656" extrusionOk="0">
                  <a:moveTo>
                    <a:pt x="826" y="1"/>
                  </a:moveTo>
                  <a:cubicBezTo>
                    <a:pt x="458" y="1"/>
                    <a:pt x="0" y="256"/>
                    <a:pt x="299" y="536"/>
                  </a:cubicBezTo>
                  <a:cubicBezTo>
                    <a:pt x="299" y="536"/>
                    <a:pt x="327" y="564"/>
                    <a:pt x="327" y="564"/>
                  </a:cubicBezTo>
                  <a:cubicBezTo>
                    <a:pt x="398" y="626"/>
                    <a:pt x="511" y="655"/>
                    <a:pt x="633" y="655"/>
                  </a:cubicBezTo>
                  <a:cubicBezTo>
                    <a:pt x="901" y="655"/>
                    <a:pt x="1212" y="514"/>
                    <a:pt x="1212" y="279"/>
                  </a:cubicBezTo>
                  <a:lnTo>
                    <a:pt x="1212" y="250"/>
                  </a:lnTo>
                  <a:cubicBezTo>
                    <a:pt x="1192" y="72"/>
                    <a:pt x="1021" y="1"/>
                    <a:pt x="8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6750200" y="1659450"/>
              <a:ext cx="36400" cy="23150"/>
            </a:xfrm>
            <a:custGeom>
              <a:avLst/>
              <a:gdLst/>
              <a:ahLst/>
              <a:cxnLst/>
              <a:rect l="l" t="t" r="r" b="b"/>
              <a:pathLst>
                <a:path w="1456" h="926" extrusionOk="0">
                  <a:moveTo>
                    <a:pt x="793" y="0"/>
                  </a:moveTo>
                  <a:cubicBezTo>
                    <a:pt x="450" y="0"/>
                    <a:pt x="66" y="140"/>
                    <a:pt x="29" y="436"/>
                  </a:cubicBezTo>
                  <a:cubicBezTo>
                    <a:pt x="0" y="436"/>
                    <a:pt x="0" y="436"/>
                    <a:pt x="0" y="465"/>
                  </a:cubicBezTo>
                  <a:cubicBezTo>
                    <a:pt x="0" y="579"/>
                    <a:pt x="29" y="664"/>
                    <a:pt x="86" y="721"/>
                  </a:cubicBezTo>
                  <a:cubicBezTo>
                    <a:pt x="218" y="854"/>
                    <a:pt x="457" y="925"/>
                    <a:pt x="697" y="925"/>
                  </a:cubicBezTo>
                  <a:cubicBezTo>
                    <a:pt x="1027" y="925"/>
                    <a:pt x="1361" y="790"/>
                    <a:pt x="1427" y="493"/>
                  </a:cubicBezTo>
                  <a:cubicBezTo>
                    <a:pt x="1455" y="322"/>
                    <a:pt x="1398" y="236"/>
                    <a:pt x="1255" y="122"/>
                  </a:cubicBezTo>
                  <a:cubicBezTo>
                    <a:pt x="1155" y="42"/>
                    <a:pt x="980" y="0"/>
                    <a:pt x="79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6752325" y="1677475"/>
              <a:ext cx="1450" cy="1450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1" y="0"/>
                  </a:moveTo>
                  <a:cubicBezTo>
                    <a:pt x="29" y="29"/>
                    <a:pt x="29" y="29"/>
                    <a:pt x="58" y="57"/>
                  </a:cubicBezTo>
                  <a:cubicBezTo>
                    <a:pt x="29" y="29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7461350" y="1086575"/>
              <a:ext cx="32125" cy="17000"/>
            </a:xfrm>
            <a:custGeom>
              <a:avLst/>
              <a:gdLst/>
              <a:ahLst/>
              <a:cxnLst/>
              <a:rect l="l" t="t" r="r" b="b"/>
              <a:pathLst>
                <a:path w="1285" h="680" extrusionOk="0">
                  <a:moveTo>
                    <a:pt x="733" y="1"/>
                  </a:moveTo>
                  <a:cubicBezTo>
                    <a:pt x="587" y="1"/>
                    <a:pt x="435" y="37"/>
                    <a:pt x="315" y="97"/>
                  </a:cubicBezTo>
                  <a:cubicBezTo>
                    <a:pt x="143" y="212"/>
                    <a:pt x="1" y="440"/>
                    <a:pt x="200" y="582"/>
                  </a:cubicBezTo>
                  <a:cubicBezTo>
                    <a:pt x="295" y="650"/>
                    <a:pt x="421" y="679"/>
                    <a:pt x="552" y="679"/>
                  </a:cubicBezTo>
                  <a:cubicBezTo>
                    <a:pt x="698" y="679"/>
                    <a:pt x="850" y="643"/>
                    <a:pt x="971" y="582"/>
                  </a:cubicBezTo>
                  <a:cubicBezTo>
                    <a:pt x="1142" y="497"/>
                    <a:pt x="1285" y="269"/>
                    <a:pt x="1085" y="97"/>
                  </a:cubicBezTo>
                  <a:cubicBezTo>
                    <a:pt x="991" y="30"/>
                    <a:pt x="864" y="1"/>
                    <a:pt x="73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382175" y="1029075"/>
              <a:ext cx="32125" cy="18575"/>
            </a:xfrm>
            <a:custGeom>
              <a:avLst/>
              <a:gdLst/>
              <a:ahLst/>
              <a:cxnLst/>
              <a:rect l="l" t="t" r="r" b="b"/>
              <a:pathLst>
                <a:path w="1285" h="743" extrusionOk="0">
                  <a:moveTo>
                    <a:pt x="600" y="1"/>
                  </a:moveTo>
                  <a:cubicBezTo>
                    <a:pt x="400" y="29"/>
                    <a:pt x="115" y="143"/>
                    <a:pt x="58" y="372"/>
                  </a:cubicBezTo>
                  <a:cubicBezTo>
                    <a:pt x="1" y="628"/>
                    <a:pt x="372" y="714"/>
                    <a:pt x="543" y="743"/>
                  </a:cubicBezTo>
                  <a:cubicBezTo>
                    <a:pt x="771" y="743"/>
                    <a:pt x="1199" y="657"/>
                    <a:pt x="1285" y="400"/>
                  </a:cubicBezTo>
                  <a:cubicBezTo>
                    <a:pt x="1056" y="286"/>
                    <a:pt x="828" y="143"/>
                    <a:pt x="6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7481900" y="919075"/>
              <a:ext cx="44400" cy="24225"/>
            </a:xfrm>
            <a:custGeom>
              <a:avLst/>
              <a:gdLst/>
              <a:ahLst/>
              <a:cxnLst/>
              <a:rect l="l" t="t" r="r" b="b"/>
              <a:pathLst>
                <a:path w="1776" h="969" extrusionOk="0">
                  <a:moveTo>
                    <a:pt x="972" y="1"/>
                  </a:moveTo>
                  <a:cubicBezTo>
                    <a:pt x="591" y="1"/>
                    <a:pt x="153" y="138"/>
                    <a:pt x="92" y="463"/>
                  </a:cubicBezTo>
                  <a:lnTo>
                    <a:pt x="63" y="520"/>
                  </a:lnTo>
                  <a:cubicBezTo>
                    <a:pt x="1" y="865"/>
                    <a:pt x="282" y="969"/>
                    <a:pt x="595" y="969"/>
                  </a:cubicBezTo>
                  <a:cubicBezTo>
                    <a:pt x="853" y="969"/>
                    <a:pt x="1133" y="899"/>
                    <a:pt x="1262" y="834"/>
                  </a:cubicBezTo>
                  <a:lnTo>
                    <a:pt x="1319" y="834"/>
                  </a:lnTo>
                  <a:cubicBezTo>
                    <a:pt x="1690" y="663"/>
                    <a:pt x="1775" y="207"/>
                    <a:pt x="1376" y="64"/>
                  </a:cubicBezTo>
                  <a:cubicBezTo>
                    <a:pt x="1269" y="23"/>
                    <a:pt x="1125" y="1"/>
                    <a:pt x="9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7482750" y="1009725"/>
              <a:ext cx="26425" cy="16700"/>
            </a:xfrm>
            <a:custGeom>
              <a:avLst/>
              <a:gdLst/>
              <a:ahLst/>
              <a:cxnLst/>
              <a:rect l="l" t="t" r="r" b="b"/>
              <a:pathLst>
                <a:path w="1057" h="668" extrusionOk="0">
                  <a:moveTo>
                    <a:pt x="723" y="1"/>
                  </a:moveTo>
                  <a:cubicBezTo>
                    <a:pt x="593" y="1"/>
                    <a:pt x="453" y="34"/>
                    <a:pt x="372" y="61"/>
                  </a:cubicBezTo>
                  <a:cubicBezTo>
                    <a:pt x="343" y="90"/>
                    <a:pt x="314" y="118"/>
                    <a:pt x="286" y="118"/>
                  </a:cubicBezTo>
                  <a:cubicBezTo>
                    <a:pt x="143" y="204"/>
                    <a:pt x="1" y="347"/>
                    <a:pt x="86" y="489"/>
                  </a:cubicBezTo>
                  <a:cubicBezTo>
                    <a:pt x="115" y="489"/>
                    <a:pt x="115" y="518"/>
                    <a:pt x="115" y="518"/>
                  </a:cubicBezTo>
                  <a:cubicBezTo>
                    <a:pt x="171" y="619"/>
                    <a:pt x="321" y="667"/>
                    <a:pt x="484" y="667"/>
                  </a:cubicBezTo>
                  <a:cubicBezTo>
                    <a:pt x="736" y="667"/>
                    <a:pt x="1022" y="554"/>
                    <a:pt x="1056" y="347"/>
                  </a:cubicBezTo>
                  <a:cubicBezTo>
                    <a:pt x="1056" y="290"/>
                    <a:pt x="1028" y="233"/>
                    <a:pt x="1028" y="176"/>
                  </a:cubicBezTo>
                  <a:cubicBezTo>
                    <a:pt x="998" y="41"/>
                    <a:pt x="866" y="1"/>
                    <a:pt x="72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7594025" y="1069900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829" y="0"/>
                  </a:moveTo>
                  <a:cubicBezTo>
                    <a:pt x="665" y="0"/>
                    <a:pt x="497" y="46"/>
                    <a:pt x="372" y="108"/>
                  </a:cubicBezTo>
                  <a:cubicBezTo>
                    <a:pt x="172" y="222"/>
                    <a:pt x="1" y="479"/>
                    <a:pt x="229" y="650"/>
                  </a:cubicBezTo>
                  <a:cubicBezTo>
                    <a:pt x="332" y="728"/>
                    <a:pt x="464" y="758"/>
                    <a:pt x="599" y="758"/>
                  </a:cubicBezTo>
                  <a:cubicBezTo>
                    <a:pt x="763" y="758"/>
                    <a:pt x="931" y="713"/>
                    <a:pt x="1056" y="650"/>
                  </a:cubicBezTo>
                  <a:cubicBezTo>
                    <a:pt x="1256" y="536"/>
                    <a:pt x="1427" y="279"/>
                    <a:pt x="1199" y="108"/>
                  </a:cubicBezTo>
                  <a:cubicBezTo>
                    <a:pt x="1096" y="31"/>
                    <a:pt x="964" y="0"/>
                    <a:pt x="82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7633250" y="924225"/>
              <a:ext cx="40700" cy="22425"/>
            </a:xfrm>
            <a:custGeom>
              <a:avLst/>
              <a:gdLst/>
              <a:ahLst/>
              <a:cxnLst/>
              <a:rect l="l" t="t" r="r" b="b"/>
              <a:pathLst>
                <a:path w="1628" h="897" extrusionOk="0">
                  <a:moveTo>
                    <a:pt x="885" y="1"/>
                  </a:moveTo>
                  <a:cubicBezTo>
                    <a:pt x="600" y="1"/>
                    <a:pt x="172" y="115"/>
                    <a:pt x="87" y="428"/>
                  </a:cubicBezTo>
                  <a:cubicBezTo>
                    <a:pt x="1" y="742"/>
                    <a:pt x="315" y="828"/>
                    <a:pt x="572" y="856"/>
                  </a:cubicBezTo>
                  <a:cubicBezTo>
                    <a:pt x="632" y="877"/>
                    <a:pt x="693" y="897"/>
                    <a:pt x="753" y="897"/>
                  </a:cubicBezTo>
                  <a:cubicBezTo>
                    <a:pt x="778" y="897"/>
                    <a:pt x="803" y="893"/>
                    <a:pt x="828" y="885"/>
                  </a:cubicBezTo>
                  <a:cubicBezTo>
                    <a:pt x="1028" y="828"/>
                    <a:pt x="1256" y="714"/>
                    <a:pt x="1399" y="543"/>
                  </a:cubicBezTo>
                  <a:cubicBezTo>
                    <a:pt x="1627" y="200"/>
                    <a:pt x="1142" y="1"/>
                    <a:pt x="8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7601075" y="824875"/>
              <a:ext cx="36725" cy="23925"/>
            </a:xfrm>
            <a:custGeom>
              <a:avLst/>
              <a:gdLst/>
              <a:ahLst/>
              <a:cxnLst/>
              <a:rect l="l" t="t" r="r" b="b"/>
              <a:pathLst>
                <a:path w="1469" h="957" extrusionOk="0">
                  <a:moveTo>
                    <a:pt x="860" y="0"/>
                  </a:moveTo>
                  <a:cubicBezTo>
                    <a:pt x="464" y="0"/>
                    <a:pt x="1" y="207"/>
                    <a:pt x="204" y="551"/>
                  </a:cubicBezTo>
                  <a:cubicBezTo>
                    <a:pt x="289" y="693"/>
                    <a:pt x="432" y="722"/>
                    <a:pt x="518" y="836"/>
                  </a:cubicBezTo>
                  <a:cubicBezTo>
                    <a:pt x="576" y="917"/>
                    <a:pt x="695" y="956"/>
                    <a:pt x="819" y="956"/>
                  </a:cubicBezTo>
                  <a:cubicBezTo>
                    <a:pt x="998" y="956"/>
                    <a:pt x="1185" y="874"/>
                    <a:pt x="1202" y="722"/>
                  </a:cubicBezTo>
                  <a:cubicBezTo>
                    <a:pt x="1231" y="665"/>
                    <a:pt x="1259" y="522"/>
                    <a:pt x="1288" y="465"/>
                  </a:cubicBezTo>
                  <a:cubicBezTo>
                    <a:pt x="1469" y="142"/>
                    <a:pt x="1187" y="0"/>
                    <a:pt x="86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7696750" y="979900"/>
              <a:ext cx="37475" cy="17100"/>
            </a:xfrm>
            <a:custGeom>
              <a:avLst/>
              <a:gdLst/>
              <a:ahLst/>
              <a:cxnLst/>
              <a:rect l="l" t="t" r="r" b="b"/>
              <a:pathLst>
                <a:path w="1499" h="684" extrusionOk="0">
                  <a:moveTo>
                    <a:pt x="651" y="1"/>
                  </a:moveTo>
                  <a:cubicBezTo>
                    <a:pt x="432" y="1"/>
                    <a:pt x="210" y="79"/>
                    <a:pt x="86" y="256"/>
                  </a:cubicBezTo>
                  <a:cubicBezTo>
                    <a:pt x="0" y="398"/>
                    <a:pt x="86" y="541"/>
                    <a:pt x="229" y="598"/>
                  </a:cubicBezTo>
                  <a:cubicBezTo>
                    <a:pt x="257" y="627"/>
                    <a:pt x="314" y="627"/>
                    <a:pt x="343" y="627"/>
                  </a:cubicBezTo>
                  <a:cubicBezTo>
                    <a:pt x="412" y="667"/>
                    <a:pt x="496" y="684"/>
                    <a:pt x="583" y="684"/>
                  </a:cubicBezTo>
                  <a:cubicBezTo>
                    <a:pt x="997" y="684"/>
                    <a:pt x="1499" y="297"/>
                    <a:pt x="1027" y="85"/>
                  </a:cubicBezTo>
                  <a:cubicBezTo>
                    <a:pt x="919" y="30"/>
                    <a:pt x="786" y="1"/>
                    <a:pt x="6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7594025" y="1144800"/>
              <a:ext cx="32850" cy="16825"/>
            </a:xfrm>
            <a:custGeom>
              <a:avLst/>
              <a:gdLst/>
              <a:ahLst/>
              <a:cxnLst/>
              <a:rect l="l" t="t" r="r" b="b"/>
              <a:pathLst>
                <a:path w="1314" h="673" extrusionOk="0">
                  <a:moveTo>
                    <a:pt x="753" y="0"/>
                  </a:moveTo>
                  <a:cubicBezTo>
                    <a:pt x="605" y="0"/>
                    <a:pt x="453" y="45"/>
                    <a:pt x="343" y="108"/>
                  </a:cubicBezTo>
                  <a:cubicBezTo>
                    <a:pt x="172" y="194"/>
                    <a:pt x="1" y="422"/>
                    <a:pt x="229" y="565"/>
                  </a:cubicBezTo>
                  <a:cubicBezTo>
                    <a:pt x="319" y="642"/>
                    <a:pt x="438" y="673"/>
                    <a:pt x="560" y="673"/>
                  </a:cubicBezTo>
                  <a:cubicBezTo>
                    <a:pt x="709" y="673"/>
                    <a:pt x="861" y="627"/>
                    <a:pt x="971" y="565"/>
                  </a:cubicBezTo>
                  <a:cubicBezTo>
                    <a:pt x="1142" y="479"/>
                    <a:pt x="1313" y="251"/>
                    <a:pt x="1085" y="108"/>
                  </a:cubicBezTo>
                  <a:cubicBezTo>
                    <a:pt x="995" y="31"/>
                    <a:pt x="875" y="0"/>
                    <a:pt x="7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7711000" y="1133925"/>
              <a:ext cx="30700" cy="21075"/>
            </a:xfrm>
            <a:custGeom>
              <a:avLst/>
              <a:gdLst/>
              <a:ahLst/>
              <a:cxnLst/>
              <a:rect l="l" t="t" r="r" b="b"/>
              <a:pathLst>
                <a:path w="1228" h="843" extrusionOk="0">
                  <a:moveTo>
                    <a:pt x="885" y="1"/>
                  </a:moveTo>
                  <a:cubicBezTo>
                    <a:pt x="714" y="1"/>
                    <a:pt x="543" y="58"/>
                    <a:pt x="400" y="144"/>
                  </a:cubicBezTo>
                  <a:cubicBezTo>
                    <a:pt x="201" y="258"/>
                    <a:pt x="1" y="515"/>
                    <a:pt x="258" y="714"/>
                  </a:cubicBezTo>
                  <a:cubicBezTo>
                    <a:pt x="383" y="806"/>
                    <a:pt x="518" y="842"/>
                    <a:pt x="653" y="842"/>
                  </a:cubicBezTo>
                  <a:cubicBezTo>
                    <a:pt x="855" y="842"/>
                    <a:pt x="1057" y="760"/>
                    <a:pt x="1228" y="657"/>
                  </a:cubicBezTo>
                  <a:cubicBezTo>
                    <a:pt x="1199" y="457"/>
                    <a:pt x="1199" y="258"/>
                    <a:pt x="1199" y="58"/>
                  </a:cubicBezTo>
                  <a:cubicBezTo>
                    <a:pt x="1085" y="29"/>
                    <a:pt x="1000" y="1"/>
                    <a:pt x="8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7437200" y="880575"/>
              <a:ext cx="19175" cy="12025"/>
            </a:xfrm>
            <a:custGeom>
              <a:avLst/>
              <a:gdLst/>
              <a:ahLst/>
              <a:cxnLst/>
              <a:rect l="l" t="t" r="r" b="b"/>
              <a:pathLst>
                <a:path w="767" h="481" extrusionOk="0">
                  <a:moveTo>
                    <a:pt x="447" y="1"/>
                  </a:moveTo>
                  <a:cubicBezTo>
                    <a:pt x="281" y="1"/>
                    <a:pt x="0" y="88"/>
                    <a:pt x="25" y="263"/>
                  </a:cubicBezTo>
                  <a:cubicBezTo>
                    <a:pt x="25" y="291"/>
                    <a:pt x="25" y="291"/>
                    <a:pt x="25" y="320"/>
                  </a:cubicBezTo>
                  <a:cubicBezTo>
                    <a:pt x="10" y="439"/>
                    <a:pt x="112" y="481"/>
                    <a:pt x="226" y="481"/>
                  </a:cubicBezTo>
                  <a:cubicBezTo>
                    <a:pt x="329" y="481"/>
                    <a:pt x="441" y="446"/>
                    <a:pt x="482" y="405"/>
                  </a:cubicBezTo>
                  <a:cubicBezTo>
                    <a:pt x="510" y="377"/>
                    <a:pt x="539" y="377"/>
                    <a:pt x="567" y="377"/>
                  </a:cubicBezTo>
                  <a:cubicBezTo>
                    <a:pt x="767" y="263"/>
                    <a:pt x="710" y="63"/>
                    <a:pt x="510" y="6"/>
                  </a:cubicBezTo>
                  <a:cubicBezTo>
                    <a:pt x="492" y="2"/>
                    <a:pt x="471" y="1"/>
                    <a:pt x="44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478475" y="695675"/>
              <a:ext cx="26425" cy="14975"/>
            </a:xfrm>
            <a:custGeom>
              <a:avLst/>
              <a:gdLst/>
              <a:ahLst/>
              <a:cxnLst/>
              <a:rect l="l" t="t" r="r" b="b"/>
              <a:pathLst>
                <a:path w="1057" h="599" extrusionOk="0">
                  <a:moveTo>
                    <a:pt x="588" y="1"/>
                  </a:moveTo>
                  <a:cubicBezTo>
                    <a:pt x="511" y="1"/>
                    <a:pt x="435" y="15"/>
                    <a:pt x="371" y="41"/>
                  </a:cubicBezTo>
                  <a:cubicBezTo>
                    <a:pt x="257" y="69"/>
                    <a:pt x="0" y="240"/>
                    <a:pt x="115" y="412"/>
                  </a:cubicBezTo>
                  <a:cubicBezTo>
                    <a:pt x="208" y="505"/>
                    <a:pt x="301" y="598"/>
                    <a:pt x="441" y="598"/>
                  </a:cubicBezTo>
                  <a:cubicBezTo>
                    <a:pt x="472" y="598"/>
                    <a:pt x="506" y="593"/>
                    <a:pt x="543" y="583"/>
                  </a:cubicBezTo>
                  <a:lnTo>
                    <a:pt x="600" y="583"/>
                  </a:lnTo>
                  <a:cubicBezTo>
                    <a:pt x="742" y="554"/>
                    <a:pt x="1056" y="440"/>
                    <a:pt x="999" y="240"/>
                  </a:cubicBezTo>
                  <a:cubicBezTo>
                    <a:pt x="971" y="155"/>
                    <a:pt x="942" y="126"/>
                    <a:pt x="856" y="69"/>
                  </a:cubicBezTo>
                  <a:cubicBezTo>
                    <a:pt x="778" y="22"/>
                    <a:pt x="682" y="1"/>
                    <a:pt x="58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7516975" y="855025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1177" y="1"/>
                  </a:moveTo>
                  <a:cubicBezTo>
                    <a:pt x="677" y="1"/>
                    <a:pt x="1" y="370"/>
                    <a:pt x="429" y="686"/>
                  </a:cubicBezTo>
                  <a:cubicBezTo>
                    <a:pt x="519" y="745"/>
                    <a:pt x="642" y="771"/>
                    <a:pt x="777" y="771"/>
                  </a:cubicBezTo>
                  <a:cubicBezTo>
                    <a:pt x="1283" y="771"/>
                    <a:pt x="1942" y="402"/>
                    <a:pt x="1513" y="86"/>
                  </a:cubicBezTo>
                  <a:cubicBezTo>
                    <a:pt x="1430" y="27"/>
                    <a:pt x="1310" y="1"/>
                    <a:pt x="117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7547400" y="909125"/>
              <a:ext cx="20250" cy="10300"/>
            </a:xfrm>
            <a:custGeom>
              <a:avLst/>
              <a:gdLst/>
              <a:ahLst/>
              <a:cxnLst/>
              <a:rect l="l" t="t" r="r" b="b"/>
              <a:pathLst>
                <a:path w="810" h="412" extrusionOk="0">
                  <a:moveTo>
                    <a:pt x="489" y="0"/>
                  </a:moveTo>
                  <a:cubicBezTo>
                    <a:pt x="314" y="0"/>
                    <a:pt x="0" y="90"/>
                    <a:pt x="125" y="291"/>
                  </a:cubicBezTo>
                  <a:lnTo>
                    <a:pt x="125" y="319"/>
                  </a:lnTo>
                  <a:cubicBezTo>
                    <a:pt x="97" y="391"/>
                    <a:pt x="168" y="412"/>
                    <a:pt x="254" y="412"/>
                  </a:cubicBezTo>
                  <a:cubicBezTo>
                    <a:pt x="339" y="412"/>
                    <a:pt x="439" y="391"/>
                    <a:pt x="468" y="376"/>
                  </a:cubicBezTo>
                  <a:lnTo>
                    <a:pt x="525" y="348"/>
                  </a:lnTo>
                  <a:cubicBezTo>
                    <a:pt x="753" y="291"/>
                    <a:pt x="810" y="34"/>
                    <a:pt x="553" y="5"/>
                  </a:cubicBezTo>
                  <a:cubicBezTo>
                    <a:pt x="536" y="2"/>
                    <a:pt x="514" y="0"/>
                    <a:pt x="4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7117550" y="560275"/>
              <a:ext cx="29250" cy="17050"/>
            </a:xfrm>
            <a:custGeom>
              <a:avLst/>
              <a:gdLst/>
              <a:ahLst/>
              <a:cxnLst/>
              <a:rect l="l" t="t" r="r" b="b"/>
              <a:pathLst>
                <a:path w="1170" h="682" extrusionOk="0">
                  <a:moveTo>
                    <a:pt x="666" y="0"/>
                  </a:moveTo>
                  <a:cubicBezTo>
                    <a:pt x="468" y="0"/>
                    <a:pt x="210" y="67"/>
                    <a:pt x="114" y="235"/>
                  </a:cubicBezTo>
                  <a:cubicBezTo>
                    <a:pt x="114" y="235"/>
                    <a:pt x="86" y="264"/>
                    <a:pt x="86" y="292"/>
                  </a:cubicBezTo>
                  <a:cubicBezTo>
                    <a:pt x="57" y="350"/>
                    <a:pt x="0" y="464"/>
                    <a:pt x="86" y="521"/>
                  </a:cubicBezTo>
                  <a:cubicBezTo>
                    <a:pt x="175" y="610"/>
                    <a:pt x="247" y="682"/>
                    <a:pt x="355" y="682"/>
                  </a:cubicBezTo>
                  <a:cubicBezTo>
                    <a:pt x="386" y="682"/>
                    <a:pt x="419" y="676"/>
                    <a:pt x="457" y="663"/>
                  </a:cubicBezTo>
                  <a:cubicBezTo>
                    <a:pt x="685" y="635"/>
                    <a:pt x="856" y="578"/>
                    <a:pt x="999" y="407"/>
                  </a:cubicBezTo>
                  <a:cubicBezTo>
                    <a:pt x="1170" y="207"/>
                    <a:pt x="942" y="36"/>
                    <a:pt x="771" y="7"/>
                  </a:cubicBezTo>
                  <a:cubicBezTo>
                    <a:pt x="739" y="3"/>
                    <a:pt x="704" y="0"/>
                    <a:pt x="6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7155350" y="378425"/>
              <a:ext cx="28550" cy="17875"/>
            </a:xfrm>
            <a:custGeom>
              <a:avLst/>
              <a:gdLst/>
              <a:ahLst/>
              <a:cxnLst/>
              <a:rect l="l" t="t" r="r" b="b"/>
              <a:pathLst>
                <a:path w="1142" h="715" extrusionOk="0">
                  <a:moveTo>
                    <a:pt x="745" y="0"/>
                  </a:moveTo>
                  <a:cubicBezTo>
                    <a:pt x="723" y="0"/>
                    <a:pt x="703" y="2"/>
                    <a:pt x="685" y="5"/>
                  </a:cubicBezTo>
                  <a:lnTo>
                    <a:pt x="628" y="5"/>
                  </a:lnTo>
                  <a:cubicBezTo>
                    <a:pt x="400" y="5"/>
                    <a:pt x="143" y="63"/>
                    <a:pt x="57" y="291"/>
                  </a:cubicBezTo>
                  <a:cubicBezTo>
                    <a:pt x="57" y="319"/>
                    <a:pt x="57" y="319"/>
                    <a:pt x="57" y="348"/>
                  </a:cubicBezTo>
                  <a:cubicBezTo>
                    <a:pt x="0" y="462"/>
                    <a:pt x="114" y="605"/>
                    <a:pt x="229" y="633"/>
                  </a:cubicBezTo>
                  <a:cubicBezTo>
                    <a:pt x="311" y="685"/>
                    <a:pt x="443" y="714"/>
                    <a:pt x="580" y="714"/>
                  </a:cubicBezTo>
                  <a:cubicBezTo>
                    <a:pt x="823" y="714"/>
                    <a:pt x="1087" y="623"/>
                    <a:pt x="1142" y="405"/>
                  </a:cubicBezTo>
                  <a:cubicBezTo>
                    <a:pt x="1142" y="348"/>
                    <a:pt x="1142" y="291"/>
                    <a:pt x="1142" y="262"/>
                  </a:cubicBezTo>
                  <a:cubicBezTo>
                    <a:pt x="1117" y="87"/>
                    <a:pt x="895" y="0"/>
                    <a:pt x="7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7059650" y="358125"/>
              <a:ext cx="29375" cy="17075"/>
            </a:xfrm>
            <a:custGeom>
              <a:avLst/>
              <a:gdLst/>
              <a:ahLst/>
              <a:cxnLst/>
              <a:rect l="l" t="t" r="r" b="b"/>
              <a:pathLst>
                <a:path w="1175" h="683" extrusionOk="0">
                  <a:moveTo>
                    <a:pt x="687" y="1"/>
                  </a:moveTo>
                  <a:cubicBezTo>
                    <a:pt x="502" y="1"/>
                    <a:pt x="318" y="83"/>
                    <a:pt x="205" y="218"/>
                  </a:cubicBezTo>
                  <a:cubicBezTo>
                    <a:pt x="148" y="275"/>
                    <a:pt x="119" y="332"/>
                    <a:pt x="91" y="418"/>
                  </a:cubicBezTo>
                  <a:cubicBezTo>
                    <a:pt x="0" y="614"/>
                    <a:pt x="197" y="683"/>
                    <a:pt x="427" y="683"/>
                  </a:cubicBezTo>
                  <a:cubicBezTo>
                    <a:pt x="633" y="683"/>
                    <a:pt x="866" y="628"/>
                    <a:pt x="947" y="561"/>
                  </a:cubicBezTo>
                  <a:cubicBezTo>
                    <a:pt x="1004" y="504"/>
                    <a:pt x="1032" y="447"/>
                    <a:pt x="1089" y="389"/>
                  </a:cubicBezTo>
                  <a:cubicBezTo>
                    <a:pt x="1175" y="190"/>
                    <a:pt x="1032" y="47"/>
                    <a:pt x="832" y="19"/>
                  </a:cubicBezTo>
                  <a:cubicBezTo>
                    <a:pt x="785" y="7"/>
                    <a:pt x="736" y="1"/>
                    <a:pt x="6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7104900" y="407425"/>
              <a:ext cx="48225" cy="19025"/>
            </a:xfrm>
            <a:custGeom>
              <a:avLst/>
              <a:gdLst/>
              <a:ahLst/>
              <a:cxnLst/>
              <a:rect l="l" t="t" r="r" b="b"/>
              <a:pathLst>
                <a:path w="1929" h="761" extrusionOk="0">
                  <a:moveTo>
                    <a:pt x="1140" y="0"/>
                  </a:moveTo>
                  <a:cubicBezTo>
                    <a:pt x="644" y="0"/>
                    <a:pt x="0" y="362"/>
                    <a:pt x="421" y="671"/>
                  </a:cubicBezTo>
                  <a:cubicBezTo>
                    <a:pt x="508" y="734"/>
                    <a:pt x="634" y="761"/>
                    <a:pt x="773" y="761"/>
                  </a:cubicBezTo>
                  <a:cubicBezTo>
                    <a:pt x="1271" y="761"/>
                    <a:pt x="1929" y="413"/>
                    <a:pt x="1505" y="101"/>
                  </a:cubicBezTo>
                  <a:cubicBezTo>
                    <a:pt x="1415" y="30"/>
                    <a:pt x="1284" y="0"/>
                    <a:pt x="11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7223825" y="417775"/>
              <a:ext cx="34250" cy="19825"/>
            </a:xfrm>
            <a:custGeom>
              <a:avLst/>
              <a:gdLst/>
              <a:ahLst/>
              <a:cxnLst/>
              <a:rect l="l" t="t" r="r" b="b"/>
              <a:pathLst>
                <a:path w="1370" h="793" extrusionOk="0">
                  <a:moveTo>
                    <a:pt x="657" y="1"/>
                  </a:moveTo>
                  <a:cubicBezTo>
                    <a:pt x="485" y="1"/>
                    <a:pt x="58" y="115"/>
                    <a:pt x="29" y="343"/>
                  </a:cubicBezTo>
                  <a:cubicBezTo>
                    <a:pt x="29" y="343"/>
                    <a:pt x="29" y="372"/>
                    <a:pt x="29" y="372"/>
                  </a:cubicBezTo>
                  <a:cubicBezTo>
                    <a:pt x="0" y="543"/>
                    <a:pt x="86" y="628"/>
                    <a:pt x="229" y="714"/>
                  </a:cubicBezTo>
                  <a:cubicBezTo>
                    <a:pt x="257" y="714"/>
                    <a:pt x="286" y="743"/>
                    <a:pt x="314" y="743"/>
                  </a:cubicBezTo>
                  <a:cubicBezTo>
                    <a:pt x="404" y="776"/>
                    <a:pt x="503" y="792"/>
                    <a:pt x="602" y="792"/>
                  </a:cubicBezTo>
                  <a:cubicBezTo>
                    <a:pt x="754" y="792"/>
                    <a:pt x="907" y="755"/>
                    <a:pt x="1028" y="685"/>
                  </a:cubicBezTo>
                  <a:cubicBezTo>
                    <a:pt x="1170" y="600"/>
                    <a:pt x="1370" y="400"/>
                    <a:pt x="1256" y="257"/>
                  </a:cubicBezTo>
                  <a:cubicBezTo>
                    <a:pt x="1085" y="58"/>
                    <a:pt x="913" y="1"/>
                    <a:pt x="65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7163200" y="305475"/>
              <a:ext cx="29050" cy="16025"/>
            </a:xfrm>
            <a:custGeom>
              <a:avLst/>
              <a:gdLst/>
              <a:ahLst/>
              <a:cxnLst/>
              <a:rect l="l" t="t" r="r" b="b"/>
              <a:pathLst>
                <a:path w="1162" h="641" extrusionOk="0">
                  <a:moveTo>
                    <a:pt x="696" y="1"/>
                  </a:moveTo>
                  <a:cubicBezTo>
                    <a:pt x="603" y="1"/>
                    <a:pt x="516" y="16"/>
                    <a:pt x="457" y="42"/>
                  </a:cubicBezTo>
                  <a:cubicBezTo>
                    <a:pt x="371" y="70"/>
                    <a:pt x="314" y="99"/>
                    <a:pt x="257" y="156"/>
                  </a:cubicBezTo>
                  <a:cubicBezTo>
                    <a:pt x="0" y="356"/>
                    <a:pt x="228" y="641"/>
                    <a:pt x="685" y="641"/>
                  </a:cubicBezTo>
                  <a:cubicBezTo>
                    <a:pt x="828" y="641"/>
                    <a:pt x="1084" y="584"/>
                    <a:pt x="1113" y="413"/>
                  </a:cubicBezTo>
                  <a:cubicBezTo>
                    <a:pt x="1113" y="384"/>
                    <a:pt x="1113" y="356"/>
                    <a:pt x="1141" y="327"/>
                  </a:cubicBezTo>
                  <a:cubicBezTo>
                    <a:pt x="1162" y="87"/>
                    <a:pt x="914" y="1"/>
                    <a:pt x="69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7056200" y="272025"/>
              <a:ext cx="37125" cy="18325"/>
            </a:xfrm>
            <a:custGeom>
              <a:avLst/>
              <a:gdLst/>
              <a:ahLst/>
              <a:cxnLst/>
              <a:rect l="l" t="t" r="r" b="b"/>
              <a:pathLst>
                <a:path w="1485" h="733" extrusionOk="0">
                  <a:moveTo>
                    <a:pt x="720" y="1"/>
                  </a:moveTo>
                  <a:cubicBezTo>
                    <a:pt x="500" y="1"/>
                    <a:pt x="286" y="76"/>
                    <a:pt x="143" y="267"/>
                  </a:cubicBezTo>
                  <a:cubicBezTo>
                    <a:pt x="0" y="495"/>
                    <a:pt x="229" y="638"/>
                    <a:pt x="400" y="666"/>
                  </a:cubicBezTo>
                  <a:cubicBezTo>
                    <a:pt x="314" y="666"/>
                    <a:pt x="343" y="666"/>
                    <a:pt x="400" y="695"/>
                  </a:cubicBezTo>
                  <a:cubicBezTo>
                    <a:pt x="494" y="719"/>
                    <a:pt x="594" y="732"/>
                    <a:pt x="694" y="732"/>
                  </a:cubicBezTo>
                  <a:cubicBezTo>
                    <a:pt x="836" y="732"/>
                    <a:pt x="979" y="705"/>
                    <a:pt x="1113" y="638"/>
                  </a:cubicBezTo>
                  <a:cubicBezTo>
                    <a:pt x="1256" y="552"/>
                    <a:pt x="1484" y="267"/>
                    <a:pt x="1227" y="124"/>
                  </a:cubicBezTo>
                  <a:cubicBezTo>
                    <a:pt x="1076" y="48"/>
                    <a:pt x="896" y="1"/>
                    <a:pt x="72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6954500" y="237000"/>
              <a:ext cx="36800" cy="15550"/>
            </a:xfrm>
            <a:custGeom>
              <a:avLst/>
              <a:gdLst/>
              <a:ahLst/>
              <a:cxnLst/>
              <a:rect l="l" t="t" r="r" b="b"/>
              <a:pathLst>
                <a:path w="1472" h="622" extrusionOk="0">
                  <a:moveTo>
                    <a:pt x="849" y="1"/>
                  </a:moveTo>
                  <a:cubicBezTo>
                    <a:pt x="571" y="1"/>
                    <a:pt x="1" y="144"/>
                    <a:pt x="245" y="413"/>
                  </a:cubicBezTo>
                  <a:cubicBezTo>
                    <a:pt x="358" y="571"/>
                    <a:pt x="507" y="622"/>
                    <a:pt x="692" y="622"/>
                  </a:cubicBezTo>
                  <a:cubicBezTo>
                    <a:pt x="740" y="622"/>
                    <a:pt x="791" y="618"/>
                    <a:pt x="844" y="612"/>
                  </a:cubicBezTo>
                  <a:cubicBezTo>
                    <a:pt x="1015" y="584"/>
                    <a:pt x="1472" y="327"/>
                    <a:pt x="1158" y="127"/>
                  </a:cubicBezTo>
                  <a:cubicBezTo>
                    <a:pt x="1101" y="70"/>
                    <a:pt x="1044" y="42"/>
                    <a:pt x="958" y="13"/>
                  </a:cubicBezTo>
                  <a:cubicBezTo>
                    <a:pt x="934" y="5"/>
                    <a:pt x="895" y="1"/>
                    <a:pt x="8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7174275" y="455725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725" y="0"/>
                  </a:moveTo>
                  <a:cubicBezTo>
                    <a:pt x="423" y="0"/>
                    <a:pt x="0" y="220"/>
                    <a:pt x="271" y="423"/>
                  </a:cubicBezTo>
                  <a:cubicBezTo>
                    <a:pt x="325" y="459"/>
                    <a:pt x="401" y="475"/>
                    <a:pt x="483" y="475"/>
                  </a:cubicBezTo>
                  <a:cubicBezTo>
                    <a:pt x="792" y="475"/>
                    <a:pt x="1197" y="255"/>
                    <a:pt x="927" y="52"/>
                  </a:cubicBezTo>
                  <a:cubicBezTo>
                    <a:pt x="879" y="16"/>
                    <a:pt x="806" y="0"/>
                    <a:pt x="72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7328675" y="438750"/>
              <a:ext cx="37825" cy="19175"/>
            </a:xfrm>
            <a:custGeom>
              <a:avLst/>
              <a:gdLst/>
              <a:ahLst/>
              <a:cxnLst/>
              <a:rect l="l" t="t" r="r" b="b"/>
              <a:pathLst>
                <a:path w="1513" h="767" extrusionOk="0">
                  <a:moveTo>
                    <a:pt x="875" y="1"/>
                  </a:moveTo>
                  <a:cubicBezTo>
                    <a:pt x="803" y="1"/>
                    <a:pt x="730" y="7"/>
                    <a:pt x="657" y="18"/>
                  </a:cubicBezTo>
                  <a:cubicBezTo>
                    <a:pt x="457" y="46"/>
                    <a:pt x="1" y="274"/>
                    <a:pt x="172" y="560"/>
                  </a:cubicBezTo>
                  <a:cubicBezTo>
                    <a:pt x="291" y="703"/>
                    <a:pt x="451" y="767"/>
                    <a:pt x="634" y="767"/>
                  </a:cubicBezTo>
                  <a:cubicBezTo>
                    <a:pt x="669" y="767"/>
                    <a:pt x="705" y="764"/>
                    <a:pt x="743" y="760"/>
                  </a:cubicBezTo>
                  <a:cubicBezTo>
                    <a:pt x="971" y="760"/>
                    <a:pt x="1256" y="702"/>
                    <a:pt x="1399" y="503"/>
                  </a:cubicBezTo>
                  <a:cubicBezTo>
                    <a:pt x="1513" y="303"/>
                    <a:pt x="1399" y="160"/>
                    <a:pt x="1228" y="75"/>
                  </a:cubicBezTo>
                  <a:cubicBezTo>
                    <a:pt x="1119" y="20"/>
                    <a:pt x="999" y="1"/>
                    <a:pt x="8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7094250" y="491375"/>
              <a:ext cx="27450" cy="10925"/>
            </a:xfrm>
            <a:custGeom>
              <a:avLst/>
              <a:gdLst/>
              <a:ahLst/>
              <a:cxnLst/>
              <a:rect l="l" t="t" r="r" b="b"/>
              <a:pathLst>
                <a:path w="1098" h="437" extrusionOk="0">
                  <a:moveTo>
                    <a:pt x="653" y="0"/>
                  </a:moveTo>
                  <a:cubicBezTo>
                    <a:pt x="372" y="0"/>
                    <a:pt x="0" y="215"/>
                    <a:pt x="247" y="395"/>
                  </a:cubicBezTo>
                  <a:cubicBezTo>
                    <a:pt x="293" y="423"/>
                    <a:pt x="357" y="436"/>
                    <a:pt x="427" y="436"/>
                  </a:cubicBezTo>
                  <a:cubicBezTo>
                    <a:pt x="710" y="436"/>
                    <a:pt x="1098" y="235"/>
                    <a:pt x="847" y="53"/>
                  </a:cubicBezTo>
                  <a:cubicBezTo>
                    <a:pt x="798" y="16"/>
                    <a:pt x="729" y="0"/>
                    <a:pt x="6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7409425" y="1301450"/>
              <a:ext cx="27700" cy="15825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613" y="1"/>
                  </a:moveTo>
                  <a:cubicBezTo>
                    <a:pt x="389" y="1"/>
                    <a:pt x="0" y="119"/>
                    <a:pt x="52" y="376"/>
                  </a:cubicBezTo>
                  <a:cubicBezTo>
                    <a:pt x="76" y="544"/>
                    <a:pt x="201" y="611"/>
                    <a:pt x="359" y="611"/>
                  </a:cubicBezTo>
                  <a:cubicBezTo>
                    <a:pt x="389" y="611"/>
                    <a:pt x="420" y="609"/>
                    <a:pt x="451" y="604"/>
                  </a:cubicBezTo>
                  <a:cubicBezTo>
                    <a:pt x="451" y="604"/>
                    <a:pt x="480" y="633"/>
                    <a:pt x="480" y="633"/>
                  </a:cubicBezTo>
                  <a:cubicBezTo>
                    <a:pt x="480" y="633"/>
                    <a:pt x="480" y="604"/>
                    <a:pt x="508" y="604"/>
                  </a:cubicBezTo>
                  <a:cubicBezTo>
                    <a:pt x="651" y="604"/>
                    <a:pt x="794" y="576"/>
                    <a:pt x="851" y="519"/>
                  </a:cubicBezTo>
                  <a:cubicBezTo>
                    <a:pt x="908" y="490"/>
                    <a:pt x="993" y="433"/>
                    <a:pt x="1022" y="376"/>
                  </a:cubicBezTo>
                  <a:cubicBezTo>
                    <a:pt x="1079" y="290"/>
                    <a:pt x="1108" y="233"/>
                    <a:pt x="1022" y="148"/>
                  </a:cubicBezTo>
                  <a:cubicBezTo>
                    <a:pt x="984" y="72"/>
                    <a:pt x="933" y="34"/>
                    <a:pt x="861" y="34"/>
                  </a:cubicBezTo>
                  <a:cubicBezTo>
                    <a:pt x="825" y="34"/>
                    <a:pt x="784" y="43"/>
                    <a:pt x="737" y="62"/>
                  </a:cubicBezTo>
                  <a:lnTo>
                    <a:pt x="423" y="62"/>
                  </a:lnTo>
                  <a:cubicBezTo>
                    <a:pt x="508" y="34"/>
                    <a:pt x="594" y="5"/>
                    <a:pt x="680" y="5"/>
                  </a:cubicBezTo>
                  <a:cubicBezTo>
                    <a:pt x="660" y="2"/>
                    <a:pt x="637" y="1"/>
                    <a:pt x="6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7358175" y="1292375"/>
              <a:ext cx="33575" cy="14350"/>
            </a:xfrm>
            <a:custGeom>
              <a:avLst/>
              <a:gdLst/>
              <a:ahLst/>
              <a:cxnLst/>
              <a:rect l="l" t="t" r="r" b="b"/>
              <a:pathLst>
                <a:path w="1343" h="574" extrusionOk="0">
                  <a:moveTo>
                    <a:pt x="974" y="0"/>
                  </a:moveTo>
                  <a:cubicBezTo>
                    <a:pt x="900" y="0"/>
                    <a:pt x="828" y="13"/>
                    <a:pt x="789" y="26"/>
                  </a:cubicBezTo>
                  <a:cubicBezTo>
                    <a:pt x="732" y="26"/>
                    <a:pt x="675" y="54"/>
                    <a:pt x="618" y="83"/>
                  </a:cubicBezTo>
                  <a:cubicBezTo>
                    <a:pt x="0" y="323"/>
                    <a:pt x="456" y="574"/>
                    <a:pt x="849" y="574"/>
                  </a:cubicBezTo>
                  <a:cubicBezTo>
                    <a:pt x="1110" y="574"/>
                    <a:pt x="1342" y="464"/>
                    <a:pt x="1217" y="168"/>
                  </a:cubicBezTo>
                  <a:cubicBezTo>
                    <a:pt x="1217" y="140"/>
                    <a:pt x="1189" y="111"/>
                    <a:pt x="1189" y="83"/>
                  </a:cubicBezTo>
                  <a:cubicBezTo>
                    <a:pt x="1157" y="20"/>
                    <a:pt x="1065" y="0"/>
                    <a:pt x="9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6735925" y="1385350"/>
              <a:ext cx="39250" cy="20875"/>
            </a:xfrm>
            <a:custGeom>
              <a:avLst/>
              <a:gdLst/>
              <a:ahLst/>
              <a:cxnLst/>
              <a:rect l="l" t="t" r="r" b="b"/>
              <a:pathLst>
                <a:path w="1570" h="835" extrusionOk="0">
                  <a:moveTo>
                    <a:pt x="881" y="1"/>
                  </a:moveTo>
                  <a:cubicBezTo>
                    <a:pt x="711" y="1"/>
                    <a:pt x="539" y="53"/>
                    <a:pt x="400" y="130"/>
                  </a:cubicBezTo>
                  <a:cubicBezTo>
                    <a:pt x="200" y="244"/>
                    <a:pt x="0" y="501"/>
                    <a:pt x="257" y="672"/>
                  </a:cubicBezTo>
                  <a:lnTo>
                    <a:pt x="314" y="729"/>
                  </a:lnTo>
                  <a:cubicBezTo>
                    <a:pt x="413" y="803"/>
                    <a:pt x="545" y="835"/>
                    <a:pt x="682" y="835"/>
                  </a:cubicBezTo>
                  <a:cubicBezTo>
                    <a:pt x="862" y="835"/>
                    <a:pt x="1053" y="781"/>
                    <a:pt x="1199" y="701"/>
                  </a:cubicBezTo>
                  <a:cubicBezTo>
                    <a:pt x="1398" y="615"/>
                    <a:pt x="1570" y="330"/>
                    <a:pt x="1341" y="158"/>
                  </a:cubicBezTo>
                  <a:lnTo>
                    <a:pt x="1284" y="130"/>
                  </a:lnTo>
                  <a:cubicBezTo>
                    <a:pt x="1166" y="38"/>
                    <a:pt x="1024" y="1"/>
                    <a:pt x="88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6742350" y="1330200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632" y="0"/>
                  </a:moveTo>
                  <a:cubicBezTo>
                    <a:pt x="502" y="0"/>
                    <a:pt x="370" y="33"/>
                    <a:pt x="286" y="82"/>
                  </a:cubicBezTo>
                  <a:cubicBezTo>
                    <a:pt x="200" y="167"/>
                    <a:pt x="86" y="225"/>
                    <a:pt x="57" y="367"/>
                  </a:cubicBezTo>
                  <a:cubicBezTo>
                    <a:pt x="0" y="567"/>
                    <a:pt x="257" y="653"/>
                    <a:pt x="428" y="653"/>
                  </a:cubicBezTo>
                  <a:cubicBezTo>
                    <a:pt x="462" y="664"/>
                    <a:pt x="509" y="670"/>
                    <a:pt x="561" y="670"/>
                  </a:cubicBezTo>
                  <a:cubicBezTo>
                    <a:pt x="771" y="670"/>
                    <a:pt x="1067" y="578"/>
                    <a:pt x="999" y="396"/>
                  </a:cubicBezTo>
                  <a:cubicBezTo>
                    <a:pt x="1027" y="339"/>
                    <a:pt x="1056" y="282"/>
                    <a:pt x="1027" y="225"/>
                  </a:cubicBezTo>
                  <a:cubicBezTo>
                    <a:pt x="978" y="61"/>
                    <a:pt x="807" y="0"/>
                    <a:pt x="6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6509100" y="828375"/>
              <a:ext cx="33550" cy="17675"/>
            </a:xfrm>
            <a:custGeom>
              <a:avLst/>
              <a:gdLst/>
              <a:ahLst/>
              <a:cxnLst/>
              <a:rect l="l" t="t" r="r" b="b"/>
              <a:pathLst>
                <a:path w="1342" h="707" extrusionOk="0">
                  <a:moveTo>
                    <a:pt x="766" y="0"/>
                  </a:moveTo>
                  <a:cubicBezTo>
                    <a:pt x="615" y="0"/>
                    <a:pt x="463" y="37"/>
                    <a:pt x="343" y="97"/>
                  </a:cubicBezTo>
                  <a:cubicBezTo>
                    <a:pt x="171" y="211"/>
                    <a:pt x="0" y="439"/>
                    <a:pt x="228" y="610"/>
                  </a:cubicBezTo>
                  <a:cubicBezTo>
                    <a:pt x="323" y="678"/>
                    <a:pt x="449" y="707"/>
                    <a:pt x="580" y="707"/>
                  </a:cubicBezTo>
                  <a:cubicBezTo>
                    <a:pt x="726" y="707"/>
                    <a:pt x="878" y="671"/>
                    <a:pt x="999" y="610"/>
                  </a:cubicBezTo>
                  <a:cubicBezTo>
                    <a:pt x="1170" y="496"/>
                    <a:pt x="1341" y="268"/>
                    <a:pt x="1141" y="97"/>
                  </a:cubicBezTo>
                  <a:cubicBezTo>
                    <a:pt x="1034" y="29"/>
                    <a:pt x="900" y="0"/>
                    <a:pt x="7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6472000" y="905850"/>
              <a:ext cx="32125" cy="15550"/>
            </a:xfrm>
            <a:custGeom>
              <a:avLst/>
              <a:gdLst/>
              <a:ahLst/>
              <a:cxnLst/>
              <a:rect l="l" t="t" r="r" b="b"/>
              <a:pathLst>
                <a:path w="1285" h="622" extrusionOk="0">
                  <a:moveTo>
                    <a:pt x="813" y="0"/>
                  </a:moveTo>
                  <a:cubicBezTo>
                    <a:pt x="619" y="0"/>
                    <a:pt x="402" y="77"/>
                    <a:pt x="314" y="165"/>
                  </a:cubicBezTo>
                  <a:cubicBezTo>
                    <a:pt x="0" y="393"/>
                    <a:pt x="343" y="621"/>
                    <a:pt x="600" y="621"/>
                  </a:cubicBezTo>
                  <a:cubicBezTo>
                    <a:pt x="828" y="621"/>
                    <a:pt x="1227" y="564"/>
                    <a:pt x="1256" y="279"/>
                  </a:cubicBezTo>
                  <a:cubicBezTo>
                    <a:pt x="1284" y="193"/>
                    <a:pt x="1199" y="136"/>
                    <a:pt x="1113" y="108"/>
                  </a:cubicBezTo>
                  <a:cubicBezTo>
                    <a:pt x="1047" y="31"/>
                    <a:pt x="934" y="0"/>
                    <a:pt x="8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6559025" y="868650"/>
              <a:ext cx="31200" cy="17175"/>
            </a:xfrm>
            <a:custGeom>
              <a:avLst/>
              <a:gdLst/>
              <a:ahLst/>
              <a:cxnLst/>
              <a:rect l="l" t="t" r="r" b="b"/>
              <a:pathLst>
                <a:path w="1248" h="687" extrusionOk="0">
                  <a:moveTo>
                    <a:pt x="748" y="0"/>
                  </a:moveTo>
                  <a:cubicBezTo>
                    <a:pt x="587" y="0"/>
                    <a:pt x="418" y="47"/>
                    <a:pt x="314" y="112"/>
                  </a:cubicBezTo>
                  <a:cubicBezTo>
                    <a:pt x="0" y="283"/>
                    <a:pt x="57" y="597"/>
                    <a:pt x="428" y="654"/>
                  </a:cubicBezTo>
                  <a:lnTo>
                    <a:pt x="485" y="683"/>
                  </a:lnTo>
                  <a:cubicBezTo>
                    <a:pt x="505" y="686"/>
                    <a:pt x="528" y="687"/>
                    <a:pt x="554" y="687"/>
                  </a:cubicBezTo>
                  <a:cubicBezTo>
                    <a:pt x="791" y="687"/>
                    <a:pt x="1247" y="566"/>
                    <a:pt x="1170" y="283"/>
                  </a:cubicBezTo>
                  <a:lnTo>
                    <a:pt x="1170" y="255"/>
                  </a:lnTo>
                  <a:cubicBezTo>
                    <a:pt x="1124" y="68"/>
                    <a:pt x="941" y="0"/>
                    <a:pt x="74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6796550" y="729125"/>
              <a:ext cx="32125" cy="18675"/>
            </a:xfrm>
            <a:custGeom>
              <a:avLst/>
              <a:gdLst/>
              <a:ahLst/>
              <a:cxnLst/>
              <a:rect l="l" t="t" r="r" b="b"/>
              <a:pathLst>
                <a:path w="1285" h="747" extrusionOk="0">
                  <a:moveTo>
                    <a:pt x="712" y="0"/>
                  </a:moveTo>
                  <a:cubicBezTo>
                    <a:pt x="515" y="0"/>
                    <a:pt x="301" y="75"/>
                    <a:pt x="172" y="186"/>
                  </a:cubicBezTo>
                  <a:cubicBezTo>
                    <a:pt x="1" y="358"/>
                    <a:pt x="29" y="586"/>
                    <a:pt x="257" y="671"/>
                  </a:cubicBezTo>
                  <a:cubicBezTo>
                    <a:pt x="286" y="700"/>
                    <a:pt x="315" y="700"/>
                    <a:pt x="315" y="700"/>
                  </a:cubicBezTo>
                  <a:cubicBezTo>
                    <a:pt x="407" y="731"/>
                    <a:pt x="514" y="747"/>
                    <a:pt x="622" y="747"/>
                  </a:cubicBezTo>
                  <a:cubicBezTo>
                    <a:pt x="815" y="747"/>
                    <a:pt x="1014" y="696"/>
                    <a:pt x="1142" y="586"/>
                  </a:cubicBezTo>
                  <a:lnTo>
                    <a:pt x="1142" y="557"/>
                  </a:lnTo>
                  <a:cubicBezTo>
                    <a:pt x="1228" y="472"/>
                    <a:pt x="1285" y="386"/>
                    <a:pt x="1228" y="243"/>
                  </a:cubicBezTo>
                  <a:cubicBezTo>
                    <a:pt x="1199" y="158"/>
                    <a:pt x="1085" y="129"/>
                    <a:pt x="999" y="101"/>
                  </a:cubicBezTo>
                  <a:cubicBezTo>
                    <a:pt x="999" y="101"/>
                    <a:pt x="999" y="72"/>
                    <a:pt x="999" y="72"/>
                  </a:cubicBezTo>
                  <a:cubicBezTo>
                    <a:pt x="919" y="22"/>
                    <a:pt x="818" y="0"/>
                    <a:pt x="71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6826525" y="682800"/>
              <a:ext cx="25675" cy="9950"/>
            </a:xfrm>
            <a:custGeom>
              <a:avLst/>
              <a:gdLst/>
              <a:ahLst/>
              <a:cxnLst/>
              <a:rect l="l" t="t" r="r" b="b"/>
              <a:pathLst>
                <a:path w="1027" h="398" extrusionOk="0">
                  <a:moveTo>
                    <a:pt x="634" y="1"/>
                  </a:moveTo>
                  <a:cubicBezTo>
                    <a:pt x="373" y="1"/>
                    <a:pt x="1" y="197"/>
                    <a:pt x="228" y="356"/>
                  </a:cubicBezTo>
                  <a:cubicBezTo>
                    <a:pt x="274" y="385"/>
                    <a:pt x="337" y="397"/>
                    <a:pt x="405" y="397"/>
                  </a:cubicBezTo>
                  <a:cubicBezTo>
                    <a:pt x="673" y="397"/>
                    <a:pt x="1027" y="202"/>
                    <a:pt x="799" y="42"/>
                  </a:cubicBezTo>
                  <a:cubicBezTo>
                    <a:pt x="759" y="13"/>
                    <a:pt x="700" y="1"/>
                    <a:pt x="63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6863750" y="728450"/>
              <a:ext cx="26250" cy="9950"/>
            </a:xfrm>
            <a:custGeom>
              <a:avLst/>
              <a:gdLst/>
              <a:ahLst/>
              <a:cxnLst/>
              <a:rect l="l" t="t" r="r" b="b"/>
              <a:pathLst>
                <a:path w="1050" h="398" extrusionOk="0">
                  <a:moveTo>
                    <a:pt x="643" y="1"/>
                  </a:moveTo>
                  <a:cubicBezTo>
                    <a:pt x="368" y="1"/>
                    <a:pt x="1" y="197"/>
                    <a:pt x="251" y="356"/>
                  </a:cubicBezTo>
                  <a:cubicBezTo>
                    <a:pt x="292" y="385"/>
                    <a:pt x="351" y="397"/>
                    <a:pt x="417" y="397"/>
                  </a:cubicBezTo>
                  <a:cubicBezTo>
                    <a:pt x="678" y="397"/>
                    <a:pt x="1050" y="202"/>
                    <a:pt x="822" y="42"/>
                  </a:cubicBezTo>
                  <a:cubicBezTo>
                    <a:pt x="776" y="13"/>
                    <a:pt x="713" y="1"/>
                    <a:pt x="6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6941150" y="690275"/>
              <a:ext cx="30200" cy="15025"/>
            </a:xfrm>
            <a:custGeom>
              <a:avLst/>
              <a:gdLst/>
              <a:ahLst/>
              <a:cxnLst/>
              <a:rect l="l" t="t" r="r" b="b"/>
              <a:pathLst>
                <a:path w="1208" h="601" extrusionOk="0">
                  <a:moveTo>
                    <a:pt x="691" y="1"/>
                  </a:moveTo>
                  <a:cubicBezTo>
                    <a:pt x="420" y="1"/>
                    <a:pt x="1" y="124"/>
                    <a:pt x="180" y="371"/>
                  </a:cubicBezTo>
                  <a:cubicBezTo>
                    <a:pt x="237" y="428"/>
                    <a:pt x="265" y="485"/>
                    <a:pt x="323" y="514"/>
                  </a:cubicBezTo>
                  <a:cubicBezTo>
                    <a:pt x="398" y="576"/>
                    <a:pt x="495" y="600"/>
                    <a:pt x="595" y="600"/>
                  </a:cubicBezTo>
                  <a:cubicBezTo>
                    <a:pt x="723" y="600"/>
                    <a:pt x="854" y="561"/>
                    <a:pt x="950" y="514"/>
                  </a:cubicBezTo>
                  <a:cubicBezTo>
                    <a:pt x="1093" y="428"/>
                    <a:pt x="1207" y="257"/>
                    <a:pt x="1036" y="143"/>
                  </a:cubicBezTo>
                  <a:cubicBezTo>
                    <a:pt x="979" y="86"/>
                    <a:pt x="922" y="57"/>
                    <a:pt x="865" y="29"/>
                  </a:cubicBezTo>
                  <a:cubicBezTo>
                    <a:pt x="828" y="10"/>
                    <a:pt x="765" y="1"/>
                    <a:pt x="6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7145375" y="813350"/>
              <a:ext cx="24950" cy="9925"/>
            </a:xfrm>
            <a:custGeom>
              <a:avLst/>
              <a:gdLst/>
              <a:ahLst/>
              <a:cxnLst/>
              <a:rect l="l" t="t" r="r" b="b"/>
              <a:pathLst>
                <a:path w="998" h="397" extrusionOk="0">
                  <a:moveTo>
                    <a:pt x="608" y="0"/>
                  </a:moveTo>
                  <a:cubicBezTo>
                    <a:pt x="354" y="0"/>
                    <a:pt x="0" y="196"/>
                    <a:pt x="228" y="355"/>
                  </a:cubicBezTo>
                  <a:cubicBezTo>
                    <a:pt x="268" y="384"/>
                    <a:pt x="326" y="397"/>
                    <a:pt x="390" y="397"/>
                  </a:cubicBezTo>
                  <a:cubicBezTo>
                    <a:pt x="644" y="397"/>
                    <a:pt x="998" y="201"/>
                    <a:pt x="770" y="42"/>
                  </a:cubicBezTo>
                  <a:cubicBezTo>
                    <a:pt x="730" y="13"/>
                    <a:pt x="672" y="0"/>
                    <a:pt x="60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6051875" y="117842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485" y="0"/>
                  </a:moveTo>
                  <a:cubicBezTo>
                    <a:pt x="364" y="0"/>
                    <a:pt x="226" y="35"/>
                    <a:pt x="171" y="76"/>
                  </a:cubicBezTo>
                  <a:cubicBezTo>
                    <a:pt x="57" y="190"/>
                    <a:pt x="0" y="247"/>
                    <a:pt x="29" y="418"/>
                  </a:cubicBezTo>
                  <a:cubicBezTo>
                    <a:pt x="37" y="550"/>
                    <a:pt x="133" y="601"/>
                    <a:pt x="252" y="601"/>
                  </a:cubicBezTo>
                  <a:cubicBezTo>
                    <a:pt x="519" y="601"/>
                    <a:pt x="902" y="347"/>
                    <a:pt x="685" y="190"/>
                  </a:cubicBezTo>
                  <a:cubicBezTo>
                    <a:pt x="685" y="190"/>
                    <a:pt x="685" y="190"/>
                    <a:pt x="685" y="161"/>
                  </a:cubicBezTo>
                  <a:cubicBezTo>
                    <a:pt x="730" y="42"/>
                    <a:pt x="618" y="0"/>
                    <a:pt x="4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6333625" y="1607475"/>
              <a:ext cx="43525" cy="22050"/>
            </a:xfrm>
            <a:custGeom>
              <a:avLst/>
              <a:gdLst/>
              <a:ahLst/>
              <a:cxnLst/>
              <a:rect l="l" t="t" r="r" b="b"/>
              <a:pathLst>
                <a:path w="1741" h="882" extrusionOk="0">
                  <a:moveTo>
                    <a:pt x="975" y="1"/>
                  </a:moveTo>
                  <a:cubicBezTo>
                    <a:pt x="786" y="1"/>
                    <a:pt x="595" y="49"/>
                    <a:pt x="457" y="118"/>
                  </a:cubicBezTo>
                  <a:cubicBezTo>
                    <a:pt x="0" y="375"/>
                    <a:pt x="114" y="746"/>
                    <a:pt x="571" y="860"/>
                  </a:cubicBezTo>
                  <a:cubicBezTo>
                    <a:pt x="642" y="874"/>
                    <a:pt x="714" y="882"/>
                    <a:pt x="785" y="882"/>
                  </a:cubicBezTo>
                  <a:cubicBezTo>
                    <a:pt x="856" y="882"/>
                    <a:pt x="928" y="874"/>
                    <a:pt x="999" y="860"/>
                  </a:cubicBezTo>
                  <a:cubicBezTo>
                    <a:pt x="1341" y="832"/>
                    <a:pt x="1741" y="489"/>
                    <a:pt x="1541" y="233"/>
                  </a:cubicBezTo>
                  <a:cubicBezTo>
                    <a:pt x="1541" y="233"/>
                    <a:pt x="1541" y="233"/>
                    <a:pt x="1512" y="204"/>
                  </a:cubicBezTo>
                  <a:cubicBezTo>
                    <a:pt x="1380" y="57"/>
                    <a:pt x="1178" y="1"/>
                    <a:pt x="9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6334500" y="1544450"/>
              <a:ext cx="38925" cy="14975"/>
            </a:xfrm>
            <a:custGeom>
              <a:avLst/>
              <a:gdLst/>
              <a:ahLst/>
              <a:cxnLst/>
              <a:rect l="l" t="t" r="r" b="b"/>
              <a:pathLst>
                <a:path w="1557" h="599" extrusionOk="0">
                  <a:moveTo>
                    <a:pt x="931" y="1"/>
                  </a:moveTo>
                  <a:cubicBezTo>
                    <a:pt x="524" y="1"/>
                    <a:pt x="1" y="282"/>
                    <a:pt x="336" y="528"/>
                  </a:cubicBezTo>
                  <a:cubicBezTo>
                    <a:pt x="410" y="577"/>
                    <a:pt x="513" y="599"/>
                    <a:pt x="626" y="599"/>
                  </a:cubicBezTo>
                  <a:cubicBezTo>
                    <a:pt x="1032" y="599"/>
                    <a:pt x="1556" y="318"/>
                    <a:pt x="1221" y="72"/>
                  </a:cubicBezTo>
                  <a:cubicBezTo>
                    <a:pt x="1147" y="22"/>
                    <a:pt x="1043" y="1"/>
                    <a:pt x="9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6312400" y="1543450"/>
              <a:ext cx="15925" cy="6300"/>
            </a:xfrm>
            <a:custGeom>
              <a:avLst/>
              <a:gdLst/>
              <a:ahLst/>
              <a:cxnLst/>
              <a:rect l="l" t="t" r="r" b="b"/>
              <a:pathLst>
                <a:path w="637" h="252" extrusionOk="0">
                  <a:moveTo>
                    <a:pt x="377" y="0"/>
                  </a:moveTo>
                  <a:cubicBezTo>
                    <a:pt x="222" y="0"/>
                    <a:pt x="1" y="113"/>
                    <a:pt x="136" y="226"/>
                  </a:cubicBezTo>
                  <a:cubicBezTo>
                    <a:pt x="166" y="244"/>
                    <a:pt x="207" y="251"/>
                    <a:pt x="252" y="251"/>
                  </a:cubicBezTo>
                  <a:cubicBezTo>
                    <a:pt x="420" y="251"/>
                    <a:pt x="636" y="139"/>
                    <a:pt x="478" y="26"/>
                  </a:cubicBezTo>
                  <a:cubicBezTo>
                    <a:pt x="454" y="8"/>
                    <a:pt x="418" y="0"/>
                    <a:pt x="3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6788700" y="861150"/>
              <a:ext cx="932200" cy="598425"/>
            </a:xfrm>
            <a:custGeom>
              <a:avLst/>
              <a:gdLst/>
              <a:ahLst/>
              <a:cxnLst/>
              <a:rect l="l" t="t" r="r" b="b"/>
              <a:pathLst>
                <a:path w="37288" h="23937" extrusionOk="0">
                  <a:moveTo>
                    <a:pt x="14082" y="1"/>
                  </a:moveTo>
                  <a:cubicBezTo>
                    <a:pt x="11934" y="1"/>
                    <a:pt x="9749" y="345"/>
                    <a:pt x="7590" y="1068"/>
                  </a:cubicBezTo>
                  <a:cubicBezTo>
                    <a:pt x="7419" y="1125"/>
                    <a:pt x="7248" y="1182"/>
                    <a:pt x="7077" y="1268"/>
                  </a:cubicBezTo>
                  <a:cubicBezTo>
                    <a:pt x="3681" y="2495"/>
                    <a:pt x="457" y="5120"/>
                    <a:pt x="258" y="8972"/>
                  </a:cubicBezTo>
                  <a:cubicBezTo>
                    <a:pt x="1" y="14050"/>
                    <a:pt x="5936" y="18330"/>
                    <a:pt x="9702" y="20584"/>
                  </a:cubicBezTo>
                  <a:cubicBezTo>
                    <a:pt x="12733" y="22379"/>
                    <a:pt x="18862" y="23937"/>
                    <a:pt x="24293" y="23937"/>
                  </a:cubicBezTo>
                  <a:cubicBezTo>
                    <a:pt x="31384" y="23937"/>
                    <a:pt x="37287" y="21280"/>
                    <a:pt x="33555" y="13023"/>
                  </a:cubicBezTo>
                  <a:lnTo>
                    <a:pt x="33555" y="12995"/>
                  </a:lnTo>
                  <a:cubicBezTo>
                    <a:pt x="29916" y="4994"/>
                    <a:pt x="22267" y="1"/>
                    <a:pt x="1408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7459225" y="1195975"/>
              <a:ext cx="57075" cy="29075"/>
            </a:xfrm>
            <a:custGeom>
              <a:avLst/>
              <a:gdLst/>
              <a:ahLst/>
              <a:cxnLst/>
              <a:rect l="l" t="t" r="r" b="b"/>
              <a:pathLst>
                <a:path w="2283" h="1163" extrusionOk="0">
                  <a:moveTo>
                    <a:pt x="1227" y="1"/>
                  </a:moveTo>
                  <a:cubicBezTo>
                    <a:pt x="1027" y="1"/>
                    <a:pt x="826" y="43"/>
                    <a:pt x="656" y="115"/>
                  </a:cubicBezTo>
                  <a:cubicBezTo>
                    <a:pt x="314" y="229"/>
                    <a:pt x="0" y="600"/>
                    <a:pt x="342" y="914"/>
                  </a:cubicBezTo>
                  <a:cubicBezTo>
                    <a:pt x="529" y="1084"/>
                    <a:pt x="817" y="1163"/>
                    <a:pt x="1103" y="1163"/>
                  </a:cubicBezTo>
                  <a:cubicBezTo>
                    <a:pt x="1299" y="1163"/>
                    <a:pt x="1493" y="1126"/>
                    <a:pt x="1655" y="1057"/>
                  </a:cubicBezTo>
                  <a:cubicBezTo>
                    <a:pt x="1969" y="943"/>
                    <a:pt x="2283" y="572"/>
                    <a:pt x="1969" y="258"/>
                  </a:cubicBezTo>
                  <a:cubicBezTo>
                    <a:pt x="1772" y="78"/>
                    <a:pt x="1499" y="1"/>
                    <a:pt x="122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7399300" y="1242100"/>
              <a:ext cx="50800" cy="27400"/>
            </a:xfrm>
            <a:custGeom>
              <a:avLst/>
              <a:gdLst/>
              <a:ahLst/>
              <a:cxnLst/>
              <a:rect l="l" t="t" r="r" b="b"/>
              <a:pathLst>
                <a:path w="2032" h="1096" extrusionOk="0">
                  <a:moveTo>
                    <a:pt x="1310" y="1"/>
                  </a:moveTo>
                  <a:cubicBezTo>
                    <a:pt x="1065" y="1"/>
                    <a:pt x="817" y="56"/>
                    <a:pt x="714" y="125"/>
                  </a:cubicBezTo>
                  <a:cubicBezTo>
                    <a:pt x="628" y="182"/>
                    <a:pt x="542" y="211"/>
                    <a:pt x="457" y="268"/>
                  </a:cubicBezTo>
                  <a:cubicBezTo>
                    <a:pt x="0" y="496"/>
                    <a:pt x="286" y="924"/>
                    <a:pt x="628" y="1038"/>
                  </a:cubicBezTo>
                  <a:cubicBezTo>
                    <a:pt x="735" y="1074"/>
                    <a:pt x="881" y="1095"/>
                    <a:pt x="1035" y="1095"/>
                  </a:cubicBezTo>
                  <a:cubicBezTo>
                    <a:pt x="1375" y="1095"/>
                    <a:pt x="1757" y="990"/>
                    <a:pt x="1855" y="696"/>
                  </a:cubicBezTo>
                  <a:lnTo>
                    <a:pt x="1912" y="496"/>
                  </a:lnTo>
                  <a:cubicBezTo>
                    <a:pt x="2031" y="121"/>
                    <a:pt x="1673" y="1"/>
                    <a:pt x="13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7386450" y="1193150"/>
              <a:ext cx="39975" cy="23250"/>
            </a:xfrm>
            <a:custGeom>
              <a:avLst/>
              <a:gdLst/>
              <a:ahLst/>
              <a:cxnLst/>
              <a:rect l="l" t="t" r="r" b="b"/>
              <a:pathLst>
                <a:path w="1599" h="930" extrusionOk="0">
                  <a:moveTo>
                    <a:pt x="743" y="0"/>
                  </a:moveTo>
                  <a:cubicBezTo>
                    <a:pt x="571" y="29"/>
                    <a:pt x="429" y="57"/>
                    <a:pt x="315" y="114"/>
                  </a:cubicBezTo>
                  <a:cubicBezTo>
                    <a:pt x="143" y="171"/>
                    <a:pt x="1" y="285"/>
                    <a:pt x="29" y="457"/>
                  </a:cubicBezTo>
                  <a:cubicBezTo>
                    <a:pt x="58" y="485"/>
                    <a:pt x="58" y="542"/>
                    <a:pt x="86" y="571"/>
                  </a:cubicBezTo>
                  <a:cubicBezTo>
                    <a:pt x="86" y="571"/>
                    <a:pt x="86" y="599"/>
                    <a:pt x="86" y="599"/>
                  </a:cubicBezTo>
                  <a:cubicBezTo>
                    <a:pt x="225" y="830"/>
                    <a:pt x="530" y="930"/>
                    <a:pt x="823" y="930"/>
                  </a:cubicBezTo>
                  <a:cubicBezTo>
                    <a:pt x="893" y="930"/>
                    <a:pt x="962" y="924"/>
                    <a:pt x="1028" y="913"/>
                  </a:cubicBezTo>
                  <a:lnTo>
                    <a:pt x="1085" y="913"/>
                  </a:lnTo>
                  <a:cubicBezTo>
                    <a:pt x="1171" y="885"/>
                    <a:pt x="1228" y="856"/>
                    <a:pt x="1285" y="828"/>
                  </a:cubicBezTo>
                  <a:cubicBezTo>
                    <a:pt x="1399" y="770"/>
                    <a:pt x="1484" y="713"/>
                    <a:pt x="1484" y="628"/>
                  </a:cubicBezTo>
                  <a:cubicBezTo>
                    <a:pt x="1599" y="371"/>
                    <a:pt x="1399" y="200"/>
                    <a:pt x="1199" y="114"/>
                  </a:cubicBezTo>
                  <a:cubicBezTo>
                    <a:pt x="1199" y="86"/>
                    <a:pt x="1171" y="86"/>
                    <a:pt x="1142" y="86"/>
                  </a:cubicBezTo>
                  <a:cubicBezTo>
                    <a:pt x="1142" y="57"/>
                    <a:pt x="1114" y="57"/>
                    <a:pt x="1085" y="57"/>
                  </a:cubicBezTo>
                  <a:cubicBezTo>
                    <a:pt x="1056" y="57"/>
                    <a:pt x="1056" y="57"/>
                    <a:pt x="1028" y="29"/>
                  </a:cubicBezTo>
                  <a:lnTo>
                    <a:pt x="942" y="29"/>
                  </a:lnTo>
                  <a:cubicBezTo>
                    <a:pt x="857" y="0"/>
                    <a:pt x="800" y="0"/>
                    <a:pt x="7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7520550" y="1287900"/>
              <a:ext cx="52100" cy="29900"/>
            </a:xfrm>
            <a:custGeom>
              <a:avLst/>
              <a:gdLst/>
              <a:ahLst/>
              <a:cxnLst/>
              <a:rect l="l" t="t" r="r" b="b"/>
              <a:pathLst>
                <a:path w="2084" h="1196" extrusionOk="0">
                  <a:moveTo>
                    <a:pt x="1253" y="0"/>
                  </a:moveTo>
                  <a:cubicBezTo>
                    <a:pt x="1135" y="0"/>
                    <a:pt x="1025" y="13"/>
                    <a:pt x="942" y="33"/>
                  </a:cubicBezTo>
                  <a:cubicBezTo>
                    <a:pt x="543" y="119"/>
                    <a:pt x="1" y="604"/>
                    <a:pt x="600" y="918"/>
                  </a:cubicBezTo>
                  <a:cubicBezTo>
                    <a:pt x="838" y="1037"/>
                    <a:pt x="1016" y="1195"/>
                    <a:pt x="1284" y="1195"/>
                  </a:cubicBezTo>
                  <a:cubicBezTo>
                    <a:pt x="1337" y="1195"/>
                    <a:pt x="1394" y="1189"/>
                    <a:pt x="1456" y="1175"/>
                  </a:cubicBezTo>
                  <a:cubicBezTo>
                    <a:pt x="1798" y="1118"/>
                    <a:pt x="2084" y="832"/>
                    <a:pt x="2084" y="490"/>
                  </a:cubicBezTo>
                  <a:cubicBezTo>
                    <a:pt x="2084" y="122"/>
                    <a:pt x="1624" y="0"/>
                    <a:pt x="12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7376475" y="1355800"/>
              <a:ext cx="67775" cy="40500"/>
            </a:xfrm>
            <a:custGeom>
              <a:avLst/>
              <a:gdLst/>
              <a:ahLst/>
              <a:cxnLst/>
              <a:rect l="l" t="t" r="r" b="b"/>
              <a:pathLst>
                <a:path w="2711" h="1620" extrusionOk="0">
                  <a:moveTo>
                    <a:pt x="1403" y="0"/>
                  </a:moveTo>
                  <a:cubicBezTo>
                    <a:pt x="800" y="0"/>
                    <a:pt x="162" y="230"/>
                    <a:pt x="57" y="855"/>
                  </a:cubicBezTo>
                  <a:cubicBezTo>
                    <a:pt x="57" y="855"/>
                    <a:pt x="57" y="884"/>
                    <a:pt x="57" y="912"/>
                  </a:cubicBezTo>
                  <a:cubicBezTo>
                    <a:pt x="0" y="1226"/>
                    <a:pt x="457" y="1455"/>
                    <a:pt x="714" y="1540"/>
                  </a:cubicBezTo>
                  <a:cubicBezTo>
                    <a:pt x="893" y="1591"/>
                    <a:pt x="1090" y="1620"/>
                    <a:pt x="1289" y="1620"/>
                  </a:cubicBezTo>
                  <a:cubicBezTo>
                    <a:pt x="1532" y="1620"/>
                    <a:pt x="1778" y="1577"/>
                    <a:pt x="1998" y="1483"/>
                  </a:cubicBezTo>
                  <a:cubicBezTo>
                    <a:pt x="2026" y="1483"/>
                    <a:pt x="2055" y="1483"/>
                    <a:pt x="2083" y="1455"/>
                  </a:cubicBezTo>
                  <a:cubicBezTo>
                    <a:pt x="2369" y="1340"/>
                    <a:pt x="2711" y="1112"/>
                    <a:pt x="2711" y="741"/>
                  </a:cubicBezTo>
                  <a:cubicBezTo>
                    <a:pt x="2682" y="399"/>
                    <a:pt x="2311" y="171"/>
                    <a:pt x="2026" y="85"/>
                  </a:cubicBezTo>
                  <a:cubicBezTo>
                    <a:pt x="1842" y="31"/>
                    <a:pt x="1625" y="0"/>
                    <a:pt x="14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7362925" y="1318225"/>
              <a:ext cx="38300" cy="22425"/>
            </a:xfrm>
            <a:custGeom>
              <a:avLst/>
              <a:gdLst/>
              <a:ahLst/>
              <a:cxnLst/>
              <a:rect l="l" t="t" r="r" b="b"/>
              <a:pathLst>
                <a:path w="1532" h="897" extrusionOk="0">
                  <a:moveTo>
                    <a:pt x="929" y="1"/>
                  </a:moveTo>
                  <a:cubicBezTo>
                    <a:pt x="799" y="1"/>
                    <a:pt x="683" y="20"/>
                    <a:pt x="628" y="47"/>
                  </a:cubicBezTo>
                  <a:cubicBezTo>
                    <a:pt x="571" y="76"/>
                    <a:pt x="485" y="104"/>
                    <a:pt x="428" y="133"/>
                  </a:cubicBezTo>
                  <a:cubicBezTo>
                    <a:pt x="29" y="304"/>
                    <a:pt x="0" y="704"/>
                    <a:pt x="457" y="846"/>
                  </a:cubicBezTo>
                  <a:cubicBezTo>
                    <a:pt x="553" y="878"/>
                    <a:pt x="672" y="897"/>
                    <a:pt x="794" y="897"/>
                  </a:cubicBezTo>
                  <a:cubicBezTo>
                    <a:pt x="1107" y="897"/>
                    <a:pt x="1443" y="775"/>
                    <a:pt x="1484" y="447"/>
                  </a:cubicBezTo>
                  <a:cubicBezTo>
                    <a:pt x="1484" y="418"/>
                    <a:pt x="1484" y="361"/>
                    <a:pt x="1512" y="333"/>
                  </a:cubicBezTo>
                  <a:cubicBezTo>
                    <a:pt x="1532" y="82"/>
                    <a:pt x="1199" y="1"/>
                    <a:pt x="9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6944925" y="1015075"/>
              <a:ext cx="40675" cy="20900"/>
            </a:xfrm>
            <a:custGeom>
              <a:avLst/>
              <a:gdLst/>
              <a:ahLst/>
              <a:cxnLst/>
              <a:rect l="l" t="t" r="r" b="b"/>
              <a:pathLst>
                <a:path w="1627" h="836" extrusionOk="0">
                  <a:moveTo>
                    <a:pt x="861" y="1"/>
                  </a:moveTo>
                  <a:cubicBezTo>
                    <a:pt x="718" y="1"/>
                    <a:pt x="575" y="28"/>
                    <a:pt x="457" y="76"/>
                  </a:cubicBezTo>
                  <a:cubicBezTo>
                    <a:pt x="229" y="161"/>
                    <a:pt x="0" y="418"/>
                    <a:pt x="229" y="646"/>
                  </a:cubicBezTo>
                  <a:cubicBezTo>
                    <a:pt x="379" y="780"/>
                    <a:pt x="578" y="835"/>
                    <a:pt x="775" y="835"/>
                  </a:cubicBezTo>
                  <a:cubicBezTo>
                    <a:pt x="914" y="835"/>
                    <a:pt x="1052" y="808"/>
                    <a:pt x="1170" y="760"/>
                  </a:cubicBezTo>
                  <a:cubicBezTo>
                    <a:pt x="1398" y="675"/>
                    <a:pt x="1627" y="418"/>
                    <a:pt x="1398" y="190"/>
                  </a:cubicBezTo>
                  <a:cubicBezTo>
                    <a:pt x="1265" y="56"/>
                    <a:pt x="1062" y="1"/>
                    <a:pt x="8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903425" y="1072150"/>
              <a:ext cx="45075" cy="31700"/>
            </a:xfrm>
            <a:custGeom>
              <a:avLst/>
              <a:gdLst/>
              <a:ahLst/>
              <a:cxnLst/>
              <a:rect l="l" t="t" r="r" b="b"/>
              <a:pathLst>
                <a:path w="1803" h="1268" extrusionOk="0">
                  <a:moveTo>
                    <a:pt x="962" y="0"/>
                  </a:moveTo>
                  <a:cubicBezTo>
                    <a:pt x="491" y="0"/>
                    <a:pt x="1" y="205"/>
                    <a:pt x="63" y="560"/>
                  </a:cubicBezTo>
                  <a:cubicBezTo>
                    <a:pt x="120" y="789"/>
                    <a:pt x="148" y="988"/>
                    <a:pt x="376" y="1131"/>
                  </a:cubicBezTo>
                  <a:cubicBezTo>
                    <a:pt x="564" y="1214"/>
                    <a:pt x="798" y="1267"/>
                    <a:pt x="1011" y="1267"/>
                  </a:cubicBezTo>
                  <a:cubicBezTo>
                    <a:pt x="1089" y="1267"/>
                    <a:pt x="1164" y="1260"/>
                    <a:pt x="1232" y="1245"/>
                  </a:cubicBezTo>
                  <a:cubicBezTo>
                    <a:pt x="1432" y="1217"/>
                    <a:pt x="1660" y="1131"/>
                    <a:pt x="1717" y="931"/>
                  </a:cubicBezTo>
                  <a:cubicBezTo>
                    <a:pt x="1803" y="789"/>
                    <a:pt x="1803" y="731"/>
                    <a:pt x="1774" y="475"/>
                  </a:cubicBezTo>
                  <a:cubicBezTo>
                    <a:pt x="1748" y="147"/>
                    <a:pt x="1362" y="0"/>
                    <a:pt x="9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7056200" y="1080075"/>
              <a:ext cx="49950" cy="28200"/>
            </a:xfrm>
            <a:custGeom>
              <a:avLst/>
              <a:gdLst/>
              <a:ahLst/>
              <a:cxnLst/>
              <a:rect l="l" t="t" r="r" b="b"/>
              <a:pathLst>
                <a:path w="1998" h="1128" extrusionOk="0">
                  <a:moveTo>
                    <a:pt x="1227" y="0"/>
                  </a:moveTo>
                  <a:cubicBezTo>
                    <a:pt x="910" y="0"/>
                    <a:pt x="581" y="91"/>
                    <a:pt x="428" y="243"/>
                  </a:cubicBezTo>
                  <a:cubicBezTo>
                    <a:pt x="200" y="329"/>
                    <a:pt x="0" y="443"/>
                    <a:pt x="29" y="671"/>
                  </a:cubicBezTo>
                  <a:cubicBezTo>
                    <a:pt x="29" y="1042"/>
                    <a:pt x="542" y="1099"/>
                    <a:pt x="799" y="1128"/>
                  </a:cubicBezTo>
                  <a:cubicBezTo>
                    <a:pt x="1227" y="1128"/>
                    <a:pt x="1998" y="1042"/>
                    <a:pt x="1998" y="472"/>
                  </a:cubicBezTo>
                  <a:cubicBezTo>
                    <a:pt x="1998" y="140"/>
                    <a:pt x="1621" y="0"/>
                    <a:pt x="12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7068325" y="939675"/>
              <a:ext cx="28550" cy="12400"/>
            </a:xfrm>
            <a:custGeom>
              <a:avLst/>
              <a:gdLst/>
              <a:ahLst/>
              <a:cxnLst/>
              <a:rect l="l" t="t" r="r" b="b"/>
              <a:pathLst>
                <a:path w="1142" h="496" extrusionOk="0">
                  <a:moveTo>
                    <a:pt x="761" y="0"/>
                  </a:moveTo>
                  <a:cubicBezTo>
                    <a:pt x="565" y="0"/>
                    <a:pt x="406" y="42"/>
                    <a:pt x="229" y="153"/>
                  </a:cubicBezTo>
                  <a:cubicBezTo>
                    <a:pt x="0" y="305"/>
                    <a:pt x="254" y="495"/>
                    <a:pt x="508" y="495"/>
                  </a:cubicBezTo>
                  <a:cubicBezTo>
                    <a:pt x="634" y="495"/>
                    <a:pt x="761" y="448"/>
                    <a:pt x="828" y="324"/>
                  </a:cubicBezTo>
                  <a:cubicBezTo>
                    <a:pt x="856" y="281"/>
                    <a:pt x="849" y="274"/>
                    <a:pt x="853" y="274"/>
                  </a:cubicBezTo>
                  <a:lnTo>
                    <a:pt x="853" y="274"/>
                  </a:lnTo>
                  <a:cubicBezTo>
                    <a:pt x="855" y="274"/>
                    <a:pt x="859" y="276"/>
                    <a:pt x="872" y="276"/>
                  </a:cubicBezTo>
                  <a:cubicBezTo>
                    <a:pt x="885" y="276"/>
                    <a:pt x="906" y="274"/>
                    <a:pt x="942" y="267"/>
                  </a:cubicBezTo>
                  <a:cubicBezTo>
                    <a:pt x="1142" y="210"/>
                    <a:pt x="1142" y="39"/>
                    <a:pt x="942" y="10"/>
                  </a:cubicBezTo>
                  <a:cubicBezTo>
                    <a:pt x="878" y="4"/>
                    <a:pt x="818" y="0"/>
                    <a:pt x="7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7091850" y="1241200"/>
              <a:ext cx="47825" cy="28000"/>
            </a:xfrm>
            <a:custGeom>
              <a:avLst/>
              <a:gdLst/>
              <a:ahLst/>
              <a:cxnLst/>
              <a:rect l="l" t="t" r="r" b="b"/>
              <a:pathLst>
                <a:path w="1913" h="1120" extrusionOk="0">
                  <a:moveTo>
                    <a:pt x="488" y="1006"/>
                  </a:moveTo>
                  <a:cubicBezTo>
                    <a:pt x="488" y="1006"/>
                    <a:pt x="503" y="1011"/>
                    <a:pt x="529" y="1021"/>
                  </a:cubicBezTo>
                  <a:lnTo>
                    <a:pt x="529" y="1021"/>
                  </a:lnTo>
                  <a:cubicBezTo>
                    <a:pt x="501" y="1011"/>
                    <a:pt x="487" y="1006"/>
                    <a:pt x="488" y="1006"/>
                  </a:cubicBezTo>
                  <a:close/>
                  <a:moveTo>
                    <a:pt x="972" y="0"/>
                  </a:moveTo>
                  <a:cubicBezTo>
                    <a:pt x="805" y="0"/>
                    <a:pt x="636" y="36"/>
                    <a:pt x="486" y="104"/>
                  </a:cubicBezTo>
                  <a:cubicBezTo>
                    <a:pt x="258" y="189"/>
                    <a:pt x="1" y="389"/>
                    <a:pt x="115" y="675"/>
                  </a:cubicBezTo>
                  <a:cubicBezTo>
                    <a:pt x="172" y="789"/>
                    <a:pt x="258" y="874"/>
                    <a:pt x="372" y="960"/>
                  </a:cubicBezTo>
                  <a:cubicBezTo>
                    <a:pt x="454" y="987"/>
                    <a:pt x="509" y="1040"/>
                    <a:pt x="589" y="1045"/>
                  </a:cubicBezTo>
                  <a:lnTo>
                    <a:pt x="589" y="1045"/>
                  </a:lnTo>
                  <a:cubicBezTo>
                    <a:pt x="609" y="1053"/>
                    <a:pt x="632" y="1063"/>
                    <a:pt x="657" y="1074"/>
                  </a:cubicBezTo>
                  <a:cubicBezTo>
                    <a:pt x="756" y="1104"/>
                    <a:pt x="871" y="1119"/>
                    <a:pt x="991" y="1119"/>
                  </a:cubicBezTo>
                  <a:cubicBezTo>
                    <a:pt x="1218" y="1119"/>
                    <a:pt x="1459" y="1062"/>
                    <a:pt x="1627" y="931"/>
                  </a:cubicBezTo>
                  <a:cubicBezTo>
                    <a:pt x="1799" y="817"/>
                    <a:pt x="1913" y="675"/>
                    <a:pt x="1827" y="446"/>
                  </a:cubicBezTo>
                  <a:cubicBezTo>
                    <a:pt x="1770" y="275"/>
                    <a:pt x="1627" y="218"/>
                    <a:pt x="1485" y="132"/>
                  </a:cubicBezTo>
                  <a:cubicBezTo>
                    <a:pt x="1336" y="43"/>
                    <a:pt x="1155" y="0"/>
                    <a:pt x="9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7033375" y="1294875"/>
              <a:ext cx="44250" cy="27050"/>
            </a:xfrm>
            <a:custGeom>
              <a:avLst/>
              <a:gdLst/>
              <a:ahLst/>
              <a:cxnLst/>
              <a:rect l="l" t="t" r="r" b="b"/>
              <a:pathLst>
                <a:path w="1770" h="1082" extrusionOk="0">
                  <a:moveTo>
                    <a:pt x="775" y="0"/>
                  </a:moveTo>
                  <a:cubicBezTo>
                    <a:pt x="538" y="0"/>
                    <a:pt x="311" y="72"/>
                    <a:pt x="200" y="239"/>
                  </a:cubicBezTo>
                  <a:cubicBezTo>
                    <a:pt x="172" y="268"/>
                    <a:pt x="172" y="297"/>
                    <a:pt x="143" y="325"/>
                  </a:cubicBezTo>
                  <a:cubicBezTo>
                    <a:pt x="86" y="439"/>
                    <a:pt x="0" y="553"/>
                    <a:pt x="86" y="696"/>
                  </a:cubicBezTo>
                  <a:cubicBezTo>
                    <a:pt x="257" y="924"/>
                    <a:pt x="428" y="1010"/>
                    <a:pt x="742" y="1067"/>
                  </a:cubicBezTo>
                  <a:cubicBezTo>
                    <a:pt x="789" y="1076"/>
                    <a:pt x="842" y="1081"/>
                    <a:pt x="899" y="1081"/>
                  </a:cubicBezTo>
                  <a:cubicBezTo>
                    <a:pt x="1186" y="1081"/>
                    <a:pt x="1565" y="958"/>
                    <a:pt x="1684" y="696"/>
                  </a:cubicBezTo>
                  <a:lnTo>
                    <a:pt x="1684" y="667"/>
                  </a:lnTo>
                  <a:cubicBezTo>
                    <a:pt x="1769" y="496"/>
                    <a:pt x="1627" y="354"/>
                    <a:pt x="1484" y="268"/>
                  </a:cubicBezTo>
                  <a:lnTo>
                    <a:pt x="1455" y="268"/>
                  </a:lnTo>
                  <a:cubicBezTo>
                    <a:pt x="1455" y="239"/>
                    <a:pt x="1427" y="211"/>
                    <a:pt x="1427" y="211"/>
                  </a:cubicBezTo>
                  <a:cubicBezTo>
                    <a:pt x="1281" y="79"/>
                    <a:pt x="1023" y="0"/>
                    <a:pt x="77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7299425" y="1007975"/>
              <a:ext cx="40700" cy="26050"/>
            </a:xfrm>
            <a:custGeom>
              <a:avLst/>
              <a:gdLst/>
              <a:ahLst/>
              <a:cxnLst/>
              <a:rect l="l" t="t" r="r" b="b"/>
              <a:pathLst>
                <a:path w="1628" h="1042" extrusionOk="0">
                  <a:moveTo>
                    <a:pt x="872" y="1"/>
                  </a:moveTo>
                  <a:cubicBezTo>
                    <a:pt x="618" y="1"/>
                    <a:pt x="355" y="89"/>
                    <a:pt x="229" y="246"/>
                  </a:cubicBezTo>
                  <a:cubicBezTo>
                    <a:pt x="201" y="246"/>
                    <a:pt x="172" y="274"/>
                    <a:pt x="144" y="303"/>
                  </a:cubicBezTo>
                  <a:cubicBezTo>
                    <a:pt x="1" y="445"/>
                    <a:pt x="58" y="616"/>
                    <a:pt x="172" y="759"/>
                  </a:cubicBezTo>
                  <a:cubicBezTo>
                    <a:pt x="158" y="752"/>
                    <a:pt x="149" y="748"/>
                    <a:pt x="145" y="748"/>
                  </a:cubicBezTo>
                  <a:lnTo>
                    <a:pt x="145" y="748"/>
                  </a:lnTo>
                  <a:cubicBezTo>
                    <a:pt x="133" y="748"/>
                    <a:pt x="165" y="781"/>
                    <a:pt x="229" y="845"/>
                  </a:cubicBezTo>
                  <a:cubicBezTo>
                    <a:pt x="258" y="873"/>
                    <a:pt x="286" y="902"/>
                    <a:pt x="343" y="902"/>
                  </a:cubicBezTo>
                  <a:cubicBezTo>
                    <a:pt x="400" y="930"/>
                    <a:pt x="429" y="959"/>
                    <a:pt x="457" y="959"/>
                  </a:cubicBezTo>
                  <a:cubicBezTo>
                    <a:pt x="552" y="1013"/>
                    <a:pt x="671" y="1041"/>
                    <a:pt x="793" y="1041"/>
                  </a:cubicBezTo>
                  <a:cubicBezTo>
                    <a:pt x="911" y="1041"/>
                    <a:pt x="1030" y="1014"/>
                    <a:pt x="1129" y="957"/>
                  </a:cubicBezTo>
                  <a:lnTo>
                    <a:pt x="1129" y="957"/>
                  </a:lnTo>
                  <a:cubicBezTo>
                    <a:pt x="1183" y="935"/>
                    <a:pt x="1238" y="904"/>
                    <a:pt x="1285" y="873"/>
                  </a:cubicBezTo>
                  <a:cubicBezTo>
                    <a:pt x="1370" y="845"/>
                    <a:pt x="1399" y="759"/>
                    <a:pt x="1456" y="702"/>
                  </a:cubicBezTo>
                  <a:cubicBezTo>
                    <a:pt x="1627" y="559"/>
                    <a:pt x="1542" y="388"/>
                    <a:pt x="1456" y="246"/>
                  </a:cubicBezTo>
                  <a:cubicBezTo>
                    <a:pt x="1427" y="246"/>
                    <a:pt x="1427" y="217"/>
                    <a:pt x="1399" y="188"/>
                  </a:cubicBezTo>
                  <a:cubicBezTo>
                    <a:pt x="1283" y="60"/>
                    <a:pt x="1081" y="1"/>
                    <a:pt x="8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7249500" y="1091300"/>
              <a:ext cx="44250" cy="24125"/>
            </a:xfrm>
            <a:custGeom>
              <a:avLst/>
              <a:gdLst/>
              <a:ahLst/>
              <a:cxnLst/>
              <a:rect l="l" t="t" r="r" b="b"/>
              <a:pathLst>
                <a:path w="1770" h="965" extrusionOk="0">
                  <a:moveTo>
                    <a:pt x="1051" y="1"/>
                  </a:moveTo>
                  <a:cubicBezTo>
                    <a:pt x="954" y="1"/>
                    <a:pt x="866" y="9"/>
                    <a:pt x="800" y="23"/>
                  </a:cubicBezTo>
                  <a:cubicBezTo>
                    <a:pt x="457" y="80"/>
                    <a:pt x="1" y="536"/>
                    <a:pt x="514" y="764"/>
                  </a:cubicBezTo>
                  <a:cubicBezTo>
                    <a:pt x="600" y="821"/>
                    <a:pt x="685" y="879"/>
                    <a:pt x="800" y="936"/>
                  </a:cubicBezTo>
                  <a:cubicBezTo>
                    <a:pt x="885" y="964"/>
                    <a:pt x="999" y="964"/>
                    <a:pt x="1085" y="964"/>
                  </a:cubicBezTo>
                  <a:cubicBezTo>
                    <a:pt x="1142" y="964"/>
                    <a:pt x="1170" y="936"/>
                    <a:pt x="1227" y="936"/>
                  </a:cubicBezTo>
                  <a:lnTo>
                    <a:pt x="1256" y="936"/>
                  </a:lnTo>
                  <a:cubicBezTo>
                    <a:pt x="1541" y="879"/>
                    <a:pt x="1770" y="707"/>
                    <a:pt x="1770" y="422"/>
                  </a:cubicBezTo>
                  <a:cubicBezTo>
                    <a:pt x="1770" y="94"/>
                    <a:pt x="1367" y="1"/>
                    <a:pt x="10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19"/>
          <p:cNvGrpSpPr/>
          <p:nvPr/>
        </p:nvGrpSpPr>
        <p:grpSpPr>
          <a:xfrm rot="8100000">
            <a:off x="7983746" y="4144608"/>
            <a:ext cx="1829124" cy="1032632"/>
            <a:chOff x="7015550" y="3058050"/>
            <a:chExt cx="1381675" cy="780025"/>
          </a:xfrm>
        </p:grpSpPr>
        <p:sp>
          <p:nvSpPr>
            <p:cNvPr id="1678" name="Google Shape;1678;p19"/>
            <p:cNvSpPr/>
            <p:nvPr/>
          </p:nvSpPr>
          <p:spPr>
            <a:xfrm>
              <a:off x="7565500" y="3206675"/>
              <a:ext cx="145325" cy="56125"/>
            </a:xfrm>
            <a:custGeom>
              <a:avLst/>
              <a:gdLst/>
              <a:ahLst/>
              <a:cxnLst/>
              <a:rect l="l" t="t" r="r" b="b"/>
              <a:pathLst>
                <a:path w="5813" h="2245" extrusionOk="0">
                  <a:moveTo>
                    <a:pt x="4582" y="1"/>
                  </a:moveTo>
                  <a:cubicBezTo>
                    <a:pt x="4316" y="1"/>
                    <a:pt x="4104" y="100"/>
                    <a:pt x="3824" y="176"/>
                  </a:cubicBezTo>
                  <a:cubicBezTo>
                    <a:pt x="3424" y="319"/>
                    <a:pt x="3025" y="433"/>
                    <a:pt x="2597" y="519"/>
                  </a:cubicBezTo>
                  <a:cubicBezTo>
                    <a:pt x="2197" y="604"/>
                    <a:pt x="1798" y="633"/>
                    <a:pt x="1427" y="747"/>
                  </a:cubicBezTo>
                  <a:cubicBezTo>
                    <a:pt x="1142" y="833"/>
                    <a:pt x="885" y="1004"/>
                    <a:pt x="571" y="1032"/>
                  </a:cubicBezTo>
                  <a:cubicBezTo>
                    <a:pt x="0" y="1147"/>
                    <a:pt x="0" y="2060"/>
                    <a:pt x="571" y="2202"/>
                  </a:cubicBezTo>
                  <a:cubicBezTo>
                    <a:pt x="703" y="2232"/>
                    <a:pt x="837" y="2245"/>
                    <a:pt x="973" y="2245"/>
                  </a:cubicBezTo>
                  <a:cubicBezTo>
                    <a:pt x="1484" y="2245"/>
                    <a:pt x="2015" y="2070"/>
                    <a:pt x="2511" y="2003"/>
                  </a:cubicBezTo>
                  <a:cubicBezTo>
                    <a:pt x="2882" y="1974"/>
                    <a:pt x="3253" y="1917"/>
                    <a:pt x="3624" y="1860"/>
                  </a:cubicBezTo>
                  <a:cubicBezTo>
                    <a:pt x="3795" y="1831"/>
                    <a:pt x="3938" y="1803"/>
                    <a:pt x="4109" y="1774"/>
                  </a:cubicBezTo>
                  <a:cubicBezTo>
                    <a:pt x="4080" y="1774"/>
                    <a:pt x="4708" y="1689"/>
                    <a:pt x="4423" y="1632"/>
                  </a:cubicBezTo>
                  <a:lnTo>
                    <a:pt x="4423" y="1632"/>
                  </a:lnTo>
                  <a:cubicBezTo>
                    <a:pt x="4489" y="1643"/>
                    <a:pt x="4552" y="1648"/>
                    <a:pt x="4612" y="1648"/>
                  </a:cubicBezTo>
                  <a:cubicBezTo>
                    <a:pt x="5645" y="1648"/>
                    <a:pt x="5812" y="113"/>
                    <a:pt x="4680" y="5"/>
                  </a:cubicBezTo>
                  <a:cubicBezTo>
                    <a:pt x="4646" y="2"/>
                    <a:pt x="4614" y="1"/>
                    <a:pt x="458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7343650" y="3058050"/>
              <a:ext cx="127000" cy="54025"/>
            </a:xfrm>
            <a:custGeom>
              <a:avLst/>
              <a:gdLst/>
              <a:ahLst/>
              <a:cxnLst/>
              <a:rect l="l" t="t" r="r" b="b"/>
              <a:pathLst>
                <a:path w="5080" h="2161" extrusionOk="0">
                  <a:moveTo>
                    <a:pt x="4075" y="1"/>
                  </a:moveTo>
                  <a:cubicBezTo>
                    <a:pt x="3787" y="1"/>
                    <a:pt x="3621" y="103"/>
                    <a:pt x="3339" y="244"/>
                  </a:cubicBezTo>
                  <a:cubicBezTo>
                    <a:pt x="3054" y="386"/>
                    <a:pt x="2654" y="472"/>
                    <a:pt x="2369" y="586"/>
                  </a:cubicBezTo>
                  <a:cubicBezTo>
                    <a:pt x="1713" y="814"/>
                    <a:pt x="1057" y="1157"/>
                    <a:pt x="372" y="1357"/>
                  </a:cubicBezTo>
                  <a:cubicBezTo>
                    <a:pt x="86" y="1442"/>
                    <a:pt x="1" y="1870"/>
                    <a:pt x="286" y="2013"/>
                  </a:cubicBezTo>
                  <a:cubicBezTo>
                    <a:pt x="485" y="2123"/>
                    <a:pt x="730" y="2161"/>
                    <a:pt x="989" y="2161"/>
                  </a:cubicBezTo>
                  <a:cubicBezTo>
                    <a:pt x="1401" y="2161"/>
                    <a:pt x="1848" y="2065"/>
                    <a:pt x="2198" y="2013"/>
                  </a:cubicBezTo>
                  <a:cubicBezTo>
                    <a:pt x="2597" y="1956"/>
                    <a:pt x="2997" y="1870"/>
                    <a:pt x="3396" y="1785"/>
                  </a:cubicBezTo>
                  <a:cubicBezTo>
                    <a:pt x="3682" y="1728"/>
                    <a:pt x="4052" y="1585"/>
                    <a:pt x="4252" y="1556"/>
                  </a:cubicBezTo>
                  <a:cubicBezTo>
                    <a:pt x="4994" y="1414"/>
                    <a:pt x="5080" y="130"/>
                    <a:pt x="4281" y="16"/>
                  </a:cubicBezTo>
                  <a:cubicBezTo>
                    <a:pt x="4205" y="5"/>
                    <a:pt x="4137" y="1"/>
                    <a:pt x="407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7570500" y="3076125"/>
              <a:ext cx="114850" cy="51050"/>
            </a:xfrm>
            <a:custGeom>
              <a:avLst/>
              <a:gdLst/>
              <a:ahLst/>
              <a:cxnLst/>
              <a:rect l="l" t="t" r="r" b="b"/>
              <a:pathLst>
                <a:path w="4594" h="2042" extrusionOk="0">
                  <a:moveTo>
                    <a:pt x="3430" y="0"/>
                  </a:moveTo>
                  <a:cubicBezTo>
                    <a:pt x="2777" y="0"/>
                    <a:pt x="2040" y="358"/>
                    <a:pt x="1427" y="491"/>
                  </a:cubicBezTo>
                  <a:cubicBezTo>
                    <a:pt x="942" y="605"/>
                    <a:pt x="0" y="805"/>
                    <a:pt x="86" y="1490"/>
                  </a:cubicBezTo>
                  <a:lnTo>
                    <a:pt x="114" y="1547"/>
                  </a:lnTo>
                  <a:cubicBezTo>
                    <a:pt x="143" y="1746"/>
                    <a:pt x="342" y="1975"/>
                    <a:pt x="542" y="2003"/>
                  </a:cubicBezTo>
                  <a:cubicBezTo>
                    <a:pt x="666" y="2031"/>
                    <a:pt x="789" y="2042"/>
                    <a:pt x="913" y="2042"/>
                  </a:cubicBezTo>
                  <a:cubicBezTo>
                    <a:pt x="1303" y="2042"/>
                    <a:pt x="1693" y="1932"/>
                    <a:pt x="2083" y="1889"/>
                  </a:cubicBezTo>
                  <a:cubicBezTo>
                    <a:pt x="2568" y="1803"/>
                    <a:pt x="3053" y="1661"/>
                    <a:pt x="3538" y="1632"/>
                  </a:cubicBezTo>
                  <a:cubicBezTo>
                    <a:pt x="4565" y="1547"/>
                    <a:pt x="4594" y="91"/>
                    <a:pt x="3567" y="6"/>
                  </a:cubicBezTo>
                  <a:cubicBezTo>
                    <a:pt x="3522" y="2"/>
                    <a:pt x="3476" y="0"/>
                    <a:pt x="343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7804450" y="3239325"/>
              <a:ext cx="122625" cy="46050"/>
            </a:xfrm>
            <a:custGeom>
              <a:avLst/>
              <a:gdLst/>
              <a:ahLst/>
              <a:cxnLst/>
              <a:rect l="l" t="t" r="r" b="b"/>
              <a:pathLst>
                <a:path w="4905" h="1842" extrusionOk="0">
                  <a:moveTo>
                    <a:pt x="3871" y="1"/>
                  </a:moveTo>
                  <a:cubicBezTo>
                    <a:pt x="3764" y="1"/>
                    <a:pt x="3652" y="30"/>
                    <a:pt x="3539" y="97"/>
                  </a:cubicBezTo>
                  <a:cubicBezTo>
                    <a:pt x="3111" y="354"/>
                    <a:pt x="2569" y="354"/>
                    <a:pt x="2112" y="440"/>
                  </a:cubicBezTo>
                  <a:cubicBezTo>
                    <a:pt x="1541" y="554"/>
                    <a:pt x="942" y="697"/>
                    <a:pt x="372" y="839"/>
                  </a:cubicBezTo>
                  <a:cubicBezTo>
                    <a:pt x="1" y="953"/>
                    <a:pt x="1" y="1410"/>
                    <a:pt x="257" y="1610"/>
                  </a:cubicBezTo>
                  <a:cubicBezTo>
                    <a:pt x="481" y="1786"/>
                    <a:pt x="767" y="1841"/>
                    <a:pt x="1071" y="1841"/>
                  </a:cubicBezTo>
                  <a:cubicBezTo>
                    <a:pt x="1504" y="1841"/>
                    <a:pt x="1971" y="1729"/>
                    <a:pt x="2340" y="1695"/>
                  </a:cubicBezTo>
                  <a:cubicBezTo>
                    <a:pt x="2997" y="1610"/>
                    <a:pt x="3624" y="1638"/>
                    <a:pt x="4223" y="1353"/>
                  </a:cubicBezTo>
                  <a:cubicBezTo>
                    <a:pt x="4905" y="988"/>
                    <a:pt x="4486" y="1"/>
                    <a:pt x="387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7821425" y="3375900"/>
              <a:ext cx="107175" cy="55775"/>
            </a:xfrm>
            <a:custGeom>
              <a:avLst/>
              <a:gdLst/>
              <a:ahLst/>
              <a:cxnLst/>
              <a:rect l="l" t="t" r="r" b="b"/>
              <a:pathLst>
                <a:path w="4287" h="2231" extrusionOk="0">
                  <a:moveTo>
                    <a:pt x="3517" y="0"/>
                  </a:moveTo>
                  <a:cubicBezTo>
                    <a:pt x="3441" y="0"/>
                    <a:pt x="3364" y="9"/>
                    <a:pt x="3288" y="27"/>
                  </a:cubicBezTo>
                  <a:cubicBezTo>
                    <a:pt x="2803" y="141"/>
                    <a:pt x="2346" y="426"/>
                    <a:pt x="1861" y="598"/>
                  </a:cubicBezTo>
                  <a:cubicBezTo>
                    <a:pt x="1405" y="797"/>
                    <a:pt x="834" y="911"/>
                    <a:pt x="406" y="1225"/>
                  </a:cubicBezTo>
                  <a:cubicBezTo>
                    <a:pt x="0" y="1523"/>
                    <a:pt x="184" y="2230"/>
                    <a:pt x="690" y="2230"/>
                  </a:cubicBezTo>
                  <a:cubicBezTo>
                    <a:pt x="718" y="2230"/>
                    <a:pt x="747" y="2228"/>
                    <a:pt x="777" y="2224"/>
                  </a:cubicBezTo>
                  <a:cubicBezTo>
                    <a:pt x="1804" y="2110"/>
                    <a:pt x="2774" y="1596"/>
                    <a:pt x="3773" y="1339"/>
                  </a:cubicBezTo>
                  <a:cubicBezTo>
                    <a:pt x="4144" y="1254"/>
                    <a:pt x="4286" y="769"/>
                    <a:pt x="4172" y="455"/>
                  </a:cubicBezTo>
                  <a:cubicBezTo>
                    <a:pt x="4081" y="137"/>
                    <a:pt x="3811" y="0"/>
                    <a:pt x="3517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7684950" y="3525400"/>
              <a:ext cx="119875" cy="89475"/>
            </a:xfrm>
            <a:custGeom>
              <a:avLst/>
              <a:gdLst/>
              <a:ahLst/>
              <a:cxnLst/>
              <a:rect l="l" t="t" r="r" b="b"/>
              <a:pathLst>
                <a:path w="4795" h="3579" extrusionOk="0">
                  <a:moveTo>
                    <a:pt x="3519" y="0"/>
                  </a:moveTo>
                  <a:cubicBezTo>
                    <a:pt x="3335" y="0"/>
                    <a:pt x="3140" y="70"/>
                    <a:pt x="2955" y="238"/>
                  </a:cubicBezTo>
                  <a:cubicBezTo>
                    <a:pt x="2698" y="467"/>
                    <a:pt x="2441" y="638"/>
                    <a:pt x="2184" y="895"/>
                  </a:cubicBezTo>
                  <a:cubicBezTo>
                    <a:pt x="1899" y="1180"/>
                    <a:pt x="1614" y="1437"/>
                    <a:pt x="1271" y="1694"/>
                  </a:cubicBezTo>
                  <a:cubicBezTo>
                    <a:pt x="786" y="2064"/>
                    <a:pt x="101" y="2464"/>
                    <a:pt x="44" y="3149"/>
                  </a:cubicBezTo>
                  <a:cubicBezTo>
                    <a:pt x="1" y="3388"/>
                    <a:pt x="240" y="3578"/>
                    <a:pt x="470" y="3578"/>
                  </a:cubicBezTo>
                  <a:cubicBezTo>
                    <a:pt x="541" y="3578"/>
                    <a:pt x="611" y="3560"/>
                    <a:pt x="672" y="3520"/>
                  </a:cubicBezTo>
                  <a:cubicBezTo>
                    <a:pt x="1756" y="2863"/>
                    <a:pt x="2898" y="2264"/>
                    <a:pt x="3953" y="1608"/>
                  </a:cubicBezTo>
                  <a:cubicBezTo>
                    <a:pt x="4795" y="1085"/>
                    <a:pt x="4240" y="0"/>
                    <a:pt x="351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7461350" y="3516375"/>
              <a:ext cx="101275" cy="72925"/>
            </a:xfrm>
            <a:custGeom>
              <a:avLst/>
              <a:gdLst/>
              <a:ahLst/>
              <a:cxnLst/>
              <a:rect l="l" t="t" r="r" b="b"/>
              <a:pathLst>
                <a:path w="4051" h="2917" extrusionOk="0">
                  <a:moveTo>
                    <a:pt x="2859" y="0"/>
                  </a:moveTo>
                  <a:cubicBezTo>
                    <a:pt x="2660" y="0"/>
                    <a:pt x="2463" y="84"/>
                    <a:pt x="2312" y="286"/>
                  </a:cubicBezTo>
                  <a:cubicBezTo>
                    <a:pt x="1713" y="1084"/>
                    <a:pt x="315" y="1313"/>
                    <a:pt x="58" y="2368"/>
                  </a:cubicBezTo>
                  <a:cubicBezTo>
                    <a:pt x="1" y="2597"/>
                    <a:pt x="200" y="2910"/>
                    <a:pt x="457" y="2910"/>
                  </a:cubicBezTo>
                  <a:cubicBezTo>
                    <a:pt x="495" y="2914"/>
                    <a:pt x="533" y="2916"/>
                    <a:pt x="572" y="2916"/>
                  </a:cubicBezTo>
                  <a:cubicBezTo>
                    <a:pt x="1089" y="2916"/>
                    <a:pt x="1687" y="2575"/>
                    <a:pt x="2112" y="2283"/>
                  </a:cubicBezTo>
                  <a:cubicBezTo>
                    <a:pt x="2597" y="1969"/>
                    <a:pt x="3139" y="1741"/>
                    <a:pt x="3539" y="1284"/>
                  </a:cubicBezTo>
                  <a:cubicBezTo>
                    <a:pt x="4050" y="730"/>
                    <a:pt x="3447" y="0"/>
                    <a:pt x="285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7228100" y="3577325"/>
              <a:ext cx="96100" cy="89325"/>
            </a:xfrm>
            <a:custGeom>
              <a:avLst/>
              <a:gdLst/>
              <a:ahLst/>
              <a:cxnLst/>
              <a:rect l="l" t="t" r="r" b="b"/>
              <a:pathLst>
                <a:path w="3844" h="3573" extrusionOk="0">
                  <a:moveTo>
                    <a:pt x="2782" y="0"/>
                  </a:moveTo>
                  <a:cubicBezTo>
                    <a:pt x="2628" y="0"/>
                    <a:pt x="2473" y="64"/>
                    <a:pt x="2340" y="216"/>
                  </a:cubicBezTo>
                  <a:cubicBezTo>
                    <a:pt x="1798" y="843"/>
                    <a:pt x="1256" y="1443"/>
                    <a:pt x="742" y="2099"/>
                  </a:cubicBezTo>
                  <a:cubicBezTo>
                    <a:pt x="457" y="2498"/>
                    <a:pt x="1" y="2869"/>
                    <a:pt x="229" y="3383"/>
                  </a:cubicBezTo>
                  <a:cubicBezTo>
                    <a:pt x="290" y="3517"/>
                    <a:pt x="403" y="3573"/>
                    <a:pt x="519" y="3573"/>
                  </a:cubicBezTo>
                  <a:cubicBezTo>
                    <a:pt x="675" y="3573"/>
                    <a:pt x="836" y="3473"/>
                    <a:pt x="885" y="3326"/>
                  </a:cubicBezTo>
                  <a:lnTo>
                    <a:pt x="885" y="3326"/>
                  </a:lnTo>
                  <a:cubicBezTo>
                    <a:pt x="880" y="3346"/>
                    <a:pt x="885" y="3354"/>
                    <a:pt x="897" y="3354"/>
                  </a:cubicBezTo>
                  <a:cubicBezTo>
                    <a:pt x="951" y="3354"/>
                    <a:pt x="1157" y="3168"/>
                    <a:pt x="1228" y="3097"/>
                  </a:cubicBezTo>
                  <a:cubicBezTo>
                    <a:pt x="1456" y="2926"/>
                    <a:pt x="1656" y="2698"/>
                    <a:pt x="1884" y="2498"/>
                  </a:cubicBezTo>
                  <a:cubicBezTo>
                    <a:pt x="2340" y="2042"/>
                    <a:pt x="2854" y="1699"/>
                    <a:pt x="3310" y="1271"/>
                  </a:cubicBezTo>
                  <a:cubicBezTo>
                    <a:pt x="3843" y="783"/>
                    <a:pt x="3322" y="0"/>
                    <a:pt x="278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7097575" y="3507425"/>
              <a:ext cx="92750" cy="86025"/>
            </a:xfrm>
            <a:custGeom>
              <a:avLst/>
              <a:gdLst/>
              <a:ahLst/>
              <a:cxnLst/>
              <a:rect l="l" t="t" r="r" b="b"/>
              <a:pathLst>
                <a:path w="3710" h="3441" extrusionOk="0">
                  <a:moveTo>
                    <a:pt x="2828" y="0"/>
                  </a:moveTo>
                  <a:cubicBezTo>
                    <a:pt x="1869" y="0"/>
                    <a:pt x="1536" y="1174"/>
                    <a:pt x="1027" y="1870"/>
                  </a:cubicBezTo>
                  <a:cubicBezTo>
                    <a:pt x="913" y="2042"/>
                    <a:pt x="0" y="3440"/>
                    <a:pt x="771" y="3440"/>
                  </a:cubicBezTo>
                  <a:cubicBezTo>
                    <a:pt x="781" y="3440"/>
                    <a:pt x="792" y="3441"/>
                    <a:pt x="802" y="3441"/>
                  </a:cubicBezTo>
                  <a:cubicBezTo>
                    <a:pt x="1251" y="3441"/>
                    <a:pt x="1748" y="2862"/>
                    <a:pt x="2055" y="2584"/>
                  </a:cubicBezTo>
                  <a:cubicBezTo>
                    <a:pt x="2311" y="2355"/>
                    <a:pt x="2511" y="2099"/>
                    <a:pt x="2768" y="1842"/>
                  </a:cubicBezTo>
                  <a:cubicBezTo>
                    <a:pt x="2768" y="1824"/>
                    <a:pt x="2941" y="1623"/>
                    <a:pt x="3001" y="1544"/>
                  </a:cubicBezTo>
                  <a:lnTo>
                    <a:pt x="3001" y="1544"/>
                  </a:lnTo>
                  <a:cubicBezTo>
                    <a:pt x="3105" y="1479"/>
                    <a:pt x="3230" y="1437"/>
                    <a:pt x="3339" y="1328"/>
                  </a:cubicBezTo>
                  <a:cubicBezTo>
                    <a:pt x="3709" y="957"/>
                    <a:pt x="3624" y="130"/>
                    <a:pt x="3025" y="16"/>
                  </a:cubicBezTo>
                  <a:cubicBezTo>
                    <a:pt x="2956" y="5"/>
                    <a:pt x="2891" y="0"/>
                    <a:pt x="282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7308000" y="3435475"/>
              <a:ext cx="113100" cy="62625"/>
            </a:xfrm>
            <a:custGeom>
              <a:avLst/>
              <a:gdLst/>
              <a:ahLst/>
              <a:cxnLst/>
              <a:rect l="l" t="t" r="r" b="b"/>
              <a:pathLst>
                <a:path w="4524" h="2505" extrusionOk="0">
                  <a:moveTo>
                    <a:pt x="3587" y="1"/>
                  </a:moveTo>
                  <a:cubicBezTo>
                    <a:pt x="3491" y="1"/>
                    <a:pt x="3388" y="22"/>
                    <a:pt x="3281" y="69"/>
                  </a:cubicBezTo>
                  <a:cubicBezTo>
                    <a:pt x="2911" y="240"/>
                    <a:pt x="2597" y="469"/>
                    <a:pt x="2254" y="668"/>
                  </a:cubicBezTo>
                  <a:cubicBezTo>
                    <a:pt x="1855" y="868"/>
                    <a:pt x="1455" y="1068"/>
                    <a:pt x="1084" y="1267"/>
                  </a:cubicBezTo>
                  <a:cubicBezTo>
                    <a:pt x="685" y="1496"/>
                    <a:pt x="0" y="1753"/>
                    <a:pt x="114" y="2295"/>
                  </a:cubicBezTo>
                  <a:cubicBezTo>
                    <a:pt x="134" y="2434"/>
                    <a:pt x="238" y="2504"/>
                    <a:pt x="357" y="2504"/>
                  </a:cubicBezTo>
                  <a:cubicBezTo>
                    <a:pt x="409" y="2504"/>
                    <a:pt x="462" y="2492"/>
                    <a:pt x="514" y="2466"/>
                  </a:cubicBezTo>
                  <a:cubicBezTo>
                    <a:pt x="628" y="2409"/>
                    <a:pt x="828" y="2437"/>
                    <a:pt x="970" y="2409"/>
                  </a:cubicBezTo>
                  <a:cubicBezTo>
                    <a:pt x="1341" y="2352"/>
                    <a:pt x="1712" y="2209"/>
                    <a:pt x="2055" y="2066"/>
                  </a:cubicBezTo>
                  <a:cubicBezTo>
                    <a:pt x="2682" y="1838"/>
                    <a:pt x="3367" y="1610"/>
                    <a:pt x="3909" y="1239"/>
                  </a:cubicBezTo>
                  <a:cubicBezTo>
                    <a:pt x="4524" y="821"/>
                    <a:pt x="4185" y="1"/>
                    <a:pt x="3587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7181025" y="3353775"/>
              <a:ext cx="59825" cy="79000"/>
            </a:xfrm>
            <a:custGeom>
              <a:avLst/>
              <a:gdLst/>
              <a:ahLst/>
              <a:cxnLst/>
              <a:rect l="l" t="t" r="r" b="b"/>
              <a:pathLst>
                <a:path w="2393" h="3160" extrusionOk="0">
                  <a:moveTo>
                    <a:pt x="1570" y="1"/>
                  </a:moveTo>
                  <a:cubicBezTo>
                    <a:pt x="1514" y="1"/>
                    <a:pt x="1457" y="9"/>
                    <a:pt x="1399" y="27"/>
                  </a:cubicBezTo>
                  <a:cubicBezTo>
                    <a:pt x="771" y="199"/>
                    <a:pt x="600" y="769"/>
                    <a:pt x="428" y="1340"/>
                  </a:cubicBezTo>
                  <a:cubicBezTo>
                    <a:pt x="314" y="1853"/>
                    <a:pt x="1" y="2453"/>
                    <a:pt x="86" y="2966"/>
                  </a:cubicBezTo>
                  <a:cubicBezTo>
                    <a:pt x="86" y="3091"/>
                    <a:pt x="186" y="3160"/>
                    <a:pt x="295" y="3160"/>
                  </a:cubicBezTo>
                  <a:cubicBezTo>
                    <a:pt x="362" y="3160"/>
                    <a:pt x="432" y="3134"/>
                    <a:pt x="486" y="3080"/>
                  </a:cubicBezTo>
                  <a:cubicBezTo>
                    <a:pt x="828" y="2738"/>
                    <a:pt x="1085" y="2367"/>
                    <a:pt x="1370" y="1968"/>
                  </a:cubicBezTo>
                  <a:cubicBezTo>
                    <a:pt x="1598" y="1597"/>
                    <a:pt x="1912" y="1368"/>
                    <a:pt x="2112" y="1026"/>
                  </a:cubicBezTo>
                  <a:cubicBezTo>
                    <a:pt x="2392" y="593"/>
                    <a:pt x="2035" y="1"/>
                    <a:pt x="1570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9"/>
            <p:cNvSpPr/>
            <p:nvPr/>
          </p:nvSpPr>
          <p:spPr>
            <a:xfrm>
              <a:off x="7839400" y="3101675"/>
              <a:ext cx="120575" cy="51150"/>
            </a:xfrm>
            <a:custGeom>
              <a:avLst/>
              <a:gdLst/>
              <a:ahLst/>
              <a:cxnLst/>
              <a:rect l="l" t="t" r="r" b="b"/>
              <a:pathLst>
                <a:path w="4823" h="2046" extrusionOk="0">
                  <a:moveTo>
                    <a:pt x="810" y="0"/>
                  </a:moveTo>
                  <a:cubicBezTo>
                    <a:pt x="687" y="0"/>
                    <a:pt x="568" y="12"/>
                    <a:pt x="457" y="40"/>
                  </a:cubicBezTo>
                  <a:cubicBezTo>
                    <a:pt x="1" y="154"/>
                    <a:pt x="29" y="753"/>
                    <a:pt x="429" y="896"/>
                  </a:cubicBezTo>
                  <a:cubicBezTo>
                    <a:pt x="1056" y="1124"/>
                    <a:pt x="1656" y="1352"/>
                    <a:pt x="2283" y="1552"/>
                  </a:cubicBezTo>
                  <a:cubicBezTo>
                    <a:pt x="2836" y="1743"/>
                    <a:pt x="3341" y="2045"/>
                    <a:pt x="3882" y="2045"/>
                  </a:cubicBezTo>
                  <a:cubicBezTo>
                    <a:pt x="4066" y="2045"/>
                    <a:pt x="4255" y="2010"/>
                    <a:pt x="4452" y="1923"/>
                  </a:cubicBezTo>
                  <a:cubicBezTo>
                    <a:pt x="4709" y="1780"/>
                    <a:pt x="4823" y="1409"/>
                    <a:pt x="4651" y="1181"/>
                  </a:cubicBezTo>
                  <a:cubicBezTo>
                    <a:pt x="4195" y="439"/>
                    <a:pt x="3168" y="382"/>
                    <a:pt x="2369" y="268"/>
                  </a:cubicBezTo>
                  <a:cubicBezTo>
                    <a:pt x="1909" y="199"/>
                    <a:pt x="1320" y="0"/>
                    <a:pt x="81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9"/>
            <p:cNvSpPr/>
            <p:nvPr/>
          </p:nvSpPr>
          <p:spPr>
            <a:xfrm>
              <a:off x="8074075" y="3235300"/>
              <a:ext cx="118800" cy="61375"/>
            </a:xfrm>
            <a:custGeom>
              <a:avLst/>
              <a:gdLst/>
              <a:ahLst/>
              <a:cxnLst/>
              <a:rect l="l" t="t" r="r" b="b"/>
              <a:pathLst>
                <a:path w="4752" h="2455" extrusionOk="0">
                  <a:moveTo>
                    <a:pt x="418" y="0"/>
                  </a:moveTo>
                  <a:cubicBezTo>
                    <a:pt x="359" y="0"/>
                    <a:pt x="305" y="32"/>
                    <a:pt x="286" y="87"/>
                  </a:cubicBezTo>
                  <a:cubicBezTo>
                    <a:pt x="1" y="515"/>
                    <a:pt x="600" y="886"/>
                    <a:pt x="914" y="1057"/>
                  </a:cubicBezTo>
                  <a:cubicBezTo>
                    <a:pt x="1713" y="1457"/>
                    <a:pt x="2512" y="1856"/>
                    <a:pt x="3282" y="2341"/>
                  </a:cubicBezTo>
                  <a:cubicBezTo>
                    <a:pt x="3406" y="2421"/>
                    <a:pt x="3529" y="2455"/>
                    <a:pt x="3647" y="2455"/>
                  </a:cubicBezTo>
                  <a:cubicBezTo>
                    <a:pt x="4289" y="2455"/>
                    <a:pt x="4752" y="1428"/>
                    <a:pt x="4052" y="1114"/>
                  </a:cubicBezTo>
                  <a:cubicBezTo>
                    <a:pt x="3311" y="772"/>
                    <a:pt x="2540" y="515"/>
                    <a:pt x="1770" y="344"/>
                  </a:cubicBezTo>
                  <a:cubicBezTo>
                    <a:pt x="1427" y="258"/>
                    <a:pt x="800" y="230"/>
                    <a:pt x="514" y="30"/>
                  </a:cubicBezTo>
                  <a:cubicBezTo>
                    <a:pt x="484" y="10"/>
                    <a:pt x="450" y="0"/>
                    <a:pt x="41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8067675" y="3357025"/>
              <a:ext cx="118450" cy="64150"/>
            </a:xfrm>
            <a:custGeom>
              <a:avLst/>
              <a:gdLst/>
              <a:ahLst/>
              <a:cxnLst/>
              <a:rect l="l" t="t" r="r" b="b"/>
              <a:pathLst>
                <a:path w="4738" h="2566" extrusionOk="0">
                  <a:moveTo>
                    <a:pt x="639" y="1"/>
                  </a:moveTo>
                  <a:cubicBezTo>
                    <a:pt x="577" y="1"/>
                    <a:pt x="516" y="4"/>
                    <a:pt x="457" y="12"/>
                  </a:cubicBezTo>
                  <a:cubicBezTo>
                    <a:pt x="114" y="40"/>
                    <a:pt x="0" y="440"/>
                    <a:pt x="285" y="668"/>
                  </a:cubicBezTo>
                  <a:cubicBezTo>
                    <a:pt x="827" y="1096"/>
                    <a:pt x="1370" y="1495"/>
                    <a:pt x="1997" y="1838"/>
                  </a:cubicBezTo>
                  <a:cubicBezTo>
                    <a:pt x="2482" y="2094"/>
                    <a:pt x="3053" y="2437"/>
                    <a:pt x="3595" y="2551"/>
                  </a:cubicBezTo>
                  <a:cubicBezTo>
                    <a:pt x="3647" y="2561"/>
                    <a:pt x="3699" y="2566"/>
                    <a:pt x="3750" y="2566"/>
                  </a:cubicBezTo>
                  <a:cubicBezTo>
                    <a:pt x="4287" y="2566"/>
                    <a:pt x="4738" y="2042"/>
                    <a:pt x="4451" y="1495"/>
                  </a:cubicBezTo>
                  <a:cubicBezTo>
                    <a:pt x="4080" y="867"/>
                    <a:pt x="3310" y="839"/>
                    <a:pt x="2682" y="611"/>
                  </a:cubicBezTo>
                  <a:cubicBezTo>
                    <a:pt x="2081" y="402"/>
                    <a:pt x="1312" y="1"/>
                    <a:pt x="63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8104750" y="3507350"/>
              <a:ext cx="144700" cy="61225"/>
            </a:xfrm>
            <a:custGeom>
              <a:avLst/>
              <a:gdLst/>
              <a:ahLst/>
              <a:cxnLst/>
              <a:rect l="l" t="t" r="r" b="b"/>
              <a:pathLst>
                <a:path w="5788" h="2449" extrusionOk="0">
                  <a:moveTo>
                    <a:pt x="822" y="1"/>
                  </a:moveTo>
                  <a:cubicBezTo>
                    <a:pt x="701" y="1"/>
                    <a:pt x="579" y="6"/>
                    <a:pt x="457" y="19"/>
                  </a:cubicBezTo>
                  <a:cubicBezTo>
                    <a:pt x="115" y="76"/>
                    <a:pt x="1" y="475"/>
                    <a:pt x="286" y="704"/>
                  </a:cubicBezTo>
                  <a:cubicBezTo>
                    <a:pt x="1342" y="1560"/>
                    <a:pt x="2854" y="1645"/>
                    <a:pt x="4024" y="2301"/>
                  </a:cubicBezTo>
                  <a:cubicBezTo>
                    <a:pt x="4201" y="2404"/>
                    <a:pt x="4367" y="2448"/>
                    <a:pt x="4517" y="2448"/>
                  </a:cubicBezTo>
                  <a:cubicBezTo>
                    <a:pt x="5455" y="2448"/>
                    <a:pt x="5788" y="724"/>
                    <a:pt x="4509" y="675"/>
                  </a:cubicBezTo>
                  <a:cubicBezTo>
                    <a:pt x="3285" y="623"/>
                    <a:pt x="2085" y="1"/>
                    <a:pt x="82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475425" y="3662125"/>
              <a:ext cx="105800" cy="73050"/>
            </a:xfrm>
            <a:custGeom>
              <a:avLst/>
              <a:gdLst/>
              <a:ahLst/>
              <a:cxnLst/>
              <a:rect l="l" t="t" r="r" b="b"/>
              <a:pathLst>
                <a:path w="4232" h="2922" extrusionOk="0">
                  <a:moveTo>
                    <a:pt x="3758" y="1"/>
                  </a:moveTo>
                  <a:cubicBezTo>
                    <a:pt x="3590" y="1"/>
                    <a:pt x="3460" y="67"/>
                    <a:pt x="3261" y="133"/>
                  </a:cubicBezTo>
                  <a:cubicBezTo>
                    <a:pt x="2890" y="305"/>
                    <a:pt x="2519" y="447"/>
                    <a:pt x="2148" y="647"/>
                  </a:cubicBezTo>
                  <a:cubicBezTo>
                    <a:pt x="1549" y="932"/>
                    <a:pt x="1093" y="1303"/>
                    <a:pt x="550" y="1703"/>
                  </a:cubicBezTo>
                  <a:cubicBezTo>
                    <a:pt x="0" y="2096"/>
                    <a:pt x="484" y="2922"/>
                    <a:pt x="1075" y="2922"/>
                  </a:cubicBezTo>
                  <a:cubicBezTo>
                    <a:pt x="1128" y="2922"/>
                    <a:pt x="1182" y="2915"/>
                    <a:pt x="1235" y="2901"/>
                  </a:cubicBezTo>
                  <a:cubicBezTo>
                    <a:pt x="1549" y="2844"/>
                    <a:pt x="1663" y="2673"/>
                    <a:pt x="1863" y="2445"/>
                  </a:cubicBezTo>
                  <a:cubicBezTo>
                    <a:pt x="2091" y="2188"/>
                    <a:pt x="2376" y="1988"/>
                    <a:pt x="2662" y="1788"/>
                  </a:cubicBezTo>
                  <a:cubicBezTo>
                    <a:pt x="3147" y="1446"/>
                    <a:pt x="3832" y="1104"/>
                    <a:pt x="4117" y="561"/>
                  </a:cubicBezTo>
                  <a:cubicBezTo>
                    <a:pt x="4231" y="362"/>
                    <a:pt x="4145" y="76"/>
                    <a:pt x="3917" y="19"/>
                  </a:cubicBezTo>
                  <a:cubicBezTo>
                    <a:pt x="3859" y="6"/>
                    <a:pt x="3807" y="1"/>
                    <a:pt x="3758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336975" y="3709925"/>
              <a:ext cx="65200" cy="97700"/>
            </a:xfrm>
            <a:custGeom>
              <a:avLst/>
              <a:gdLst/>
              <a:ahLst/>
              <a:cxnLst/>
              <a:rect l="l" t="t" r="r" b="b"/>
              <a:pathLst>
                <a:path w="2608" h="3908" extrusionOk="0">
                  <a:moveTo>
                    <a:pt x="2146" y="0"/>
                  </a:moveTo>
                  <a:cubicBezTo>
                    <a:pt x="2118" y="0"/>
                    <a:pt x="2091" y="6"/>
                    <a:pt x="2065" y="19"/>
                  </a:cubicBezTo>
                  <a:cubicBezTo>
                    <a:pt x="1609" y="190"/>
                    <a:pt x="1381" y="590"/>
                    <a:pt x="1095" y="989"/>
                  </a:cubicBezTo>
                  <a:cubicBezTo>
                    <a:pt x="696" y="1588"/>
                    <a:pt x="439" y="2216"/>
                    <a:pt x="211" y="2901"/>
                  </a:cubicBezTo>
                  <a:cubicBezTo>
                    <a:pt x="1" y="3495"/>
                    <a:pt x="542" y="3908"/>
                    <a:pt x="1038" y="3908"/>
                  </a:cubicBezTo>
                  <a:cubicBezTo>
                    <a:pt x="1351" y="3908"/>
                    <a:pt x="1646" y="3744"/>
                    <a:pt x="1723" y="3357"/>
                  </a:cubicBezTo>
                  <a:cubicBezTo>
                    <a:pt x="1866" y="2672"/>
                    <a:pt x="2008" y="2016"/>
                    <a:pt x="2237" y="1360"/>
                  </a:cubicBezTo>
                  <a:cubicBezTo>
                    <a:pt x="2379" y="1018"/>
                    <a:pt x="2607" y="475"/>
                    <a:pt x="2379" y="133"/>
                  </a:cubicBezTo>
                  <a:cubicBezTo>
                    <a:pt x="2335" y="67"/>
                    <a:pt x="2239" y="0"/>
                    <a:pt x="214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146775" y="3735250"/>
              <a:ext cx="58000" cy="102825"/>
            </a:xfrm>
            <a:custGeom>
              <a:avLst/>
              <a:gdLst/>
              <a:ahLst/>
              <a:cxnLst/>
              <a:rect l="l" t="t" r="r" b="b"/>
              <a:pathLst>
                <a:path w="2320" h="4113" extrusionOk="0">
                  <a:moveTo>
                    <a:pt x="719" y="1"/>
                  </a:moveTo>
                  <a:cubicBezTo>
                    <a:pt x="569" y="1"/>
                    <a:pt x="415" y="67"/>
                    <a:pt x="315" y="204"/>
                  </a:cubicBezTo>
                  <a:cubicBezTo>
                    <a:pt x="1" y="632"/>
                    <a:pt x="144" y="1346"/>
                    <a:pt x="115" y="1859"/>
                  </a:cubicBezTo>
                  <a:cubicBezTo>
                    <a:pt x="87" y="2401"/>
                    <a:pt x="58" y="2943"/>
                    <a:pt x="201" y="3457"/>
                  </a:cubicBezTo>
                  <a:cubicBezTo>
                    <a:pt x="320" y="3926"/>
                    <a:pt x="646" y="4112"/>
                    <a:pt x="989" y="4112"/>
                  </a:cubicBezTo>
                  <a:cubicBezTo>
                    <a:pt x="1625" y="4112"/>
                    <a:pt x="2319" y="3469"/>
                    <a:pt x="1856" y="2801"/>
                  </a:cubicBezTo>
                  <a:cubicBezTo>
                    <a:pt x="1599" y="2458"/>
                    <a:pt x="1542" y="2116"/>
                    <a:pt x="1485" y="1716"/>
                  </a:cubicBezTo>
                  <a:cubicBezTo>
                    <a:pt x="1456" y="1488"/>
                    <a:pt x="1399" y="1231"/>
                    <a:pt x="1371" y="1003"/>
                  </a:cubicBezTo>
                  <a:cubicBezTo>
                    <a:pt x="1313" y="775"/>
                    <a:pt x="1199" y="547"/>
                    <a:pt x="1142" y="318"/>
                  </a:cubicBezTo>
                  <a:cubicBezTo>
                    <a:pt x="1094" y="110"/>
                    <a:pt x="911" y="1"/>
                    <a:pt x="71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9"/>
            <p:cNvSpPr/>
            <p:nvPr/>
          </p:nvSpPr>
          <p:spPr>
            <a:xfrm>
              <a:off x="7035500" y="3319800"/>
              <a:ext cx="91725" cy="94325"/>
            </a:xfrm>
            <a:custGeom>
              <a:avLst/>
              <a:gdLst/>
              <a:ahLst/>
              <a:cxnLst/>
              <a:rect l="l" t="t" r="r" b="b"/>
              <a:pathLst>
                <a:path w="3669" h="3773" extrusionOk="0">
                  <a:moveTo>
                    <a:pt x="2292" y="0"/>
                  </a:moveTo>
                  <a:cubicBezTo>
                    <a:pt x="2015" y="0"/>
                    <a:pt x="1738" y="121"/>
                    <a:pt x="1542" y="416"/>
                  </a:cubicBezTo>
                  <a:cubicBezTo>
                    <a:pt x="1228" y="901"/>
                    <a:pt x="971" y="1358"/>
                    <a:pt x="686" y="1843"/>
                  </a:cubicBezTo>
                  <a:cubicBezTo>
                    <a:pt x="429" y="2271"/>
                    <a:pt x="1" y="2556"/>
                    <a:pt x="1" y="3098"/>
                  </a:cubicBezTo>
                  <a:cubicBezTo>
                    <a:pt x="23" y="3427"/>
                    <a:pt x="348" y="3773"/>
                    <a:pt x="692" y="3773"/>
                  </a:cubicBezTo>
                  <a:cubicBezTo>
                    <a:pt x="795" y="3773"/>
                    <a:pt x="900" y="3742"/>
                    <a:pt x="1000" y="3669"/>
                  </a:cubicBezTo>
                  <a:cubicBezTo>
                    <a:pt x="1399" y="3412"/>
                    <a:pt x="1770" y="3127"/>
                    <a:pt x="2084" y="2756"/>
                  </a:cubicBezTo>
                  <a:cubicBezTo>
                    <a:pt x="2455" y="2328"/>
                    <a:pt x="2797" y="1871"/>
                    <a:pt x="3139" y="1415"/>
                  </a:cubicBezTo>
                  <a:cubicBezTo>
                    <a:pt x="3668" y="744"/>
                    <a:pt x="2980" y="0"/>
                    <a:pt x="229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9"/>
            <p:cNvSpPr/>
            <p:nvPr/>
          </p:nvSpPr>
          <p:spPr>
            <a:xfrm>
              <a:off x="7178875" y="3159650"/>
              <a:ext cx="99700" cy="79775"/>
            </a:xfrm>
            <a:custGeom>
              <a:avLst/>
              <a:gdLst/>
              <a:ahLst/>
              <a:cxnLst/>
              <a:rect l="l" t="t" r="r" b="b"/>
              <a:pathLst>
                <a:path w="3988" h="3191" extrusionOk="0">
                  <a:moveTo>
                    <a:pt x="2651" y="1"/>
                  </a:moveTo>
                  <a:cubicBezTo>
                    <a:pt x="2516" y="1"/>
                    <a:pt x="2372" y="36"/>
                    <a:pt x="2226" y="117"/>
                  </a:cubicBezTo>
                  <a:cubicBezTo>
                    <a:pt x="1970" y="260"/>
                    <a:pt x="1798" y="431"/>
                    <a:pt x="1599" y="631"/>
                  </a:cubicBezTo>
                  <a:cubicBezTo>
                    <a:pt x="1370" y="859"/>
                    <a:pt x="1114" y="1030"/>
                    <a:pt x="885" y="1230"/>
                  </a:cubicBezTo>
                  <a:cubicBezTo>
                    <a:pt x="457" y="1658"/>
                    <a:pt x="29" y="2000"/>
                    <a:pt x="1" y="2628"/>
                  </a:cubicBezTo>
                  <a:cubicBezTo>
                    <a:pt x="1" y="2934"/>
                    <a:pt x="269" y="3190"/>
                    <a:pt x="549" y="3190"/>
                  </a:cubicBezTo>
                  <a:cubicBezTo>
                    <a:pt x="634" y="3190"/>
                    <a:pt x="720" y="3166"/>
                    <a:pt x="800" y="3113"/>
                  </a:cubicBezTo>
                  <a:cubicBezTo>
                    <a:pt x="1171" y="2885"/>
                    <a:pt x="1599" y="2742"/>
                    <a:pt x="1970" y="2485"/>
                  </a:cubicBezTo>
                  <a:cubicBezTo>
                    <a:pt x="2341" y="2229"/>
                    <a:pt x="2683" y="1858"/>
                    <a:pt x="3082" y="1687"/>
                  </a:cubicBezTo>
                  <a:cubicBezTo>
                    <a:pt x="3988" y="1295"/>
                    <a:pt x="3466" y="1"/>
                    <a:pt x="265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9"/>
            <p:cNvSpPr/>
            <p:nvPr/>
          </p:nvSpPr>
          <p:spPr>
            <a:xfrm>
              <a:off x="7546950" y="3364900"/>
              <a:ext cx="128200" cy="59550"/>
            </a:xfrm>
            <a:custGeom>
              <a:avLst/>
              <a:gdLst/>
              <a:ahLst/>
              <a:cxnLst/>
              <a:rect l="l" t="t" r="r" b="b"/>
              <a:pathLst>
                <a:path w="5128" h="2382" extrusionOk="0">
                  <a:moveTo>
                    <a:pt x="4056" y="0"/>
                  </a:moveTo>
                  <a:cubicBezTo>
                    <a:pt x="3901" y="0"/>
                    <a:pt x="3741" y="54"/>
                    <a:pt x="3596" y="182"/>
                  </a:cubicBezTo>
                  <a:cubicBezTo>
                    <a:pt x="3510" y="267"/>
                    <a:pt x="3253" y="296"/>
                    <a:pt x="3111" y="353"/>
                  </a:cubicBezTo>
                  <a:cubicBezTo>
                    <a:pt x="2740" y="495"/>
                    <a:pt x="2369" y="667"/>
                    <a:pt x="1998" y="809"/>
                  </a:cubicBezTo>
                  <a:cubicBezTo>
                    <a:pt x="1456" y="1038"/>
                    <a:pt x="742" y="1066"/>
                    <a:pt x="314" y="1494"/>
                  </a:cubicBezTo>
                  <a:cubicBezTo>
                    <a:pt x="1" y="1808"/>
                    <a:pt x="200" y="2379"/>
                    <a:pt x="657" y="2379"/>
                  </a:cubicBezTo>
                  <a:cubicBezTo>
                    <a:pt x="707" y="2381"/>
                    <a:pt x="757" y="2382"/>
                    <a:pt x="808" y="2382"/>
                  </a:cubicBezTo>
                  <a:cubicBezTo>
                    <a:pt x="1453" y="2382"/>
                    <a:pt x="2160" y="2217"/>
                    <a:pt x="2768" y="1979"/>
                  </a:cubicBezTo>
                  <a:cubicBezTo>
                    <a:pt x="3339" y="1751"/>
                    <a:pt x="4109" y="1608"/>
                    <a:pt x="4566" y="1209"/>
                  </a:cubicBezTo>
                  <a:cubicBezTo>
                    <a:pt x="5127" y="737"/>
                    <a:pt x="4628" y="0"/>
                    <a:pt x="405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9"/>
            <p:cNvSpPr/>
            <p:nvPr/>
          </p:nvSpPr>
          <p:spPr>
            <a:xfrm>
              <a:off x="7347225" y="3257225"/>
              <a:ext cx="102325" cy="73300"/>
            </a:xfrm>
            <a:custGeom>
              <a:avLst/>
              <a:gdLst/>
              <a:ahLst/>
              <a:cxnLst/>
              <a:rect l="l" t="t" r="r" b="b"/>
              <a:pathLst>
                <a:path w="4093" h="2932" extrusionOk="0">
                  <a:moveTo>
                    <a:pt x="3064" y="0"/>
                  </a:moveTo>
                  <a:cubicBezTo>
                    <a:pt x="2962" y="0"/>
                    <a:pt x="2853" y="21"/>
                    <a:pt x="2740" y="66"/>
                  </a:cubicBezTo>
                  <a:cubicBezTo>
                    <a:pt x="2112" y="351"/>
                    <a:pt x="1484" y="865"/>
                    <a:pt x="999" y="1350"/>
                  </a:cubicBezTo>
                  <a:cubicBezTo>
                    <a:pt x="657" y="1692"/>
                    <a:pt x="1" y="2120"/>
                    <a:pt x="115" y="2691"/>
                  </a:cubicBezTo>
                  <a:cubicBezTo>
                    <a:pt x="132" y="2849"/>
                    <a:pt x="269" y="2932"/>
                    <a:pt x="411" y="2932"/>
                  </a:cubicBezTo>
                  <a:cubicBezTo>
                    <a:pt x="500" y="2932"/>
                    <a:pt x="591" y="2899"/>
                    <a:pt x="657" y="2834"/>
                  </a:cubicBezTo>
                  <a:cubicBezTo>
                    <a:pt x="828" y="2691"/>
                    <a:pt x="1085" y="2634"/>
                    <a:pt x="1284" y="2548"/>
                  </a:cubicBezTo>
                  <a:cubicBezTo>
                    <a:pt x="1513" y="2406"/>
                    <a:pt x="1712" y="2235"/>
                    <a:pt x="1941" y="2092"/>
                  </a:cubicBezTo>
                  <a:cubicBezTo>
                    <a:pt x="2397" y="1778"/>
                    <a:pt x="2968" y="1607"/>
                    <a:pt x="3424" y="1293"/>
                  </a:cubicBezTo>
                  <a:cubicBezTo>
                    <a:pt x="4093" y="872"/>
                    <a:pt x="3730" y="0"/>
                    <a:pt x="3064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9"/>
            <p:cNvSpPr/>
            <p:nvPr/>
          </p:nvSpPr>
          <p:spPr>
            <a:xfrm>
              <a:off x="7912675" y="3492675"/>
              <a:ext cx="96575" cy="34500"/>
            </a:xfrm>
            <a:custGeom>
              <a:avLst/>
              <a:gdLst/>
              <a:ahLst/>
              <a:cxnLst/>
              <a:rect l="l" t="t" r="r" b="b"/>
              <a:pathLst>
                <a:path w="3863" h="1380" extrusionOk="0">
                  <a:moveTo>
                    <a:pt x="2055" y="1"/>
                  </a:moveTo>
                  <a:cubicBezTo>
                    <a:pt x="2000" y="1"/>
                    <a:pt x="1946" y="2"/>
                    <a:pt x="1892" y="7"/>
                  </a:cubicBezTo>
                  <a:cubicBezTo>
                    <a:pt x="1605" y="30"/>
                    <a:pt x="1279" y="134"/>
                    <a:pt x="963" y="134"/>
                  </a:cubicBezTo>
                  <a:cubicBezTo>
                    <a:pt x="901" y="134"/>
                    <a:pt x="840" y="130"/>
                    <a:pt x="779" y="121"/>
                  </a:cubicBezTo>
                  <a:cubicBezTo>
                    <a:pt x="760" y="118"/>
                    <a:pt x="740" y="117"/>
                    <a:pt x="721" y="117"/>
                  </a:cubicBezTo>
                  <a:cubicBezTo>
                    <a:pt x="319" y="117"/>
                    <a:pt x="1" y="673"/>
                    <a:pt x="437" y="891"/>
                  </a:cubicBezTo>
                  <a:cubicBezTo>
                    <a:pt x="836" y="1091"/>
                    <a:pt x="1235" y="1148"/>
                    <a:pt x="1663" y="1176"/>
                  </a:cubicBezTo>
                  <a:cubicBezTo>
                    <a:pt x="2120" y="1205"/>
                    <a:pt x="2548" y="1319"/>
                    <a:pt x="2976" y="1376"/>
                  </a:cubicBezTo>
                  <a:cubicBezTo>
                    <a:pt x="3000" y="1379"/>
                    <a:pt x="3023" y="1380"/>
                    <a:pt x="3046" y="1380"/>
                  </a:cubicBezTo>
                  <a:cubicBezTo>
                    <a:pt x="3819" y="1380"/>
                    <a:pt x="3863" y="34"/>
                    <a:pt x="3054" y="34"/>
                  </a:cubicBezTo>
                  <a:cubicBezTo>
                    <a:pt x="3037" y="34"/>
                    <a:pt x="3021" y="34"/>
                    <a:pt x="3004" y="35"/>
                  </a:cubicBezTo>
                  <a:cubicBezTo>
                    <a:pt x="2950" y="39"/>
                    <a:pt x="2896" y="41"/>
                    <a:pt x="2841" y="41"/>
                  </a:cubicBezTo>
                  <a:cubicBezTo>
                    <a:pt x="2579" y="41"/>
                    <a:pt x="2317" y="1"/>
                    <a:pt x="205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9"/>
            <p:cNvSpPr/>
            <p:nvPr/>
          </p:nvSpPr>
          <p:spPr>
            <a:xfrm>
              <a:off x="8302350" y="3446900"/>
              <a:ext cx="94875" cy="84900"/>
            </a:xfrm>
            <a:custGeom>
              <a:avLst/>
              <a:gdLst/>
              <a:ahLst/>
              <a:cxnLst/>
              <a:rect l="l" t="t" r="r" b="b"/>
              <a:pathLst>
                <a:path w="3795" h="3396" extrusionOk="0">
                  <a:moveTo>
                    <a:pt x="1897" y="2724"/>
                  </a:moveTo>
                  <a:cubicBezTo>
                    <a:pt x="1896" y="2724"/>
                    <a:pt x="1901" y="2732"/>
                    <a:pt x="1912" y="2751"/>
                  </a:cubicBezTo>
                  <a:cubicBezTo>
                    <a:pt x="1915" y="2753"/>
                    <a:pt x="1917" y="2754"/>
                    <a:pt x="1919" y="2755"/>
                  </a:cubicBezTo>
                  <a:lnTo>
                    <a:pt x="1919" y="2755"/>
                  </a:lnTo>
                  <a:cubicBezTo>
                    <a:pt x="1906" y="2736"/>
                    <a:pt x="1898" y="2724"/>
                    <a:pt x="1897" y="2724"/>
                  </a:cubicBezTo>
                  <a:close/>
                  <a:moveTo>
                    <a:pt x="606" y="0"/>
                  </a:moveTo>
                  <a:cubicBezTo>
                    <a:pt x="392" y="0"/>
                    <a:pt x="156" y="147"/>
                    <a:pt x="114" y="354"/>
                  </a:cubicBezTo>
                  <a:cubicBezTo>
                    <a:pt x="0" y="1096"/>
                    <a:pt x="713" y="1609"/>
                    <a:pt x="1227" y="2094"/>
                  </a:cubicBezTo>
                  <a:cubicBezTo>
                    <a:pt x="1397" y="2265"/>
                    <a:pt x="1596" y="240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767" y="257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947" y="2759"/>
                    <a:pt x="1928" y="2759"/>
                  </a:cubicBezTo>
                  <a:cubicBezTo>
                    <a:pt x="1926" y="2759"/>
                    <a:pt x="1924" y="2758"/>
                    <a:pt x="1919" y="2755"/>
                  </a:cubicBezTo>
                  <a:lnTo>
                    <a:pt x="1919" y="2755"/>
                  </a:lnTo>
                  <a:cubicBezTo>
                    <a:pt x="1980" y="2845"/>
                    <a:pt x="2148" y="3101"/>
                    <a:pt x="2169" y="3122"/>
                  </a:cubicBezTo>
                  <a:cubicBezTo>
                    <a:pt x="2350" y="3303"/>
                    <a:pt x="2589" y="3396"/>
                    <a:pt x="2826" y="3396"/>
                  </a:cubicBezTo>
                  <a:cubicBezTo>
                    <a:pt x="3112" y="3396"/>
                    <a:pt x="3395" y="3260"/>
                    <a:pt x="3567" y="2979"/>
                  </a:cubicBezTo>
                  <a:cubicBezTo>
                    <a:pt x="3567" y="2979"/>
                    <a:pt x="3567" y="2950"/>
                    <a:pt x="3595" y="2950"/>
                  </a:cubicBezTo>
                  <a:cubicBezTo>
                    <a:pt x="3738" y="2694"/>
                    <a:pt x="3795" y="2294"/>
                    <a:pt x="3624" y="2009"/>
                  </a:cubicBezTo>
                  <a:cubicBezTo>
                    <a:pt x="3310" y="1552"/>
                    <a:pt x="2910" y="1353"/>
                    <a:pt x="2454" y="1153"/>
                  </a:cubicBezTo>
                  <a:cubicBezTo>
                    <a:pt x="1855" y="868"/>
                    <a:pt x="1341" y="468"/>
                    <a:pt x="828" y="69"/>
                  </a:cubicBezTo>
                  <a:cubicBezTo>
                    <a:pt x="765" y="22"/>
                    <a:pt x="687" y="0"/>
                    <a:pt x="60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9"/>
            <p:cNvSpPr/>
            <p:nvPr/>
          </p:nvSpPr>
          <p:spPr>
            <a:xfrm>
              <a:off x="7015550" y="3599200"/>
              <a:ext cx="46375" cy="95675"/>
            </a:xfrm>
            <a:custGeom>
              <a:avLst/>
              <a:gdLst/>
              <a:ahLst/>
              <a:cxnLst/>
              <a:rect l="l" t="t" r="r" b="b"/>
              <a:pathLst>
                <a:path w="1855" h="3827" extrusionOk="0">
                  <a:moveTo>
                    <a:pt x="605" y="0"/>
                  </a:moveTo>
                  <a:cubicBezTo>
                    <a:pt x="436" y="0"/>
                    <a:pt x="270" y="100"/>
                    <a:pt x="200" y="311"/>
                  </a:cubicBezTo>
                  <a:cubicBezTo>
                    <a:pt x="0" y="910"/>
                    <a:pt x="57" y="1680"/>
                    <a:pt x="86" y="2308"/>
                  </a:cubicBezTo>
                  <a:cubicBezTo>
                    <a:pt x="143" y="2993"/>
                    <a:pt x="371" y="3763"/>
                    <a:pt x="1141" y="3820"/>
                  </a:cubicBezTo>
                  <a:cubicBezTo>
                    <a:pt x="1169" y="3824"/>
                    <a:pt x="1196" y="3826"/>
                    <a:pt x="1222" y="3826"/>
                  </a:cubicBezTo>
                  <a:cubicBezTo>
                    <a:pt x="1575" y="3826"/>
                    <a:pt x="1800" y="3483"/>
                    <a:pt x="1826" y="3164"/>
                  </a:cubicBezTo>
                  <a:cubicBezTo>
                    <a:pt x="1855" y="2879"/>
                    <a:pt x="1712" y="2736"/>
                    <a:pt x="1626" y="2479"/>
                  </a:cubicBezTo>
                  <a:cubicBezTo>
                    <a:pt x="1541" y="2308"/>
                    <a:pt x="1512" y="2080"/>
                    <a:pt x="1455" y="1880"/>
                  </a:cubicBezTo>
                  <a:cubicBezTo>
                    <a:pt x="1427" y="1652"/>
                    <a:pt x="1370" y="1424"/>
                    <a:pt x="1313" y="1167"/>
                  </a:cubicBezTo>
                  <a:cubicBezTo>
                    <a:pt x="1255" y="853"/>
                    <a:pt x="1141" y="625"/>
                    <a:pt x="1027" y="311"/>
                  </a:cubicBezTo>
                  <a:cubicBezTo>
                    <a:pt x="955" y="108"/>
                    <a:pt x="779" y="0"/>
                    <a:pt x="605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bg>
      <p:bgPr>
        <a:solidFill>
          <a:schemeClr val="dk2"/>
        </a:solidFill>
        <a:effectLst/>
      </p:bgPr>
    </p:bg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20"/>
          <p:cNvSpPr/>
          <p:nvPr/>
        </p:nvSpPr>
        <p:spPr>
          <a:xfrm>
            <a:off x="7551175" y="0"/>
            <a:ext cx="1592797" cy="5143431"/>
          </a:xfrm>
          <a:custGeom>
            <a:avLst/>
            <a:gdLst/>
            <a:ahLst/>
            <a:cxnLst/>
            <a:rect l="l" t="t" r="r" b="b"/>
            <a:pathLst>
              <a:path w="134102" h="160494" extrusionOk="0">
                <a:moveTo>
                  <a:pt x="134101" y="1"/>
                </a:moveTo>
                <a:cubicBezTo>
                  <a:pt x="131962" y="115"/>
                  <a:pt x="129850" y="429"/>
                  <a:pt x="127796" y="942"/>
                </a:cubicBezTo>
                <a:cubicBezTo>
                  <a:pt x="118637" y="3168"/>
                  <a:pt x="110591" y="8703"/>
                  <a:pt x="103772" y="15180"/>
                </a:cubicBezTo>
                <a:cubicBezTo>
                  <a:pt x="88964" y="29189"/>
                  <a:pt x="78920" y="48135"/>
                  <a:pt x="75639" y="68193"/>
                </a:cubicBezTo>
                <a:cubicBezTo>
                  <a:pt x="73699" y="79976"/>
                  <a:pt x="74013" y="92074"/>
                  <a:pt x="71530" y="103772"/>
                </a:cubicBezTo>
                <a:cubicBezTo>
                  <a:pt x="69020" y="115442"/>
                  <a:pt x="62999" y="127254"/>
                  <a:pt x="52243" y="132561"/>
                </a:cubicBezTo>
                <a:cubicBezTo>
                  <a:pt x="42028" y="137583"/>
                  <a:pt x="29645" y="135814"/>
                  <a:pt x="19031" y="139922"/>
                </a:cubicBezTo>
                <a:cubicBezTo>
                  <a:pt x="10300" y="143261"/>
                  <a:pt x="3281" y="150679"/>
                  <a:pt x="314" y="159524"/>
                </a:cubicBezTo>
                <a:cubicBezTo>
                  <a:pt x="200" y="159838"/>
                  <a:pt x="86" y="160152"/>
                  <a:pt x="0" y="160494"/>
                </a:cubicBezTo>
                <a:lnTo>
                  <a:pt x="134101" y="160494"/>
                </a:lnTo>
                <a:lnTo>
                  <a:pt x="134101" y="1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6" name="Google Shape;1706;p20"/>
          <p:cNvGrpSpPr/>
          <p:nvPr/>
        </p:nvGrpSpPr>
        <p:grpSpPr>
          <a:xfrm>
            <a:off x="-1145875" y="-712022"/>
            <a:ext cx="11221313" cy="6348174"/>
            <a:chOff x="-1145875" y="-712022"/>
            <a:chExt cx="11221313" cy="6348174"/>
          </a:xfrm>
        </p:grpSpPr>
        <p:grpSp>
          <p:nvGrpSpPr>
            <p:cNvPr id="1707" name="Google Shape;1707;p20"/>
            <p:cNvGrpSpPr/>
            <p:nvPr/>
          </p:nvGrpSpPr>
          <p:grpSpPr>
            <a:xfrm>
              <a:off x="8126520" y="-712022"/>
              <a:ext cx="1948919" cy="1251531"/>
              <a:chOff x="-7479175" y="-1751875"/>
              <a:chExt cx="931650" cy="598275"/>
            </a:xfrm>
          </p:grpSpPr>
          <p:sp>
            <p:nvSpPr>
              <p:cNvPr id="1708" name="Google Shape;1708;p20"/>
              <p:cNvSpPr/>
              <p:nvPr/>
            </p:nvSpPr>
            <p:spPr>
              <a:xfrm>
                <a:off x="-7479175" y="-1751875"/>
                <a:ext cx="931650" cy="598275"/>
              </a:xfrm>
              <a:custGeom>
                <a:avLst/>
                <a:gdLst/>
                <a:ahLst/>
                <a:cxnLst/>
                <a:rect l="l" t="t" r="r" b="b"/>
                <a:pathLst>
                  <a:path w="37266" h="23931" extrusionOk="0">
                    <a:moveTo>
                      <a:pt x="14087" y="1"/>
                    </a:moveTo>
                    <a:cubicBezTo>
                      <a:pt x="11936" y="1"/>
                      <a:pt x="9749" y="348"/>
                      <a:pt x="7591" y="1079"/>
                    </a:cubicBezTo>
                    <a:cubicBezTo>
                      <a:pt x="7419" y="1136"/>
                      <a:pt x="7248" y="1193"/>
                      <a:pt x="7077" y="1250"/>
                    </a:cubicBezTo>
                    <a:cubicBezTo>
                      <a:pt x="3682" y="2506"/>
                      <a:pt x="457" y="5131"/>
                      <a:pt x="258" y="8954"/>
                    </a:cubicBezTo>
                    <a:cubicBezTo>
                      <a:pt x="1" y="14033"/>
                      <a:pt x="5936" y="18341"/>
                      <a:pt x="9702" y="20567"/>
                    </a:cubicBezTo>
                    <a:cubicBezTo>
                      <a:pt x="12727" y="22364"/>
                      <a:pt x="18866" y="23930"/>
                      <a:pt x="24304" y="23930"/>
                    </a:cubicBezTo>
                    <a:cubicBezTo>
                      <a:pt x="31379" y="23930"/>
                      <a:pt x="37266" y="21278"/>
                      <a:pt x="33555" y="13034"/>
                    </a:cubicBezTo>
                    <a:lnTo>
                      <a:pt x="33555" y="13006"/>
                    </a:lnTo>
                    <a:cubicBezTo>
                      <a:pt x="29919" y="5010"/>
                      <a:pt x="22259" y="1"/>
                      <a:pt x="1408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0"/>
              <p:cNvSpPr/>
              <p:nvPr/>
            </p:nvSpPr>
            <p:spPr>
              <a:xfrm>
                <a:off x="-6808650" y="-1416925"/>
                <a:ext cx="57075" cy="28725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149" extrusionOk="0">
                    <a:moveTo>
                      <a:pt x="1176" y="1"/>
                    </a:moveTo>
                    <a:cubicBezTo>
                      <a:pt x="982" y="1"/>
                      <a:pt x="789" y="35"/>
                      <a:pt x="628" y="93"/>
                    </a:cubicBezTo>
                    <a:cubicBezTo>
                      <a:pt x="314" y="207"/>
                      <a:pt x="0" y="578"/>
                      <a:pt x="314" y="891"/>
                    </a:cubicBezTo>
                    <a:cubicBezTo>
                      <a:pt x="511" y="1072"/>
                      <a:pt x="783" y="1149"/>
                      <a:pt x="1055" y="1149"/>
                    </a:cubicBezTo>
                    <a:cubicBezTo>
                      <a:pt x="1256" y="1149"/>
                      <a:pt x="1457" y="1107"/>
                      <a:pt x="1627" y="1034"/>
                    </a:cubicBezTo>
                    <a:cubicBezTo>
                      <a:pt x="1940" y="920"/>
                      <a:pt x="2283" y="549"/>
                      <a:pt x="1940" y="264"/>
                    </a:cubicBezTo>
                    <a:cubicBezTo>
                      <a:pt x="1753" y="76"/>
                      <a:pt x="1464" y="1"/>
                      <a:pt x="117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0"/>
              <p:cNvSpPr/>
              <p:nvPr/>
            </p:nvSpPr>
            <p:spPr>
              <a:xfrm>
                <a:off x="-6868575" y="-1370850"/>
                <a:ext cx="505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082" extrusionOk="0">
                    <a:moveTo>
                      <a:pt x="1286" y="1"/>
                    </a:moveTo>
                    <a:cubicBezTo>
                      <a:pt x="1044" y="1"/>
                      <a:pt x="798" y="48"/>
                      <a:pt x="685" y="104"/>
                    </a:cubicBezTo>
                    <a:cubicBezTo>
                      <a:pt x="600" y="161"/>
                      <a:pt x="514" y="218"/>
                      <a:pt x="429" y="247"/>
                    </a:cubicBezTo>
                    <a:cubicBezTo>
                      <a:pt x="1" y="504"/>
                      <a:pt x="286" y="932"/>
                      <a:pt x="628" y="1017"/>
                    </a:cubicBezTo>
                    <a:cubicBezTo>
                      <a:pt x="735" y="1056"/>
                      <a:pt x="895" y="1082"/>
                      <a:pt x="1064" y="1082"/>
                    </a:cubicBezTo>
                    <a:cubicBezTo>
                      <a:pt x="1391" y="1082"/>
                      <a:pt x="1751" y="986"/>
                      <a:pt x="1827" y="703"/>
                    </a:cubicBezTo>
                    <a:lnTo>
                      <a:pt x="1884" y="475"/>
                    </a:lnTo>
                    <a:cubicBezTo>
                      <a:pt x="2022" y="112"/>
                      <a:pt x="1658" y="1"/>
                      <a:pt x="1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0"/>
              <p:cNvSpPr/>
              <p:nvPr/>
            </p:nvSpPr>
            <p:spPr>
              <a:xfrm>
                <a:off x="-6881425" y="-1419625"/>
                <a:ext cx="399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17" extrusionOk="0">
                    <a:moveTo>
                      <a:pt x="714" y="1"/>
                    </a:moveTo>
                    <a:cubicBezTo>
                      <a:pt x="572" y="1"/>
                      <a:pt x="429" y="29"/>
                      <a:pt x="315" y="86"/>
                    </a:cubicBezTo>
                    <a:cubicBezTo>
                      <a:pt x="144" y="172"/>
                      <a:pt x="1" y="286"/>
                      <a:pt x="29" y="457"/>
                    </a:cubicBezTo>
                    <a:cubicBezTo>
                      <a:pt x="58" y="486"/>
                      <a:pt x="58" y="514"/>
                      <a:pt x="87" y="543"/>
                    </a:cubicBezTo>
                    <a:cubicBezTo>
                      <a:pt x="87" y="543"/>
                      <a:pt x="87" y="572"/>
                      <a:pt x="87" y="572"/>
                    </a:cubicBezTo>
                    <a:cubicBezTo>
                      <a:pt x="217" y="810"/>
                      <a:pt x="495" y="917"/>
                      <a:pt x="771" y="917"/>
                    </a:cubicBezTo>
                    <a:cubicBezTo>
                      <a:pt x="859" y="917"/>
                      <a:pt x="946" y="906"/>
                      <a:pt x="1028" y="885"/>
                    </a:cubicBezTo>
                    <a:lnTo>
                      <a:pt x="1085" y="885"/>
                    </a:lnTo>
                    <a:cubicBezTo>
                      <a:pt x="1142" y="885"/>
                      <a:pt x="1228" y="857"/>
                      <a:pt x="1285" y="800"/>
                    </a:cubicBezTo>
                    <a:cubicBezTo>
                      <a:pt x="1399" y="771"/>
                      <a:pt x="1456" y="686"/>
                      <a:pt x="1485" y="600"/>
                    </a:cubicBezTo>
                    <a:cubicBezTo>
                      <a:pt x="1599" y="372"/>
                      <a:pt x="1399" y="201"/>
                      <a:pt x="1199" y="86"/>
                    </a:cubicBezTo>
                    <a:cubicBezTo>
                      <a:pt x="1171" y="86"/>
                      <a:pt x="1171" y="58"/>
                      <a:pt x="1142" y="58"/>
                    </a:cubicBezTo>
                    <a:cubicBezTo>
                      <a:pt x="1114" y="58"/>
                      <a:pt x="1114" y="58"/>
                      <a:pt x="1085" y="29"/>
                    </a:cubicBezTo>
                    <a:lnTo>
                      <a:pt x="1000" y="29"/>
                    </a:lnTo>
                    <a:cubicBezTo>
                      <a:pt x="971" y="1"/>
                      <a:pt x="971" y="1"/>
                      <a:pt x="9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0"/>
              <p:cNvSpPr/>
              <p:nvPr/>
            </p:nvSpPr>
            <p:spPr>
              <a:xfrm>
                <a:off x="-6747300" y="-1325275"/>
                <a:ext cx="520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1186" extrusionOk="0">
                    <a:moveTo>
                      <a:pt x="1215" y="0"/>
                    </a:moveTo>
                    <a:cubicBezTo>
                      <a:pt x="1108" y="0"/>
                      <a:pt x="1012" y="9"/>
                      <a:pt x="942" y="22"/>
                    </a:cubicBezTo>
                    <a:cubicBezTo>
                      <a:pt x="514" y="107"/>
                      <a:pt x="0" y="621"/>
                      <a:pt x="599" y="906"/>
                    </a:cubicBezTo>
                    <a:cubicBezTo>
                      <a:pt x="832" y="1046"/>
                      <a:pt x="1008" y="1186"/>
                      <a:pt x="1267" y="1186"/>
                    </a:cubicBezTo>
                    <a:cubicBezTo>
                      <a:pt x="1325" y="1186"/>
                      <a:pt x="1387" y="1179"/>
                      <a:pt x="1455" y="1163"/>
                    </a:cubicBezTo>
                    <a:cubicBezTo>
                      <a:pt x="1798" y="1106"/>
                      <a:pt x="2083" y="821"/>
                      <a:pt x="2083" y="478"/>
                    </a:cubicBezTo>
                    <a:cubicBezTo>
                      <a:pt x="2083" y="102"/>
                      <a:pt x="1585" y="0"/>
                      <a:pt x="121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0"/>
              <p:cNvSpPr/>
              <p:nvPr/>
            </p:nvSpPr>
            <p:spPr>
              <a:xfrm>
                <a:off x="-6891400" y="-1257575"/>
                <a:ext cx="6780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2712" h="1641" extrusionOk="0">
                    <a:moveTo>
                      <a:pt x="1425" y="1"/>
                    </a:moveTo>
                    <a:cubicBezTo>
                      <a:pt x="808" y="1"/>
                      <a:pt x="142" y="238"/>
                      <a:pt x="58" y="852"/>
                    </a:cubicBezTo>
                    <a:cubicBezTo>
                      <a:pt x="58" y="880"/>
                      <a:pt x="29" y="880"/>
                      <a:pt x="29" y="909"/>
                    </a:cubicBezTo>
                    <a:cubicBezTo>
                      <a:pt x="1" y="1223"/>
                      <a:pt x="457" y="1479"/>
                      <a:pt x="714" y="1536"/>
                    </a:cubicBezTo>
                    <a:cubicBezTo>
                      <a:pt x="904" y="1604"/>
                      <a:pt x="1115" y="1640"/>
                      <a:pt x="1326" y="1640"/>
                    </a:cubicBezTo>
                    <a:cubicBezTo>
                      <a:pt x="1557" y="1640"/>
                      <a:pt x="1789" y="1597"/>
                      <a:pt x="1998" y="1508"/>
                    </a:cubicBezTo>
                    <a:cubicBezTo>
                      <a:pt x="2026" y="1479"/>
                      <a:pt x="2055" y="1479"/>
                      <a:pt x="2083" y="1479"/>
                    </a:cubicBezTo>
                    <a:cubicBezTo>
                      <a:pt x="2369" y="1337"/>
                      <a:pt x="2711" y="1108"/>
                      <a:pt x="2711" y="766"/>
                    </a:cubicBezTo>
                    <a:cubicBezTo>
                      <a:pt x="2683" y="395"/>
                      <a:pt x="2312" y="195"/>
                      <a:pt x="2026" y="81"/>
                    </a:cubicBezTo>
                    <a:cubicBezTo>
                      <a:pt x="1849" y="30"/>
                      <a:pt x="1640" y="1"/>
                      <a:pt x="142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0"/>
              <p:cNvSpPr/>
              <p:nvPr/>
            </p:nvSpPr>
            <p:spPr>
              <a:xfrm>
                <a:off x="-6904950" y="-1294725"/>
                <a:ext cx="3802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888" extrusionOk="0">
                    <a:moveTo>
                      <a:pt x="964" y="1"/>
                    </a:moveTo>
                    <a:cubicBezTo>
                      <a:pt x="814" y="1"/>
                      <a:pt x="672" y="24"/>
                      <a:pt x="600" y="55"/>
                    </a:cubicBezTo>
                    <a:cubicBezTo>
                      <a:pt x="543" y="84"/>
                      <a:pt x="485" y="112"/>
                      <a:pt x="428" y="141"/>
                    </a:cubicBezTo>
                    <a:cubicBezTo>
                      <a:pt x="29" y="312"/>
                      <a:pt x="0" y="711"/>
                      <a:pt x="457" y="854"/>
                    </a:cubicBezTo>
                    <a:cubicBezTo>
                      <a:pt x="543" y="875"/>
                      <a:pt x="646" y="888"/>
                      <a:pt x="754" y="888"/>
                    </a:cubicBezTo>
                    <a:cubicBezTo>
                      <a:pt x="1077" y="888"/>
                      <a:pt x="1441" y="775"/>
                      <a:pt x="1484" y="455"/>
                    </a:cubicBezTo>
                    <a:cubicBezTo>
                      <a:pt x="1484" y="397"/>
                      <a:pt x="1484" y="369"/>
                      <a:pt x="1484" y="312"/>
                    </a:cubicBezTo>
                    <a:cubicBezTo>
                      <a:pt x="1521" y="75"/>
                      <a:pt x="1230" y="1"/>
                      <a:pt x="96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0"/>
              <p:cNvSpPr/>
              <p:nvPr/>
            </p:nvSpPr>
            <p:spPr>
              <a:xfrm>
                <a:off x="-7322950" y="-1598175"/>
                <a:ext cx="4067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27" extrusionOk="0">
                    <a:moveTo>
                      <a:pt x="823" y="0"/>
                    </a:moveTo>
                    <a:cubicBezTo>
                      <a:pt x="694" y="0"/>
                      <a:pt x="567" y="23"/>
                      <a:pt x="457" y="67"/>
                    </a:cubicBezTo>
                    <a:cubicBezTo>
                      <a:pt x="229" y="181"/>
                      <a:pt x="1" y="438"/>
                      <a:pt x="229" y="638"/>
                    </a:cubicBezTo>
                    <a:cubicBezTo>
                      <a:pt x="362" y="771"/>
                      <a:pt x="565" y="827"/>
                      <a:pt x="767" y="827"/>
                    </a:cubicBezTo>
                    <a:cubicBezTo>
                      <a:pt x="910" y="827"/>
                      <a:pt x="1052" y="799"/>
                      <a:pt x="1170" y="752"/>
                    </a:cubicBezTo>
                    <a:cubicBezTo>
                      <a:pt x="1399" y="666"/>
                      <a:pt x="1627" y="409"/>
                      <a:pt x="1399" y="181"/>
                    </a:cubicBezTo>
                    <a:cubicBezTo>
                      <a:pt x="1241" y="58"/>
                      <a:pt x="1029" y="0"/>
                      <a:pt x="82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0"/>
              <p:cNvSpPr/>
              <p:nvPr/>
            </p:nvSpPr>
            <p:spPr>
              <a:xfrm>
                <a:off x="-7364425" y="-1541200"/>
                <a:ext cx="4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268" extrusionOk="0">
                    <a:moveTo>
                      <a:pt x="946" y="0"/>
                    </a:moveTo>
                    <a:cubicBezTo>
                      <a:pt x="479" y="0"/>
                      <a:pt x="1" y="204"/>
                      <a:pt x="62" y="556"/>
                    </a:cubicBezTo>
                    <a:cubicBezTo>
                      <a:pt x="90" y="784"/>
                      <a:pt x="147" y="984"/>
                      <a:pt x="376" y="1126"/>
                    </a:cubicBezTo>
                    <a:cubicBezTo>
                      <a:pt x="551" y="1224"/>
                      <a:pt x="767" y="1268"/>
                      <a:pt x="967" y="1268"/>
                    </a:cubicBezTo>
                    <a:cubicBezTo>
                      <a:pt x="1060" y="1268"/>
                      <a:pt x="1150" y="1258"/>
                      <a:pt x="1232" y="1240"/>
                    </a:cubicBezTo>
                    <a:cubicBezTo>
                      <a:pt x="1403" y="1212"/>
                      <a:pt x="1631" y="1126"/>
                      <a:pt x="1717" y="955"/>
                    </a:cubicBezTo>
                    <a:cubicBezTo>
                      <a:pt x="1774" y="784"/>
                      <a:pt x="1774" y="727"/>
                      <a:pt x="1774" y="498"/>
                    </a:cubicBezTo>
                    <a:cubicBezTo>
                      <a:pt x="1747" y="154"/>
                      <a:pt x="1351" y="0"/>
                      <a:pt x="9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0"/>
              <p:cNvSpPr/>
              <p:nvPr/>
            </p:nvSpPr>
            <p:spPr>
              <a:xfrm>
                <a:off x="-7211675" y="-1532975"/>
                <a:ext cx="49250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112" extrusionOk="0">
                    <a:moveTo>
                      <a:pt x="1198" y="0"/>
                    </a:moveTo>
                    <a:cubicBezTo>
                      <a:pt x="887" y="0"/>
                      <a:pt x="563" y="92"/>
                      <a:pt x="400" y="255"/>
                    </a:cubicBezTo>
                    <a:cubicBezTo>
                      <a:pt x="200" y="312"/>
                      <a:pt x="1" y="455"/>
                      <a:pt x="1" y="683"/>
                    </a:cubicBezTo>
                    <a:cubicBezTo>
                      <a:pt x="29" y="1025"/>
                      <a:pt x="543" y="1111"/>
                      <a:pt x="799" y="1111"/>
                    </a:cubicBezTo>
                    <a:cubicBezTo>
                      <a:pt x="1227" y="1111"/>
                      <a:pt x="1969" y="1025"/>
                      <a:pt x="1969" y="483"/>
                    </a:cubicBezTo>
                    <a:cubicBezTo>
                      <a:pt x="1969" y="148"/>
                      <a:pt x="1594" y="0"/>
                      <a:pt x="119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0"/>
              <p:cNvSpPr/>
              <p:nvPr/>
            </p:nvSpPr>
            <p:spPr>
              <a:xfrm>
                <a:off x="-7199675" y="-1673525"/>
                <a:ext cx="2867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06" extrusionOk="0">
                    <a:moveTo>
                      <a:pt x="689" y="0"/>
                    </a:moveTo>
                    <a:cubicBezTo>
                      <a:pt x="533" y="0"/>
                      <a:pt x="390" y="45"/>
                      <a:pt x="234" y="142"/>
                    </a:cubicBezTo>
                    <a:cubicBezTo>
                      <a:pt x="1" y="298"/>
                      <a:pt x="270" y="506"/>
                      <a:pt x="529" y="506"/>
                    </a:cubicBezTo>
                    <a:cubicBezTo>
                      <a:pt x="650" y="506"/>
                      <a:pt x="769" y="460"/>
                      <a:pt x="833" y="342"/>
                    </a:cubicBezTo>
                    <a:cubicBezTo>
                      <a:pt x="862" y="256"/>
                      <a:pt x="804" y="313"/>
                      <a:pt x="947" y="256"/>
                    </a:cubicBezTo>
                    <a:cubicBezTo>
                      <a:pt x="1147" y="228"/>
                      <a:pt x="1118" y="57"/>
                      <a:pt x="919" y="28"/>
                    </a:cubicBezTo>
                    <a:cubicBezTo>
                      <a:pt x="837" y="10"/>
                      <a:pt x="762" y="0"/>
                      <a:pt x="6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0"/>
              <p:cNvSpPr/>
              <p:nvPr/>
            </p:nvSpPr>
            <p:spPr>
              <a:xfrm>
                <a:off x="-7176725" y="-1372025"/>
                <a:ext cx="478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31" extrusionOk="0">
                    <a:moveTo>
                      <a:pt x="972" y="0"/>
                    </a:moveTo>
                    <a:cubicBezTo>
                      <a:pt x="814" y="0"/>
                      <a:pt x="656" y="30"/>
                      <a:pt x="514" y="94"/>
                    </a:cubicBezTo>
                    <a:cubicBezTo>
                      <a:pt x="286" y="180"/>
                      <a:pt x="1" y="408"/>
                      <a:pt x="143" y="665"/>
                    </a:cubicBezTo>
                    <a:cubicBezTo>
                      <a:pt x="200" y="807"/>
                      <a:pt x="286" y="864"/>
                      <a:pt x="400" y="950"/>
                    </a:cubicBezTo>
                    <a:cubicBezTo>
                      <a:pt x="486" y="1007"/>
                      <a:pt x="543" y="1036"/>
                      <a:pt x="628" y="1064"/>
                    </a:cubicBezTo>
                    <a:cubicBezTo>
                      <a:pt x="543" y="1021"/>
                      <a:pt x="507" y="1000"/>
                      <a:pt x="518" y="1000"/>
                    </a:cubicBezTo>
                    <a:lnTo>
                      <a:pt x="518" y="1000"/>
                    </a:lnTo>
                    <a:cubicBezTo>
                      <a:pt x="528" y="1000"/>
                      <a:pt x="586" y="1021"/>
                      <a:pt x="685" y="1064"/>
                    </a:cubicBezTo>
                    <a:cubicBezTo>
                      <a:pt x="795" y="1108"/>
                      <a:pt x="926" y="1131"/>
                      <a:pt x="1061" y="1131"/>
                    </a:cubicBezTo>
                    <a:cubicBezTo>
                      <a:pt x="1275" y="1131"/>
                      <a:pt x="1498" y="1073"/>
                      <a:pt x="1655" y="950"/>
                    </a:cubicBezTo>
                    <a:cubicBezTo>
                      <a:pt x="1827" y="807"/>
                      <a:pt x="1912" y="665"/>
                      <a:pt x="1855" y="437"/>
                    </a:cubicBezTo>
                    <a:cubicBezTo>
                      <a:pt x="1798" y="294"/>
                      <a:pt x="1655" y="208"/>
                      <a:pt x="1513" y="123"/>
                    </a:cubicBezTo>
                    <a:cubicBezTo>
                      <a:pt x="1356" y="44"/>
                      <a:pt x="116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0"/>
              <p:cNvSpPr/>
              <p:nvPr/>
            </p:nvSpPr>
            <p:spPr>
              <a:xfrm>
                <a:off x="-7234500" y="-1318250"/>
                <a:ext cx="442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70" extrusionOk="0">
                    <a:moveTo>
                      <a:pt x="806" y="1"/>
                    </a:moveTo>
                    <a:cubicBezTo>
                      <a:pt x="561" y="1"/>
                      <a:pt x="317" y="79"/>
                      <a:pt x="200" y="254"/>
                    </a:cubicBezTo>
                    <a:cubicBezTo>
                      <a:pt x="172" y="283"/>
                      <a:pt x="172" y="283"/>
                      <a:pt x="143" y="340"/>
                    </a:cubicBezTo>
                    <a:cubicBezTo>
                      <a:pt x="86" y="425"/>
                      <a:pt x="1" y="568"/>
                      <a:pt x="86" y="682"/>
                    </a:cubicBezTo>
                    <a:cubicBezTo>
                      <a:pt x="257" y="939"/>
                      <a:pt x="429" y="996"/>
                      <a:pt x="714" y="1053"/>
                    </a:cubicBezTo>
                    <a:cubicBezTo>
                      <a:pt x="772" y="1064"/>
                      <a:pt x="838" y="1069"/>
                      <a:pt x="906" y="1069"/>
                    </a:cubicBezTo>
                    <a:cubicBezTo>
                      <a:pt x="1206" y="1069"/>
                      <a:pt x="1568" y="961"/>
                      <a:pt x="1684" y="682"/>
                    </a:cubicBezTo>
                    <a:cubicBezTo>
                      <a:pt x="1770" y="482"/>
                      <a:pt x="1627" y="368"/>
                      <a:pt x="1484" y="254"/>
                    </a:cubicBezTo>
                    <a:lnTo>
                      <a:pt x="1456" y="254"/>
                    </a:lnTo>
                    <a:cubicBezTo>
                      <a:pt x="1427" y="226"/>
                      <a:pt x="1427" y="226"/>
                      <a:pt x="1399" y="197"/>
                    </a:cubicBezTo>
                    <a:cubicBezTo>
                      <a:pt x="1273" y="72"/>
                      <a:pt x="1039" y="1"/>
                      <a:pt x="80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0"/>
              <p:cNvSpPr/>
              <p:nvPr/>
            </p:nvSpPr>
            <p:spPr>
              <a:xfrm>
                <a:off x="-6968425" y="-1605125"/>
                <a:ext cx="399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044" extrusionOk="0">
                    <a:moveTo>
                      <a:pt x="868" y="0"/>
                    </a:moveTo>
                    <a:cubicBezTo>
                      <a:pt x="611" y="0"/>
                      <a:pt x="341" y="90"/>
                      <a:pt x="200" y="231"/>
                    </a:cubicBezTo>
                    <a:cubicBezTo>
                      <a:pt x="200" y="259"/>
                      <a:pt x="171" y="288"/>
                      <a:pt x="143" y="288"/>
                    </a:cubicBezTo>
                    <a:cubicBezTo>
                      <a:pt x="0" y="459"/>
                      <a:pt x="57" y="602"/>
                      <a:pt x="171" y="744"/>
                    </a:cubicBezTo>
                    <a:cubicBezTo>
                      <a:pt x="157" y="737"/>
                      <a:pt x="148" y="734"/>
                      <a:pt x="144" y="734"/>
                    </a:cubicBezTo>
                    <a:cubicBezTo>
                      <a:pt x="132" y="734"/>
                      <a:pt x="164" y="766"/>
                      <a:pt x="228" y="830"/>
                    </a:cubicBezTo>
                    <a:cubicBezTo>
                      <a:pt x="257" y="858"/>
                      <a:pt x="285" y="887"/>
                      <a:pt x="314" y="916"/>
                    </a:cubicBezTo>
                    <a:cubicBezTo>
                      <a:pt x="371" y="944"/>
                      <a:pt x="428" y="944"/>
                      <a:pt x="428" y="973"/>
                    </a:cubicBezTo>
                    <a:cubicBezTo>
                      <a:pt x="523" y="1020"/>
                      <a:pt x="633" y="1043"/>
                      <a:pt x="744" y="1043"/>
                    </a:cubicBezTo>
                    <a:cubicBezTo>
                      <a:pt x="853" y="1043"/>
                      <a:pt x="963" y="1021"/>
                      <a:pt x="1059" y="978"/>
                    </a:cubicBezTo>
                    <a:lnTo>
                      <a:pt x="1059" y="978"/>
                    </a:lnTo>
                    <a:cubicBezTo>
                      <a:pt x="1142" y="956"/>
                      <a:pt x="1221" y="929"/>
                      <a:pt x="1284" y="887"/>
                    </a:cubicBezTo>
                    <a:cubicBezTo>
                      <a:pt x="1341" y="830"/>
                      <a:pt x="1398" y="773"/>
                      <a:pt x="1455" y="716"/>
                    </a:cubicBezTo>
                    <a:cubicBezTo>
                      <a:pt x="1598" y="573"/>
                      <a:pt x="1541" y="402"/>
                      <a:pt x="1427" y="259"/>
                    </a:cubicBezTo>
                    <a:cubicBezTo>
                      <a:pt x="1427" y="231"/>
                      <a:pt x="1398" y="202"/>
                      <a:pt x="1398" y="202"/>
                    </a:cubicBezTo>
                    <a:cubicBezTo>
                      <a:pt x="1282" y="61"/>
                      <a:pt x="1079" y="0"/>
                      <a:pt x="8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0"/>
              <p:cNvSpPr/>
              <p:nvPr/>
            </p:nvSpPr>
            <p:spPr>
              <a:xfrm>
                <a:off x="-7018375" y="-1522175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39" y="1"/>
                    </a:moveTo>
                    <a:cubicBezTo>
                      <a:pt x="944" y="1"/>
                      <a:pt x="860" y="9"/>
                      <a:pt x="800" y="23"/>
                    </a:cubicBezTo>
                    <a:cubicBezTo>
                      <a:pt x="457" y="108"/>
                      <a:pt x="1" y="536"/>
                      <a:pt x="486" y="793"/>
                    </a:cubicBezTo>
                    <a:cubicBezTo>
                      <a:pt x="600" y="822"/>
                      <a:pt x="686" y="907"/>
                      <a:pt x="800" y="936"/>
                    </a:cubicBezTo>
                    <a:cubicBezTo>
                      <a:pt x="885" y="964"/>
                      <a:pt x="971" y="964"/>
                      <a:pt x="1085" y="964"/>
                    </a:cubicBezTo>
                    <a:lnTo>
                      <a:pt x="1228" y="964"/>
                    </a:lnTo>
                    <a:cubicBezTo>
                      <a:pt x="1256" y="936"/>
                      <a:pt x="1256" y="936"/>
                      <a:pt x="1256" y="936"/>
                    </a:cubicBezTo>
                    <a:cubicBezTo>
                      <a:pt x="1513" y="879"/>
                      <a:pt x="1770" y="708"/>
                      <a:pt x="1770" y="422"/>
                    </a:cubicBezTo>
                    <a:cubicBezTo>
                      <a:pt x="1770" y="94"/>
                      <a:pt x="1351" y="1"/>
                      <a:pt x="10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20"/>
            <p:cNvGrpSpPr/>
            <p:nvPr/>
          </p:nvGrpSpPr>
          <p:grpSpPr>
            <a:xfrm rot="10800000">
              <a:off x="-1145875" y="4238381"/>
              <a:ext cx="2067296" cy="1397771"/>
              <a:chOff x="810000" y="-642644"/>
              <a:chExt cx="2067296" cy="1397771"/>
            </a:xfrm>
          </p:grpSpPr>
          <p:sp>
            <p:nvSpPr>
              <p:cNvPr id="1724" name="Google Shape;1724;p20"/>
              <p:cNvSpPr/>
              <p:nvPr/>
            </p:nvSpPr>
            <p:spPr>
              <a:xfrm>
                <a:off x="1529738" y="-399664"/>
                <a:ext cx="212079" cy="126434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3450" extrusionOk="0">
                    <a:moveTo>
                      <a:pt x="4619" y="1"/>
                    </a:moveTo>
                    <a:cubicBezTo>
                      <a:pt x="4546" y="1"/>
                      <a:pt x="4468" y="8"/>
                      <a:pt x="4386" y="25"/>
                    </a:cubicBezTo>
                    <a:cubicBezTo>
                      <a:pt x="4043" y="82"/>
                      <a:pt x="3843" y="282"/>
                      <a:pt x="3587" y="453"/>
                    </a:cubicBezTo>
                    <a:cubicBezTo>
                      <a:pt x="3216" y="710"/>
                      <a:pt x="2816" y="938"/>
                      <a:pt x="2445" y="1138"/>
                    </a:cubicBezTo>
                    <a:cubicBezTo>
                      <a:pt x="2074" y="1338"/>
                      <a:pt x="1675" y="1509"/>
                      <a:pt x="1304" y="1737"/>
                    </a:cubicBezTo>
                    <a:cubicBezTo>
                      <a:pt x="1047" y="1880"/>
                      <a:pt x="848" y="2137"/>
                      <a:pt x="562" y="2279"/>
                    </a:cubicBezTo>
                    <a:cubicBezTo>
                      <a:pt x="0" y="2560"/>
                      <a:pt x="268" y="3450"/>
                      <a:pt x="849" y="3450"/>
                    </a:cubicBezTo>
                    <a:cubicBezTo>
                      <a:pt x="858" y="3450"/>
                      <a:pt x="867" y="3450"/>
                      <a:pt x="876" y="3449"/>
                    </a:cubicBezTo>
                    <a:cubicBezTo>
                      <a:pt x="1561" y="3421"/>
                      <a:pt x="2160" y="2936"/>
                      <a:pt x="2788" y="2707"/>
                    </a:cubicBezTo>
                    <a:cubicBezTo>
                      <a:pt x="3159" y="2536"/>
                      <a:pt x="3501" y="2393"/>
                      <a:pt x="3843" y="2222"/>
                    </a:cubicBezTo>
                    <a:cubicBezTo>
                      <a:pt x="4015" y="2137"/>
                      <a:pt x="4186" y="2080"/>
                      <a:pt x="4329" y="1994"/>
                    </a:cubicBezTo>
                    <a:cubicBezTo>
                      <a:pt x="4301" y="1994"/>
                      <a:pt x="4844" y="1735"/>
                      <a:pt x="4649" y="1735"/>
                    </a:cubicBezTo>
                    <a:cubicBezTo>
                      <a:pt x="4639" y="1735"/>
                      <a:pt x="4627" y="1736"/>
                      <a:pt x="4614" y="1737"/>
                    </a:cubicBezTo>
                    <a:cubicBezTo>
                      <a:pt x="5787" y="1604"/>
                      <a:pt x="5665" y="1"/>
                      <a:pt x="4619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0"/>
              <p:cNvSpPr/>
              <p:nvPr/>
            </p:nvSpPr>
            <p:spPr>
              <a:xfrm>
                <a:off x="1144600" y="-518222"/>
                <a:ext cx="179866" cy="118408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3231" extrusionOk="0">
                    <a:moveTo>
                      <a:pt x="3924" y="1"/>
                    </a:moveTo>
                    <a:cubicBezTo>
                      <a:pt x="3892" y="1"/>
                      <a:pt x="3858" y="3"/>
                      <a:pt x="3824" y="8"/>
                    </a:cubicBezTo>
                    <a:cubicBezTo>
                      <a:pt x="3368" y="65"/>
                      <a:pt x="3225" y="236"/>
                      <a:pt x="2911" y="521"/>
                    </a:cubicBezTo>
                    <a:cubicBezTo>
                      <a:pt x="2683" y="749"/>
                      <a:pt x="2312" y="949"/>
                      <a:pt x="2055" y="1149"/>
                    </a:cubicBezTo>
                    <a:cubicBezTo>
                      <a:pt x="1456" y="1577"/>
                      <a:pt x="885" y="2119"/>
                      <a:pt x="258" y="2490"/>
                    </a:cubicBezTo>
                    <a:cubicBezTo>
                      <a:pt x="1" y="2661"/>
                      <a:pt x="29" y="3118"/>
                      <a:pt x="372" y="3203"/>
                    </a:cubicBezTo>
                    <a:cubicBezTo>
                      <a:pt x="450" y="3222"/>
                      <a:pt x="531" y="3230"/>
                      <a:pt x="614" y="3230"/>
                    </a:cubicBezTo>
                    <a:cubicBezTo>
                      <a:pt x="1168" y="3230"/>
                      <a:pt x="1812" y="2856"/>
                      <a:pt x="2283" y="2633"/>
                    </a:cubicBezTo>
                    <a:cubicBezTo>
                      <a:pt x="2683" y="2461"/>
                      <a:pt x="3054" y="2233"/>
                      <a:pt x="3453" y="2062"/>
                    </a:cubicBezTo>
                    <a:cubicBezTo>
                      <a:pt x="3710" y="1919"/>
                      <a:pt x="4024" y="1662"/>
                      <a:pt x="4224" y="1548"/>
                    </a:cubicBezTo>
                    <a:cubicBezTo>
                      <a:pt x="4907" y="1220"/>
                      <a:pt x="4673" y="1"/>
                      <a:pt x="3924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0"/>
              <p:cNvSpPr/>
              <p:nvPr/>
            </p:nvSpPr>
            <p:spPr>
              <a:xfrm>
                <a:off x="1477148" y="-581588"/>
                <a:ext cx="174112" cy="106644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2910" extrusionOk="0">
                    <a:moveTo>
                      <a:pt x="3590" y="1"/>
                    </a:moveTo>
                    <a:cubicBezTo>
                      <a:pt x="3519" y="1"/>
                      <a:pt x="3445" y="8"/>
                      <a:pt x="3367" y="25"/>
                    </a:cubicBezTo>
                    <a:cubicBezTo>
                      <a:pt x="2654" y="167"/>
                      <a:pt x="1997" y="795"/>
                      <a:pt x="1370" y="1137"/>
                    </a:cubicBezTo>
                    <a:cubicBezTo>
                      <a:pt x="885" y="1394"/>
                      <a:pt x="0" y="1851"/>
                      <a:pt x="314" y="2536"/>
                    </a:cubicBezTo>
                    <a:cubicBezTo>
                      <a:pt x="314" y="2536"/>
                      <a:pt x="314" y="2564"/>
                      <a:pt x="342" y="2593"/>
                    </a:cubicBezTo>
                    <a:cubicBezTo>
                      <a:pt x="422" y="2751"/>
                      <a:pt x="648" y="2910"/>
                      <a:pt x="862" y="2910"/>
                    </a:cubicBezTo>
                    <a:cubicBezTo>
                      <a:pt x="879" y="2910"/>
                      <a:pt x="896" y="2909"/>
                      <a:pt x="913" y="2906"/>
                    </a:cubicBezTo>
                    <a:cubicBezTo>
                      <a:pt x="1455" y="2878"/>
                      <a:pt x="1940" y="2564"/>
                      <a:pt x="2425" y="2336"/>
                    </a:cubicBezTo>
                    <a:cubicBezTo>
                      <a:pt x="2882" y="2108"/>
                      <a:pt x="3338" y="1822"/>
                      <a:pt x="3823" y="1651"/>
                    </a:cubicBezTo>
                    <a:cubicBezTo>
                      <a:pt x="4750" y="1280"/>
                      <a:pt x="4497" y="1"/>
                      <a:pt x="359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20"/>
              <p:cNvSpPr/>
              <p:nvPr/>
            </p:nvSpPr>
            <p:spPr>
              <a:xfrm>
                <a:off x="1895379" y="-445438"/>
                <a:ext cx="179499" cy="101953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2782" extrusionOk="0">
                    <a:moveTo>
                      <a:pt x="3794" y="0"/>
                    </a:moveTo>
                    <a:cubicBezTo>
                      <a:pt x="3628" y="0"/>
                      <a:pt x="3458" y="65"/>
                      <a:pt x="3311" y="219"/>
                    </a:cubicBezTo>
                    <a:cubicBezTo>
                      <a:pt x="2940" y="618"/>
                      <a:pt x="2426" y="761"/>
                      <a:pt x="1970" y="989"/>
                    </a:cubicBezTo>
                    <a:cubicBezTo>
                      <a:pt x="1428" y="1274"/>
                      <a:pt x="857" y="1588"/>
                      <a:pt x="343" y="1902"/>
                    </a:cubicBezTo>
                    <a:cubicBezTo>
                      <a:pt x="1" y="2130"/>
                      <a:pt x="115" y="2558"/>
                      <a:pt x="457" y="2701"/>
                    </a:cubicBezTo>
                    <a:cubicBezTo>
                      <a:pt x="588" y="2758"/>
                      <a:pt x="725" y="2782"/>
                      <a:pt x="867" y="2782"/>
                    </a:cubicBezTo>
                    <a:cubicBezTo>
                      <a:pt x="1434" y="2782"/>
                      <a:pt x="2060" y="2393"/>
                      <a:pt x="2540" y="2187"/>
                    </a:cubicBezTo>
                    <a:cubicBezTo>
                      <a:pt x="3197" y="1902"/>
                      <a:pt x="3824" y="1759"/>
                      <a:pt x="4366" y="1274"/>
                    </a:cubicBezTo>
                    <a:cubicBezTo>
                      <a:pt x="4897" y="766"/>
                      <a:pt x="4365" y="0"/>
                      <a:pt x="379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20"/>
              <p:cNvSpPr/>
              <p:nvPr/>
            </p:nvSpPr>
            <p:spPr>
              <a:xfrm>
                <a:off x="1985974" y="-247830"/>
                <a:ext cx="149962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3147" extrusionOk="0">
                    <a:moveTo>
                      <a:pt x="3297" y="0"/>
                    </a:moveTo>
                    <a:cubicBezTo>
                      <a:pt x="3141" y="0"/>
                      <a:pt x="2981" y="49"/>
                      <a:pt x="2836" y="134"/>
                    </a:cubicBezTo>
                    <a:cubicBezTo>
                      <a:pt x="2379" y="390"/>
                      <a:pt x="2008" y="818"/>
                      <a:pt x="1580" y="1132"/>
                    </a:cubicBezTo>
                    <a:cubicBezTo>
                      <a:pt x="1153" y="1475"/>
                      <a:pt x="610" y="1760"/>
                      <a:pt x="297" y="2188"/>
                    </a:cubicBezTo>
                    <a:cubicBezTo>
                      <a:pt x="1" y="2582"/>
                      <a:pt x="301" y="3146"/>
                      <a:pt x="737" y="3146"/>
                    </a:cubicBezTo>
                    <a:cubicBezTo>
                      <a:pt x="806" y="3146"/>
                      <a:pt x="879" y="3132"/>
                      <a:pt x="953" y="3101"/>
                    </a:cubicBezTo>
                    <a:cubicBezTo>
                      <a:pt x="1980" y="2673"/>
                      <a:pt x="2779" y="1874"/>
                      <a:pt x="3692" y="1332"/>
                    </a:cubicBezTo>
                    <a:cubicBezTo>
                      <a:pt x="4063" y="1132"/>
                      <a:pt x="4091" y="590"/>
                      <a:pt x="3863" y="305"/>
                    </a:cubicBezTo>
                    <a:cubicBezTo>
                      <a:pt x="3715" y="91"/>
                      <a:pt x="3510" y="0"/>
                      <a:pt x="3297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0"/>
              <p:cNvSpPr/>
              <p:nvPr/>
            </p:nvSpPr>
            <p:spPr>
              <a:xfrm>
                <a:off x="1860893" y="31579"/>
                <a:ext cx="156412" cy="167259"/>
              </a:xfrm>
              <a:custGeom>
                <a:avLst/>
                <a:gdLst/>
                <a:ahLst/>
                <a:cxnLst/>
                <a:rect l="l" t="t" r="r" b="b"/>
                <a:pathLst>
                  <a:path w="4268" h="4564" extrusionOk="0">
                    <a:moveTo>
                      <a:pt x="2947" y="0"/>
                    </a:moveTo>
                    <a:cubicBezTo>
                      <a:pt x="2684" y="0"/>
                      <a:pt x="2419" y="128"/>
                      <a:pt x="2226" y="441"/>
                    </a:cubicBezTo>
                    <a:cubicBezTo>
                      <a:pt x="2055" y="755"/>
                      <a:pt x="1826" y="1012"/>
                      <a:pt x="1655" y="1326"/>
                    </a:cubicBezTo>
                    <a:cubicBezTo>
                      <a:pt x="1455" y="1725"/>
                      <a:pt x="1227" y="2068"/>
                      <a:pt x="970" y="2410"/>
                    </a:cubicBezTo>
                    <a:cubicBezTo>
                      <a:pt x="600" y="2924"/>
                      <a:pt x="0" y="3551"/>
                      <a:pt x="143" y="4236"/>
                    </a:cubicBezTo>
                    <a:cubicBezTo>
                      <a:pt x="179" y="4450"/>
                      <a:pt x="381" y="4563"/>
                      <a:pt x="583" y="4563"/>
                    </a:cubicBezTo>
                    <a:cubicBezTo>
                      <a:pt x="705" y="4563"/>
                      <a:pt x="827" y="4522"/>
                      <a:pt x="913" y="4436"/>
                    </a:cubicBezTo>
                    <a:cubicBezTo>
                      <a:pt x="1798" y="3466"/>
                      <a:pt x="2768" y="2524"/>
                      <a:pt x="3652" y="1526"/>
                    </a:cubicBezTo>
                    <a:cubicBezTo>
                      <a:pt x="4267" y="829"/>
                      <a:pt x="3616" y="0"/>
                      <a:pt x="2947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0"/>
              <p:cNvSpPr/>
              <p:nvPr/>
            </p:nvSpPr>
            <p:spPr>
              <a:xfrm>
                <a:off x="1522079" y="121808"/>
                <a:ext cx="130172" cy="135413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3695" extrusionOk="0">
                    <a:moveTo>
                      <a:pt x="2412" y="0"/>
                    </a:moveTo>
                    <a:cubicBezTo>
                      <a:pt x="2121" y="0"/>
                      <a:pt x="1841" y="144"/>
                      <a:pt x="1713" y="490"/>
                    </a:cubicBezTo>
                    <a:cubicBezTo>
                      <a:pt x="1342" y="1489"/>
                      <a:pt x="1" y="2117"/>
                      <a:pt x="58" y="3229"/>
                    </a:cubicBezTo>
                    <a:cubicBezTo>
                      <a:pt x="58" y="3485"/>
                      <a:pt x="310" y="3695"/>
                      <a:pt x="547" y="3695"/>
                    </a:cubicBezTo>
                    <a:cubicBezTo>
                      <a:pt x="574" y="3695"/>
                      <a:pt x="602" y="3692"/>
                      <a:pt x="629" y="3686"/>
                    </a:cubicBezTo>
                    <a:cubicBezTo>
                      <a:pt x="1199" y="3572"/>
                      <a:pt x="1741" y="3030"/>
                      <a:pt x="2112" y="2573"/>
                    </a:cubicBezTo>
                    <a:cubicBezTo>
                      <a:pt x="2512" y="2117"/>
                      <a:pt x="2997" y="1717"/>
                      <a:pt x="3254" y="1147"/>
                    </a:cubicBezTo>
                    <a:cubicBezTo>
                      <a:pt x="3552" y="513"/>
                      <a:pt x="2961" y="0"/>
                      <a:pt x="24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0"/>
              <p:cNvSpPr/>
              <p:nvPr/>
            </p:nvSpPr>
            <p:spPr>
              <a:xfrm>
                <a:off x="1209431" y="313809"/>
                <a:ext cx="117602" cy="15784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307" extrusionOk="0">
                    <a:moveTo>
                      <a:pt x="2143" y="1"/>
                    </a:moveTo>
                    <a:cubicBezTo>
                      <a:pt x="1914" y="1"/>
                      <a:pt x="1694" y="113"/>
                      <a:pt x="1570" y="387"/>
                    </a:cubicBezTo>
                    <a:cubicBezTo>
                      <a:pt x="1199" y="1157"/>
                      <a:pt x="857" y="1928"/>
                      <a:pt x="543" y="2755"/>
                    </a:cubicBezTo>
                    <a:cubicBezTo>
                      <a:pt x="343" y="3240"/>
                      <a:pt x="1" y="3725"/>
                      <a:pt x="372" y="4182"/>
                    </a:cubicBezTo>
                    <a:cubicBezTo>
                      <a:pt x="442" y="4270"/>
                      <a:pt x="529" y="4306"/>
                      <a:pt x="616" y="4306"/>
                    </a:cubicBezTo>
                    <a:cubicBezTo>
                      <a:pt x="811" y="4306"/>
                      <a:pt x="1008" y="4122"/>
                      <a:pt x="1028" y="3925"/>
                    </a:cubicBezTo>
                    <a:cubicBezTo>
                      <a:pt x="1028" y="3941"/>
                      <a:pt x="1032" y="3948"/>
                      <a:pt x="1040" y="3948"/>
                    </a:cubicBezTo>
                    <a:cubicBezTo>
                      <a:pt x="1089" y="3948"/>
                      <a:pt x="1264" y="3685"/>
                      <a:pt x="1313" y="3611"/>
                    </a:cubicBezTo>
                    <a:cubicBezTo>
                      <a:pt x="1484" y="3354"/>
                      <a:pt x="1627" y="3069"/>
                      <a:pt x="1770" y="2812"/>
                    </a:cubicBezTo>
                    <a:cubicBezTo>
                      <a:pt x="2112" y="2213"/>
                      <a:pt x="2512" y="1700"/>
                      <a:pt x="2854" y="1129"/>
                    </a:cubicBezTo>
                    <a:cubicBezTo>
                      <a:pt x="3208" y="558"/>
                      <a:pt x="2652" y="1"/>
                      <a:pt x="2143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0"/>
              <p:cNvSpPr/>
              <p:nvPr/>
            </p:nvSpPr>
            <p:spPr>
              <a:xfrm>
                <a:off x="994012" y="266056"/>
                <a:ext cx="108367" cy="151427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4132" extrusionOk="0">
                    <a:moveTo>
                      <a:pt x="2091" y="1"/>
                    </a:moveTo>
                    <a:cubicBezTo>
                      <a:pt x="2061" y="1"/>
                      <a:pt x="2030" y="3"/>
                      <a:pt x="1998" y="7"/>
                    </a:cubicBezTo>
                    <a:cubicBezTo>
                      <a:pt x="829" y="149"/>
                      <a:pt x="857" y="1519"/>
                      <a:pt x="543" y="2432"/>
                    </a:cubicBezTo>
                    <a:cubicBezTo>
                      <a:pt x="462" y="2620"/>
                      <a:pt x="0" y="4132"/>
                      <a:pt x="597" y="4132"/>
                    </a:cubicBezTo>
                    <a:cubicBezTo>
                      <a:pt x="632" y="4132"/>
                      <a:pt x="671" y="4126"/>
                      <a:pt x="714" y="4115"/>
                    </a:cubicBezTo>
                    <a:cubicBezTo>
                      <a:pt x="1200" y="3973"/>
                      <a:pt x="1542" y="3231"/>
                      <a:pt x="1770" y="2860"/>
                    </a:cubicBezTo>
                    <a:cubicBezTo>
                      <a:pt x="1941" y="2546"/>
                      <a:pt x="2113" y="2204"/>
                      <a:pt x="2284" y="1890"/>
                    </a:cubicBezTo>
                    <a:cubicBezTo>
                      <a:pt x="2284" y="1890"/>
                      <a:pt x="2427" y="1577"/>
                      <a:pt x="2441" y="1498"/>
                    </a:cubicBezTo>
                    <a:lnTo>
                      <a:pt x="2441" y="1498"/>
                    </a:lnTo>
                    <a:cubicBezTo>
                      <a:pt x="2527" y="1417"/>
                      <a:pt x="2633" y="1332"/>
                      <a:pt x="2712" y="1234"/>
                    </a:cubicBezTo>
                    <a:cubicBezTo>
                      <a:pt x="2956" y="772"/>
                      <a:pt x="2684" y="1"/>
                      <a:pt x="209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0"/>
              <p:cNvSpPr/>
              <p:nvPr/>
            </p:nvSpPr>
            <p:spPr>
              <a:xfrm>
                <a:off x="1254399" y="60898"/>
                <a:ext cx="155312" cy="128596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3509" extrusionOk="0">
                    <a:moveTo>
                      <a:pt x="3295" y="1"/>
                    </a:moveTo>
                    <a:cubicBezTo>
                      <a:pt x="3142" y="1"/>
                      <a:pt x="2979" y="55"/>
                      <a:pt x="2825" y="184"/>
                    </a:cubicBezTo>
                    <a:cubicBezTo>
                      <a:pt x="2483" y="440"/>
                      <a:pt x="2226" y="783"/>
                      <a:pt x="1941" y="1097"/>
                    </a:cubicBezTo>
                    <a:cubicBezTo>
                      <a:pt x="1627" y="1410"/>
                      <a:pt x="1256" y="1724"/>
                      <a:pt x="942" y="2038"/>
                    </a:cubicBezTo>
                    <a:cubicBezTo>
                      <a:pt x="628" y="2381"/>
                      <a:pt x="1" y="2837"/>
                      <a:pt x="257" y="3351"/>
                    </a:cubicBezTo>
                    <a:cubicBezTo>
                      <a:pt x="304" y="3459"/>
                      <a:pt x="401" y="3508"/>
                      <a:pt x="498" y="3508"/>
                    </a:cubicBezTo>
                    <a:cubicBezTo>
                      <a:pt x="579" y="3508"/>
                      <a:pt x="662" y="3473"/>
                      <a:pt x="714" y="3408"/>
                    </a:cubicBezTo>
                    <a:cubicBezTo>
                      <a:pt x="828" y="3351"/>
                      <a:pt x="1028" y="3294"/>
                      <a:pt x="1170" y="3237"/>
                    </a:cubicBezTo>
                    <a:cubicBezTo>
                      <a:pt x="1513" y="3037"/>
                      <a:pt x="1855" y="2809"/>
                      <a:pt x="2169" y="2580"/>
                    </a:cubicBezTo>
                    <a:cubicBezTo>
                      <a:pt x="2740" y="2152"/>
                      <a:pt x="3339" y="1724"/>
                      <a:pt x="3795" y="1182"/>
                    </a:cubicBezTo>
                    <a:cubicBezTo>
                      <a:pt x="4238" y="651"/>
                      <a:pt x="3823" y="1"/>
                      <a:pt x="329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0"/>
              <p:cNvSpPr/>
              <p:nvPr/>
            </p:nvSpPr>
            <p:spPr>
              <a:xfrm>
                <a:off x="1039016" y="17066"/>
                <a:ext cx="67725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3578" extrusionOk="0">
                    <a:moveTo>
                      <a:pt x="1022" y="0"/>
                    </a:moveTo>
                    <a:cubicBezTo>
                      <a:pt x="908" y="0"/>
                      <a:pt x="793" y="30"/>
                      <a:pt x="685" y="96"/>
                    </a:cubicBezTo>
                    <a:cubicBezTo>
                      <a:pt x="114" y="438"/>
                      <a:pt x="86" y="1094"/>
                      <a:pt x="114" y="1693"/>
                    </a:cubicBezTo>
                    <a:cubicBezTo>
                      <a:pt x="114" y="2236"/>
                      <a:pt x="0" y="2949"/>
                      <a:pt x="228" y="3462"/>
                    </a:cubicBezTo>
                    <a:cubicBezTo>
                      <a:pt x="268" y="3541"/>
                      <a:pt x="343" y="3577"/>
                      <a:pt x="421" y="3577"/>
                    </a:cubicBezTo>
                    <a:cubicBezTo>
                      <a:pt x="513" y="3577"/>
                      <a:pt x="610" y="3527"/>
                      <a:pt x="656" y="3434"/>
                    </a:cubicBezTo>
                    <a:cubicBezTo>
                      <a:pt x="913" y="2977"/>
                      <a:pt x="1084" y="2549"/>
                      <a:pt x="1227" y="2036"/>
                    </a:cubicBezTo>
                    <a:cubicBezTo>
                      <a:pt x="1341" y="1636"/>
                      <a:pt x="1598" y="1265"/>
                      <a:pt x="1712" y="866"/>
                    </a:cubicBezTo>
                    <a:cubicBezTo>
                      <a:pt x="1847" y="415"/>
                      <a:pt x="1448" y="0"/>
                      <a:pt x="102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0"/>
              <p:cNvSpPr/>
              <p:nvPr/>
            </p:nvSpPr>
            <p:spPr>
              <a:xfrm>
                <a:off x="1878668" y="-642644"/>
                <a:ext cx="191373" cy="57683"/>
              </a:xfrm>
              <a:custGeom>
                <a:avLst/>
                <a:gdLst/>
                <a:ahLst/>
                <a:cxnLst/>
                <a:rect l="l" t="t" r="r" b="b"/>
                <a:pathLst>
                  <a:path w="5222" h="1574" extrusionOk="0">
                    <a:moveTo>
                      <a:pt x="3774" y="0"/>
                    </a:moveTo>
                    <a:cubicBezTo>
                      <a:pt x="3324" y="0"/>
                      <a:pt x="2854" y="93"/>
                      <a:pt x="2426" y="150"/>
                    </a:cubicBezTo>
                    <a:cubicBezTo>
                      <a:pt x="1798" y="236"/>
                      <a:pt x="970" y="150"/>
                      <a:pt x="428" y="492"/>
                    </a:cubicBezTo>
                    <a:cubicBezTo>
                      <a:pt x="0" y="721"/>
                      <a:pt x="200" y="1320"/>
                      <a:pt x="657" y="1377"/>
                    </a:cubicBezTo>
                    <a:cubicBezTo>
                      <a:pt x="1341" y="1405"/>
                      <a:pt x="2026" y="1462"/>
                      <a:pt x="2711" y="1491"/>
                    </a:cubicBezTo>
                    <a:cubicBezTo>
                      <a:pt x="3115" y="1505"/>
                      <a:pt x="3511" y="1573"/>
                      <a:pt x="3888" y="1573"/>
                    </a:cubicBezTo>
                    <a:cubicBezTo>
                      <a:pt x="4284" y="1573"/>
                      <a:pt x="4657" y="1498"/>
                      <a:pt x="4994" y="1206"/>
                    </a:cubicBezTo>
                    <a:cubicBezTo>
                      <a:pt x="5222" y="1006"/>
                      <a:pt x="5222" y="578"/>
                      <a:pt x="4994" y="407"/>
                    </a:cubicBezTo>
                    <a:cubicBezTo>
                      <a:pt x="4651" y="93"/>
                      <a:pt x="4223" y="0"/>
                      <a:pt x="377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0"/>
              <p:cNvSpPr/>
              <p:nvPr/>
            </p:nvSpPr>
            <p:spPr>
              <a:xfrm>
                <a:off x="2286454" y="-531929"/>
                <a:ext cx="187599" cy="59149"/>
              </a:xfrm>
              <a:custGeom>
                <a:avLst/>
                <a:gdLst/>
                <a:ahLst/>
                <a:cxnLst/>
                <a:rect l="l" t="t" r="r" b="b"/>
                <a:pathLst>
                  <a:path w="5119" h="1614" extrusionOk="0">
                    <a:moveTo>
                      <a:pt x="2343" y="0"/>
                    </a:moveTo>
                    <a:cubicBezTo>
                      <a:pt x="2144" y="0"/>
                      <a:pt x="1943" y="4"/>
                      <a:pt x="1741" y="11"/>
                    </a:cubicBezTo>
                    <a:cubicBezTo>
                      <a:pt x="1477" y="31"/>
                      <a:pt x="1068" y="124"/>
                      <a:pt x="730" y="124"/>
                    </a:cubicBezTo>
                    <a:cubicBezTo>
                      <a:pt x="595" y="124"/>
                      <a:pt x="470" y="109"/>
                      <a:pt x="372" y="68"/>
                    </a:cubicBezTo>
                    <a:cubicBezTo>
                      <a:pt x="357" y="63"/>
                      <a:pt x="342" y="60"/>
                      <a:pt x="327" y="60"/>
                    </a:cubicBezTo>
                    <a:cubicBezTo>
                      <a:pt x="258" y="60"/>
                      <a:pt x="196" y="111"/>
                      <a:pt x="172" y="182"/>
                    </a:cubicBezTo>
                    <a:cubicBezTo>
                      <a:pt x="1" y="695"/>
                      <a:pt x="714" y="924"/>
                      <a:pt x="1085" y="981"/>
                    </a:cubicBezTo>
                    <a:cubicBezTo>
                      <a:pt x="2027" y="1152"/>
                      <a:pt x="2940" y="1323"/>
                      <a:pt x="3853" y="1580"/>
                    </a:cubicBezTo>
                    <a:cubicBezTo>
                      <a:pt x="3931" y="1603"/>
                      <a:pt x="4005" y="1613"/>
                      <a:pt x="4075" y="1613"/>
                    </a:cubicBezTo>
                    <a:cubicBezTo>
                      <a:pt x="4874" y="1613"/>
                      <a:pt x="5118" y="230"/>
                      <a:pt x="4252" y="125"/>
                    </a:cubicBezTo>
                    <a:cubicBezTo>
                      <a:pt x="3620" y="38"/>
                      <a:pt x="2988" y="0"/>
                      <a:pt x="2343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0"/>
              <p:cNvSpPr/>
              <p:nvPr/>
            </p:nvSpPr>
            <p:spPr>
              <a:xfrm>
                <a:off x="2328307" y="-351948"/>
                <a:ext cx="194525" cy="65489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787" extrusionOk="0">
                    <a:moveTo>
                      <a:pt x="1293" y="0"/>
                    </a:moveTo>
                    <a:cubicBezTo>
                      <a:pt x="961" y="0"/>
                      <a:pt x="642" y="37"/>
                      <a:pt x="371" y="150"/>
                    </a:cubicBezTo>
                    <a:cubicBezTo>
                      <a:pt x="0" y="264"/>
                      <a:pt x="0" y="721"/>
                      <a:pt x="371" y="863"/>
                    </a:cubicBezTo>
                    <a:cubicBezTo>
                      <a:pt x="1056" y="1149"/>
                      <a:pt x="1712" y="1377"/>
                      <a:pt x="2454" y="1519"/>
                    </a:cubicBezTo>
                    <a:cubicBezTo>
                      <a:pt x="2931" y="1620"/>
                      <a:pt x="3540" y="1786"/>
                      <a:pt x="4048" y="1786"/>
                    </a:cubicBezTo>
                    <a:cubicBezTo>
                      <a:pt x="4118" y="1786"/>
                      <a:pt x="4186" y="1783"/>
                      <a:pt x="4252" y="1776"/>
                    </a:cubicBezTo>
                    <a:cubicBezTo>
                      <a:pt x="4908" y="1748"/>
                      <a:pt x="5307" y="977"/>
                      <a:pt x="4794" y="492"/>
                    </a:cubicBezTo>
                    <a:cubicBezTo>
                      <a:pt x="4484" y="165"/>
                      <a:pt x="4059" y="108"/>
                      <a:pt x="3621" y="108"/>
                    </a:cubicBezTo>
                    <a:cubicBezTo>
                      <a:pt x="3387" y="108"/>
                      <a:pt x="3149" y="124"/>
                      <a:pt x="2922" y="124"/>
                    </a:cubicBezTo>
                    <a:cubicBezTo>
                      <a:pt x="2870" y="124"/>
                      <a:pt x="2819" y="123"/>
                      <a:pt x="2768" y="121"/>
                    </a:cubicBezTo>
                    <a:cubicBezTo>
                      <a:pt x="2336" y="87"/>
                      <a:pt x="1801" y="0"/>
                      <a:pt x="1293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0"/>
              <p:cNvSpPr/>
              <p:nvPr/>
            </p:nvSpPr>
            <p:spPr>
              <a:xfrm>
                <a:off x="2448550" y="-160679"/>
                <a:ext cx="220325" cy="68641"/>
              </a:xfrm>
              <a:custGeom>
                <a:avLst/>
                <a:gdLst/>
                <a:ahLst/>
                <a:cxnLst/>
                <a:rect l="l" t="t" r="r" b="b"/>
                <a:pathLst>
                  <a:path w="6012" h="1873" extrusionOk="0">
                    <a:moveTo>
                      <a:pt x="4906" y="1"/>
                    </a:moveTo>
                    <a:cubicBezTo>
                      <a:pt x="4819" y="1"/>
                      <a:pt x="4724" y="13"/>
                      <a:pt x="4623" y="38"/>
                    </a:cubicBezTo>
                    <a:cubicBezTo>
                      <a:pt x="3225" y="381"/>
                      <a:pt x="1684" y="10"/>
                      <a:pt x="343" y="580"/>
                    </a:cubicBezTo>
                    <a:cubicBezTo>
                      <a:pt x="0" y="723"/>
                      <a:pt x="0" y="1151"/>
                      <a:pt x="343" y="1294"/>
                    </a:cubicBezTo>
                    <a:cubicBezTo>
                      <a:pt x="1684" y="1836"/>
                      <a:pt x="3225" y="1465"/>
                      <a:pt x="4623" y="1836"/>
                    </a:cubicBezTo>
                    <a:cubicBezTo>
                      <a:pt x="4724" y="1861"/>
                      <a:pt x="4819" y="1873"/>
                      <a:pt x="4906" y="1873"/>
                    </a:cubicBezTo>
                    <a:cubicBezTo>
                      <a:pt x="6012" y="1873"/>
                      <a:pt x="6012" y="1"/>
                      <a:pt x="4906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0"/>
              <p:cNvSpPr/>
              <p:nvPr/>
            </p:nvSpPr>
            <p:spPr>
              <a:xfrm>
                <a:off x="1604684" y="322678"/>
                <a:ext cx="134899" cy="138161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3770" extrusionOk="0">
                    <a:moveTo>
                      <a:pt x="3321" y="0"/>
                    </a:moveTo>
                    <a:cubicBezTo>
                      <a:pt x="3308" y="0"/>
                      <a:pt x="3295" y="1"/>
                      <a:pt x="3282" y="2"/>
                    </a:cubicBezTo>
                    <a:cubicBezTo>
                      <a:pt x="2997" y="2"/>
                      <a:pt x="2883" y="117"/>
                      <a:pt x="2683" y="288"/>
                    </a:cubicBezTo>
                    <a:cubicBezTo>
                      <a:pt x="2341" y="573"/>
                      <a:pt x="2027" y="830"/>
                      <a:pt x="1713" y="1115"/>
                    </a:cubicBezTo>
                    <a:cubicBezTo>
                      <a:pt x="1171" y="1600"/>
                      <a:pt x="800" y="2114"/>
                      <a:pt x="400" y="2656"/>
                    </a:cubicBezTo>
                    <a:cubicBezTo>
                      <a:pt x="0" y="3174"/>
                      <a:pt x="552" y="3770"/>
                      <a:pt x="1094" y="3770"/>
                    </a:cubicBezTo>
                    <a:cubicBezTo>
                      <a:pt x="1209" y="3770"/>
                      <a:pt x="1323" y="3743"/>
                      <a:pt x="1428" y="3683"/>
                    </a:cubicBezTo>
                    <a:cubicBezTo>
                      <a:pt x="1713" y="3512"/>
                      <a:pt x="1798" y="3312"/>
                      <a:pt x="1941" y="3027"/>
                    </a:cubicBezTo>
                    <a:cubicBezTo>
                      <a:pt x="2084" y="2713"/>
                      <a:pt x="2341" y="2399"/>
                      <a:pt x="2569" y="2114"/>
                    </a:cubicBezTo>
                    <a:cubicBezTo>
                      <a:pt x="2940" y="1629"/>
                      <a:pt x="3539" y="1087"/>
                      <a:pt x="3653" y="459"/>
                    </a:cubicBezTo>
                    <a:cubicBezTo>
                      <a:pt x="3680" y="242"/>
                      <a:pt x="3553" y="0"/>
                      <a:pt x="3321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0"/>
              <p:cNvSpPr/>
              <p:nvPr/>
            </p:nvSpPr>
            <p:spPr>
              <a:xfrm>
                <a:off x="1434269" y="470152"/>
                <a:ext cx="63803" cy="157694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4303" extrusionOk="0">
                    <a:moveTo>
                      <a:pt x="1184" y="0"/>
                    </a:moveTo>
                    <a:cubicBezTo>
                      <a:pt x="1140" y="0"/>
                      <a:pt x="1096" y="10"/>
                      <a:pt x="1056" y="30"/>
                    </a:cubicBezTo>
                    <a:cubicBezTo>
                      <a:pt x="656" y="344"/>
                      <a:pt x="514" y="829"/>
                      <a:pt x="371" y="1285"/>
                    </a:cubicBezTo>
                    <a:cubicBezTo>
                      <a:pt x="143" y="2027"/>
                      <a:pt x="57" y="2741"/>
                      <a:pt x="29" y="3511"/>
                    </a:cubicBezTo>
                    <a:cubicBezTo>
                      <a:pt x="0" y="4039"/>
                      <a:pt x="435" y="4303"/>
                      <a:pt x="867" y="4303"/>
                    </a:cubicBezTo>
                    <a:cubicBezTo>
                      <a:pt x="1298" y="4303"/>
                      <a:pt x="1726" y="4039"/>
                      <a:pt x="1684" y="3511"/>
                    </a:cubicBezTo>
                    <a:cubicBezTo>
                      <a:pt x="1627" y="2769"/>
                      <a:pt x="1569" y="2084"/>
                      <a:pt x="1627" y="1342"/>
                    </a:cubicBezTo>
                    <a:cubicBezTo>
                      <a:pt x="1655" y="972"/>
                      <a:pt x="1741" y="344"/>
                      <a:pt x="1398" y="87"/>
                    </a:cubicBezTo>
                    <a:cubicBezTo>
                      <a:pt x="1343" y="32"/>
                      <a:pt x="1264" y="0"/>
                      <a:pt x="118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0"/>
              <p:cNvSpPr/>
              <p:nvPr/>
            </p:nvSpPr>
            <p:spPr>
              <a:xfrm>
                <a:off x="1133092" y="604066"/>
                <a:ext cx="118591" cy="15106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22" extrusionOk="0">
                    <a:moveTo>
                      <a:pt x="676" y="0"/>
                    </a:moveTo>
                    <a:cubicBezTo>
                      <a:pt x="474" y="0"/>
                      <a:pt x="266" y="129"/>
                      <a:pt x="201" y="342"/>
                    </a:cubicBezTo>
                    <a:cubicBezTo>
                      <a:pt x="1" y="884"/>
                      <a:pt x="343" y="1569"/>
                      <a:pt x="486" y="2082"/>
                    </a:cubicBezTo>
                    <a:cubicBezTo>
                      <a:pt x="600" y="2625"/>
                      <a:pt x="743" y="3167"/>
                      <a:pt x="1028" y="3652"/>
                    </a:cubicBezTo>
                    <a:cubicBezTo>
                      <a:pt x="1226" y="3987"/>
                      <a:pt x="1496" y="4121"/>
                      <a:pt x="1765" y="4121"/>
                    </a:cubicBezTo>
                    <a:cubicBezTo>
                      <a:pt x="2503" y="4121"/>
                      <a:pt x="3236" y="3117"/>
                      <a:pt x="2483" y="2510"/>
                    </a:cubicBezTo>
                    <a:cubicBezTo>
                      <a:pt x="2141" y="2254"/>
                      <a:pt x="1998" y="1911"/>
                      <a:pt x="1798" y="1540"/>
                    </a:cubicBezTo>
                    <a:cubicBezTo>
                      <a:pt x="1684" y="1312"/>
                      <a:pt x="1599" y="1084"/>
                      <a:pt x="1485" y="856"/>
                    </a:cubicBezTo>
                    <a:cubicBezTo>
                      <a:pt x="1370" y="627"/>
                      <a:pt x="1171" y="456"/>
                      <a:pt x="1057" y="228"/>
                    </a:cubicBezTo>
                    <a:cubicBezTo>
                      <a:pt x="972" y="70"/>
                      <a:pt x="825" y="0"/>
                      <a:pt x="67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0"/>
              <p:cNvSpPr/>
              <p:nvPr/>
            </p:nvSpPr>
            <p:spPr>
              <a:xfrm>
                <a:off x="810000" y="20841"/>
                <a:ext cx="115476" cy="159087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4341" extrusionOk="0">
                    <a:moveTo>
                      <a:pt x="1877" y="1"/>
                    </a:moveTo>
                    <a:cubicBezTo>
                      <a:pt x="1478" y="1"/>
                      <a:pt x="1086" y="202"/>
                      <a:pt x="942" y="677"/>
                    </a:cubicBezTo>
                    <a:cubicBezTo>
                      <a:pt x="771" y="1248"/>
                      <a:pt x="657" y="1790"/>
                      <a:pt x="486" y="2361"/>
                    </a:cubicBezTo>
                    <a:cubicBezTo>
                      <a:pt x="343" y="2874"/>
                      <a:pt x="0" y="3274"/>
                      <a:pt x="172" y="3816"/>
                    </a:cubicBezTo>
                    <a:cubicBezTo>
                      <a:pt x="265" y="4115"/>
                      <a:pt x="591" y="4340"/>
                      <a:pt x="901" y="4340"/>
                    </a:cubicBezTo>
                    <a:cubicBezTo>
                      <a:pt x="1064" y="4340"/>
                      <a:pt x="1223" y="4278"/>
                      <a:pt x="1342" y="4130"/>
                    </a:cubicBezTo>
                    <a:cubicBezTo>
                      <a:pt x="1684" y="3730"/>
                      <a:pt x="1969" y="3331"/>
                      <a:pt x="2169" y="2874"/>
                    </a:cubicBezTo>
                    <a:cubicBezTo>
                      <a:pt x="2426" y="2332"/>
                      <a:pt x="2625" y="1762"/>
                      <a:pt x="2854" y="1220"/>
                    </a:cubicBezTo>
                    <a:cubicBezTo>
                      <a:pt x="3151" y="503"/>
                      <a:pt x="2506" y="1"/>
                      <a:pt x="187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0"/>
              <p:cNvSpPr/>
              <p:nvPr/>
            </p:nvSpPr>
            <p:spPr>
              <a:xfrm>
                <a:off x="949081" y="-280887"/>
                <a:ext cx="134936" cy="142192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880" extrusionOk="0">
                    <a:moveTo>
                      <a:pt x="2260" y="0"/>
                    </a:moveTo>
                    <a:cubicBezTo>
                      <a:pt x="2053" y="0"/>
                      <a:pt x="1842" y="78"/>
                      <a:pt x="1655" y="265"/>
                    </a:cubicBezTo>
                    <a:cubicBezTo>
                      <a:pt x="1427" y="493"/>
                      <a:pt x="1313" y="722"/>
                      <a:pt x="1170" y="978"/>
                    </a:cubicBezTo>
                    <a:cubicBezTo>
                      <a:pt x="999" y="1264"/>
                      <a:pt x="771" y="1492"/>
                      <a:pt x="628" y="1806"/>
                    </a:cubicBezTo>
                    <a:cubicBezTo>
                      <a:pt x="343" y="2348"/>
                      <a:pt x="0" y="2805"/>
                      <a:pt x="143" y="3461"/>
                    </a:cubicBezTo>
                    <a:cubicBezTo>
                      <a:pt x="216" y="3718"/>
                      <a:pt x="478" y="3880"/>
                      <a:pt x="724" y="3880"/>
                    </a:cubicBezTo>
                    <a:cubicBezTo>
                      <a:pt x="861" y="3880"/>
                      <a:pt x="993" y="3830"/>
                      <a:pt x="1084" y="3718"/>
                    </a:cubicBezTo>
                    <a:cubicBezTo>
                      <a:pt x="1398" y="3375"/>
                      <a:pt x="1798" y="3090"/>
                      <a:pt x="2083" y="2719"/>
                    </a:cubicBezTo>
                    <a:cubicBezTo>
                      <a:pt x="2368" y="2377"/>
                      <a:pt x="2625" y="1892"/>
                      <a:pt x="2968" y="1606"/>
                    </a:cubicBezTo>
                    <a:cubicBezTo>
                      <a:pt x="3681" y="1004"/>
                      <a:pt x="3000" y="0"/>
                      <a:pt x="2260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0"/>
              <p:cNvSpPr/>
              <p:nvPr/>
            </p:nvSpPr>
            <p:spPr>
              <a:xfrm>
                <a:off x="1578334" y="-150967"/>
                <a:ext cx="175138" cy="1261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3442" extrusionOk="0">
                    <a:moveTo>
                      <a:pt x="3753" y="1"/>
                    </a:moveTo>
                    <a:cubicBezTo>
                      <a:pt x="3528" y="1"/>
                      <a:pt x="3301" y="101"/>
                      <a:pt x="3145" y="344"/>
                    </a:cubicBezTo>
                    <a:cubicBezTo>
                      <a:pt x="3060" y="458"/>
                      <a:pt x="2803" y="572"/>
                      <a:pt x="2689" y="658"/>
                    </a:cubicBezTo>
                    <a:cubicBezTo>
                      <a:pt x="2346" y="914"/>
                      <a:pt x="2032" y="1200"/>
                      <a:pt x="1690" y="1457"/>
                    </a:cubicBezTo>
                    <a:cubicBezTo>
                      <a:pt x="1205" y="1827"/>
                      <a:pt x="492" y="2056"/>
                      <a:pt x="206" y="2626"/>
                    </a:cubicBezTo>
                    <a:cubicBezTo>
                      <a:pt x="0" y="2987"/>
                      <a:pt x="283" y="3441"/>
                      <a:pt x="676" y="3441"/>
                    </a:cubicBezTo>
                    <a:cubicBezTo>
                      <a:pt x="718" y="3441"/>
                      <a:pt x="762" y="3436"/>
                      <a:pt x="806" y="3425"/>
                    </a:cubicBezTo>
                    <a:cubicBezTo>
                      <a:pt x="1519" y="3226"/>
                      <a:pt x="2232" y="2855"/>
                      <a:pt x="2831" y="2398"/>
                    </a:cubicBezTo>
                    <a:cubicBezTo>
                      <a:pt x="3345" y="2027"/>
                      <a:pt x="4058" y="1628"/>
                      <a:pt x="4401" y="1086"/>
                    </a:cubicBezTo>
                    <a:cubicBezTo>
                      <a:pt x="4778" y="529"/>
                      <a:pt x="4270" y="1"/>
                      <a:pt x="3753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0"/>
              <p:cNvSpPr/>
              <p:nvPr/>
            </p:nvSpPr>
            <p:spPr>
              <a:xfrm>
                <a:off x="1239776" y="-214040"/>
                <a:ext cx="134753" cy="138821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3788" extrusionOk="0">
                    <a:moveTo>
                      <a:pt x="2696" y="1"/>
                    </a:moveTo>
                    <a:cubicBezTo>
                      <a:pt x="2525" y="1"/>
                      <a:pt x="2342" y="63"/>
                      <a:pt x="2169" y="210"/>
                    </a:cubicBezTo>
                    <a:cubicBezTo>
                      <a:pt x="1598" y="667"/>
                      <a:pt x="1142" y="1351"/>
                      <a:pt x="771" y="2008"/>
                    </a:cubicBezTo>
                    <a:cubicBezTo>
                      <a:pt x="514" y="2464"/>
                      <a:pt x="0" y="3063"/>
                      <a:pt x="257" y="3606"/>
                    </a:cubicBezTo>
                    <a:cubicBezTo>
                      <a:pt x="326" y="3730"/>
                      <a:pt x="443" y="3788"/>
                      <a:pt x="557" y="3788"/>
                    </a:cubicBezTo>
                    <a:cubicBezTo>
                      <a:pt x="678" y="3788"/>
                      <a:pt x="797" y="3723"/>
                      <a:pt x="856" y="3606"/>
                    </a:cubicBezTo>
                    <a:cubicBezTo>
                      <a:pt x="999" y="3406"/>
                      <a:pt x="1227" y="3292"/>
                      <a:pt x="1427" y="3120"/>
                    </a:cubicBezTo>
                    <a:cubicBezTo>
                      <a:pt x="1627" y="2921"/>
                      <a:pt x="1769" y="2692"/>
                      <a:pt x="1940" y="2493"/>
                    </a:cubicBezTo>
                    <a:cubicBezTo>
                      <a:pt x="2311" y="2036"/>
                      <a:pt x="2825" y="1694"/>
                      <a:pt x="3196" y="1237"/>
                    </a:cubicBezTo>
                    <a:cubicBezTo>
                      <a:pt x="3677" y="669"/>
                      <a:pt x="3254" y="1"/>
                      <a:pt x="2696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0"/>
              <p:cNvSpPr/>
              <p:nvPr/>
            </p:nvSpPr>
            <p:spPr>
              <a:xfrm>
                <a:off x="2159944" y="-107539"/>
                <a:ext cx="148532" cy="62521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06" extrusionOk="0">
                    <a:moveTo>
                      <a:pt x="3089" y="1"/>
                    </a:moveTo>
                    <a:cubicBezTo>
                      <a:pt x="3015" y="1"/>
                      <a:pt x="2937" y="14"/>
                      <a:pt x="2854" y="43"/>
                    </a:cubicBezTo>
                    <a:cubicBezTo>
                      <a:pt x="2483" y="157"/>
                      <a:pt x="2112" y="214"/>
                      <a:pt x="1741" y="357"/>
                    </a:cubicBezTo>
                    <a:cubicBezTo>
                      <a:pt x="1399" y="471"/>
                      <a:pt x="1028" y="728"/>
                      <a:pt x="657" y="785"/>
                    </a:cubicBezTo>
                    <a:cubicBezTo>
                      <a:pt x="200" y="842"/>
                      <a:pt x="1" y="1555"/>
                      <a:pt x="543" y="1670"/>
                    </a:cubicBezTo>
                    <a:cubicBezTo>
                      <a:pt x="668" y="1695"/>
                      <a:pt x="793" y="1705"/>
                      <a:pt x="919" y="1705"/>
                    </a:cubicBezTo>
                    <a:cubicBezTo>
                      <a:pt x="1224" y="1705"/>
                      <a:pt x="1532" y="1645"/>
                      <a:pt x="1855" y="1584"/>
                    </a:cubicBezTo>
                    <a:cubicBezTo>
                      <a:pt x="2312" y="1470"/>
                      <a:pt x="2768" y="1470"/>
                      <a:pt x="3225" y="1384"/>
                    </a:cubicBezTo>
                    <a:cubicBezTo>
                      <a:pt x="4052" y="1255"/>
                      <a:pt x="3802" y="1"/>
                      <a:pt x="3089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0"/>
              <p:cNvSpPr/>
              <p:nvPr/>
            </p:nvSpPr>
            <p:spPr>
              <a:xfrm>
                <a:off x="2716413" y="-317095"/>
                <a:ext cx="160883" cy="10356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2826" extrusionOk="0">
                    <a:moveTo>
                      <a:pt x="525" y="1"/>
                    </a:moveTo>
                    <a:cubicBezTo>
                      <a:pt x="282" y="1"/>
                      <a:pt x="0" y="242"/>
                      <a:pt x="24" y="483"/>
                    </a:cubicBezTo>
                    <a:cubicBezTo>
                      <a:pt x="138" y="1282"/>
                      <a:pt x="994" y="1596"/>
                      <a:pt x="1651" y="1938"/>
                    </a:cubicBezTo>
                    <a:cubicBezTo>
                      <a:pt x="1879" y="2052"/>
                      <a:pt x="2136" y="2138"/>
                      <a:pt x="2364" y="2280"/>
                    </a:cubicBezTo>
                    <a:cubicBezTo>
                      <a:pt x="2360" y="2278"/>
                      <a:pt x="2358" y="2278"/>
                      <a:pt x="2358" y="2278"/>
                    </a:cubicBezTo>
                    <a:lnTo>
                      <a:pt x="2358" y="2278"/>
                    </a:lnTo>
                    <a:cubicBezTo>
                      <a:pt x="2354" y="2278"/>
                      <a:pt x="2460" y="2340"/>
                      <a:pt x="2526" y="2378"/>
                    </a:cubicBezTo>
                    <a:lnTo>
                      <a:pt x="2526" y="2378"/>
                    </a:lnTo>
                    <a:cubicBezTo>
                      <a:pt x="2545" y="2413"/>
                      <a:pt x="2859" y="2685"/>
                      <a:pt x="2906" y="2708"/>
                    </a:cubicBezTo>
                    <a:cubicBezTo>
                      <a:pt x="3058" y="2788"/>
                      <a:pt x="3218" y="2826"/>
                      <a:pt x="3374" y="2826"/>
                    </a:cubicBezTo>
                    <a:cubicBezTo>
                      <a:pt x="3777" y="2826"/>
                      <a:pt x="4152" y="2577"/>
                      <a:pt x="4276" y="2166"/>
                    </a:cubicBezTo>
                    <a:cubicBezTo>
                      <a:pt x="4276" y="2138"/>
                      <a:pt x="4276" y="2109"/>
                      <a:pt x="4304" y="2109"/>
                    </a:cubicBezTo>
                    <a:cubicBezTo>
                      <a:pt x="4390" y="1795"/>
                      <a:pt x="4304" y="1367"/>
                      <a:pt x="4047" y="1168"/>
                    </a:cubicBezTo>
                    <a:cubicBezTo>
                      <a:pt x="3619" y="797"/>
                      <a:pt x="3134" y="711"/>
                      <a:pt x="2592" y="625"/>
                    </a:cubicBezTo>
                    <a:cubicBezTo>
                      <a:pt x="1936" y="511"/>
                      <a:pt x="1280" y="283"/>
                      <a:pt x="652" y="26"/>
                    </a:cubicBezTo>
                    <a:cubicBezTo>
                      <a:pt x="612" y="9"/>
                      <a:pt x="569" y="1"/>
                      <a:pt x="52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0"/>
              <p:cNvSpPr/>
              <p:nvPr/>
            </p:nvSpPr>
            <p:spPr>
              <a:xfrm>
                <a:off x="883187" y="461100"/>
                <a:ext cx="95210" cy="137391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3749" extrusionOk="0">
                    <a:moveTo>
                      <a:pt x="502" y="0"/>
                    </a:moveTo>
                    <a:cubicBezTo>
                      <a:pt x="275" y="0"/>
                      <a:pt x="58" y="156"/>
                      <a:pt x="58" y="420"/>
                    </a:cubicBezTo>
                    <a:cubicBezTo>
                      <a:pt x="1" y="1104"/>
                      <a:pt x="286" y="1875"/>
                      <a:pt x="514" y="2502"/>
                    </a:cubicBezTo>
                    <a:cubicBezTo>
                      <a:pt x="722" y="3125"/>
                      <a:pt x="1119" y="3748"/>
                      <a:pt x="1811" y="3748"/>
                    </a:cubicBezTo>
                    <a:cubicBezTo>
                      <a:pt x="1880" y="3748"/>
                      <a:pt x="1952" y="3742"/>
                      <a:pt x="2027" y="3729"/>
                    </a:cubicBezTo>
                    <a:cubicBezTo>
                      <a:pt x="2426" y="3644"/>
                      <a:pt x="2597" y="3216"/>
                      <a:pt x="2512" y="2845"/>
                    </a:cubicBezTo>
                    <a:cubicBezTo>
                      <a:pt x="2455" y="2560"/>
                      <a:pt x="2283" y="2445"/>
                      <a:pt x="2084" y="2217"/>
                    </a:cubicBezTo>
                    <a:cubicBezTo>
                      <a:pt x="1969" y="2046"/>
                      <a:pt x="1884" y="1846"/>
                      <a:pt x="1770" y="1675"/>
                    </a:cubicBezTo>
                    <a:cubicBezTo>
                      <a:pt x="1656" y="1447"/>
                      <a:pt x="1541" y="1219"/>
                      <a:pt x="1399" y="990"/>
                    </a:cubicBezTo>
                    <a:cubicBezTo>
                      <a:pt x="1256" y="676"/>
                      <a:pt x="1056" y="477"/>
                      <a:pt x="885" y="191"/>
                    </a:cubicBezTo>
                    <a:cubicBezTo>
                      <a:pt x="787" y="60"/>
                      <a:pt x="642" y="0"/>
                      <a:pt x="50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/>
          <p:nvPr/>
        </p:nvSpPr>
        <p:spPr>
          <a:xfrm>
            <a:off x="4798328" y="-777350"/>
            <a:ext cx="5015058" cy="4178118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subTitle" idx="1"/>
          </p:nvPr>
        </p:nvSpPr>
        <p:spPr>
          <a:xfrm>
            <a:off x="1993350" y="3428781"/>
            <a:ext cx="5157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187" name="Google Shape;187;p3"/>
          <p:cNvGrpSpPr/>
          <p:nvPr/>
        </p:nvGrpSpPr>
        <p:grpSpPr>
          <a:xfrm>
            <a:off x="126750" y="-243612"/>
            <a:ext cx="9505650" cy="5168188"/>
            <a:chOff x="126750" y="-243612"/>
            <a:chExt cx="9505650" cy="5168188"/>
          </a:xfrm>
        </p:grpSpPr>
        <p:grpSp>
          <p:nvGrpSpPr>
            <p:cNvPr id="188" name="Google Shape;188;p3"/>
            <p:cNvGrpSpPr/>
            <p:nvPr/>
          </p:nvGrpSpPr>
          <p:grpSpPr>
            <a:xfrm flipH="1">
              <a:off x="126750" y="4278350"/>
              <a:ext cx="932200" cy="646225"/>
              <a:chOff x="1152850" y="3740600"/>
              <a:chExt cx="932200" cy="646225"/>
            </a:xfrm>
          </p:grpSpPr>
          <p:sp>
            <p:nvSpPr>
              <p:cNvPr id="189" name="Google Shape;189;p3"/>
              <p:cNvSpPr/>
              <p:nvPr/>
            </p:nvSpPr>
            <p:spPr>
              <a:xfrm>
                <a:off x="1281250" y="4009775"/>
                <a:ext cx="449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083" extrusionOk="0">
                    <a:moveTo>
                      <a:pt x="822" y="0"/>
                    </a:moveTo>
                    <a:cubicBezTo>
                      <a:pt x="461" y="0"/>
                      <a:pt x="28" y="225"/>
                      <a:pt x="1" y="602"/>
                    </a:cubicBezTo>
                    <a:cubicBezTo>
                      <a:pt x="1" y="630"/>
                      <a:pt x="1" y="630"/>
                      <a:pt x="1" y="659"/>
                    </a:cubicBezTo>
                    <a:cubicBezTo>
                      <a:pt x="1" y="744"/>
                      <a:pt x="58" y="830"/>
                      <a:pt x="143" y="887"/>
                    </a:cubicBezTo>
                    <a:cubicBezTo>
                      <a:pt x="200" y="916"/>
                      <a:pt x="286" y="973"/>
                      <a:pt x="343" y="1001"/>
                    </a:cubicBezTo>
                    <a:cubicBezTo>
                      <a:pt x="465" y="1057"/>
                      <a:pt x="601" y="1082"/>
                      <a:pt x="737" y="1082"/>
                    </a:cubicBezTo>
                    <a:cubicBezTo>
                      <a:pt x="951" y="1082"/>
                      <a:pt x="1167" y="1020"/>
                      <a:pt x="1342" y="916"/>
                    </a:cubicBezTo>
                    <a:cubicBezTo>
                      <a:pt x="1541" y="830"/>
                      <a:pt x="1798" y="545"/>
                      <a:pt x="1627" y="316"/>
                    </a:cubicBezTo>
                    <a:cubicBezTo>
                      <a:pt x="1427" y="60"/>
                      <a:pt x="1199" y="31"/>
                      <a:pt x="885" y="3"/>
                    </a:cubicBezTo>
                    <a:cubicBezTo>
                      <a:pt x="864" y="1"/>
                      <a:pt x="843" y="0"/>
                      <a:pt x="8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208500" y="3968025"/>
                <a:ext cx="189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0" extrusionOk="0">
                    <a:moveTo>
                      <a:pt x="466" y="1"/>
                    </a:moveTo>
                    <a:cubicBezTo>
                      <a:pt x="288" y="1"/>
                      <a:pt x="0" y="92"/>
                      <a:pt x="114" y="275"/>
                    </a:cubicBezTo>
                    <a:cubicBezTo>
                      <a:pt x="172" y="351"/>
                      <a:pt x="229" y="351"/>
                      <a:pt x="294" y="351"/>
                    </a:cubicBezTo>
                    <a:cubicBezTo>
                      <a:pt x="327" y="351"/>
                      <a:pt x="362" y="351"/>
                      <a:pt x="400" y="360"/>
                    </a:cubicBezTo>
                    <a:cubicBezTo>
                      <a:pt x="418" y="366"/>
                      <a:pt x="446" y="370"/>
                      <a:pt x="477" y="370"/>
                    </a:cubicBezTo>
                    <a:cubicBezTo>
                      <a:pt x="592" y="370"/>
                      <a:pt x="758" y="323"/>
                      <a:pt x="714" y="189"/>
                    </a:cubicBezTo>
                    <a:cubicBezTo>
                      <a:pt x="714" y="103"/>
                      <a:pt x="685" y="46"/>
                      <a:pt x="599" y="18"/>
                    </a:cubicBezTo>
                    <a:lnTo>
                      <a:pt x="571" y="18"/>
                    </a:lnTo>
                    <a:cubicBezTo>
                      <a:pt x="548" y="6"/>
                      <a:pt x="510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1252725" y="3899050"/>
                <a:ext cx="32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57" extrusionOk="0">
                    <a:moveTo>
                      <a:pt x="806" y="0"/>
                    </a:moveTo>
                    <a:cubicBezTo>
                      <a:pt x="694" y="0"/>
                      <a:pt x="585" y="17"/>
                      <a:pt x="514" y="38"/>
                    </a:cubicBezTo>
                    <a:cubicBezTo>
                      <a:pt x="229" y="123"/>
                      <a:pt x="0" y="437"/>
                      <a:pt x="371" y="608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7" y="738"/>
                      <a:pt x="558" y="756"/>
                      <a:pt x="614" y="756"/>
                    </a:cubicBezTo>
                    <a:cubicBezTo>
                      <a:pt x="705" y="756"/>
                      <a:pt x="810" y="707"/>
                      <a:pt x="828" y="637"/>
                    </a:cubicBezTo>
                    <a:cubicBezTo>
                      <a:pt x="1027" y="580"/>
                      <a:pt x="1284" y="494"/>
                      <a:pt x="1256" y="266"/>
                    </a:cubicBezTo>
                    <a:cubicBezTo>
                      <a:pt x="1256" y="266"/>
                      <a:pt x="1256" y="266"/>
                      <a:pt x="1256" y="237"/>
                    </a:cubicBezTo>
                    <a:cubicBezTo>
                      <a:pt x="1219" y="54"/>
                      <a:pt x="1006" y="0"/>
                      <a:pt x="8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1294100" y="3957575"/>
                <a:ext cx="24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19" extrusionOk="0">
                    <a:moveTo>
                      <a:pt x="728" y="1"/>
                    </a:moveTo>
                    <a:cubicBezTo>
                      <a:pt x="599" y="1"/>
                      <a:pt x="457" y="36"/>
                      <a:pt x="400" y="65"/>
                    </a:cubicBezTo>
                    <a:cubicBezTo>
                      <a:pt x="314" y="93"/>
                      <a:pt x="228" y="122"/>
                      <a:pt x="143" y="179"/>
                    </a:cubicBezTo>
                    <a:cubicBezTo>
                      <a:pt x="0" y="322"/>
                      <a:pt x="29" y="493"/>
                      <a:pt x="228" y="578"/>
                    </a:cubicBezTo>
                    <a:cubicBezTo>
                      <a:pt x="292" y="606"/>
                      <a:pt x="365" y="619"/>
                      <a:pt x="440" y="619"/>
                    </a:cubicBezTo>
                    <a:cubicBezTo>
                      <a:pt x="599" y="619"/>
                      <a:pt x="768" y="561"/>
                      <a:pt x="885" y="464"/>
                    </a:cubicBezTo>
                    <a:cubicBezTo>
                      <a:pt x="942" y="407"/>
                      <a:pt x="999" y="350"/>
                      <a:pt x="970" y="265"/>
                    </a:cubicBezTo>
                    <a:cubicBezTo>
                      <a:pt x="970" y="236"/>
                      <a:pt x="970" y="236"/>
                      <a:pt x="970" y="208"/>
                    </a:cubicBezTo>
                    <a:lnTo>
                      <a:pt x="970" y="150"/>
                    </a:lnTo>
                    <a:cubicBezTo>
                      <a:pt x="970" y="36"/>
                      <a:pt x="856" y="1"/>
                      <a:pt x="7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1746325" y="3956325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1"/>
                    </a:moveTo>
                    <a:cubicBezTo>
                      <a:pt x="400" y="29"/>
                      <a:pt x="115" y="143"/>
                      <a:pt x="58" y="372"/>
                    </a:cubicBezTo>
                    <a:cubicBezTo>
                      <a:pt x="1" y="628"/>
                      <a:pt x="372" y="714"/>
                      <a:pt x="543" y="743"/>
                    </a:cubicBezTo>
                    <a:cubicBezTo>
                      <a:pt x="771" y="743"/>
                      <a:pt x="1199" y="657"/>
                      <a:pt x="1285" y="400"/>
                    </a:cubicBezTo>
                    <a:cubicBezTo>
                      <a:pt x="1056" y="286"/>
                      <a:pt x="828" y="143"/>
                      <a:pt x="6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1773575" y="4228700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1"/>
                    </a:moveTo>
                    <a:cubicBezTo>
                      <a:pt x="389" y="1"/>
                      <a:pt x="0" y="119"/>
                      <a:pt x="52" y="376"/>
                    </a:cubicBezTo>
                    <a:cubicBezTo>
                      <a:pt x="76" y="544"/>
                      <a:pt x="201" y="611"/>
                      <a:pt x="359" y="611"/>
                    </a:cubicBezTo>
                    <a:cubicBezTo>
                      <a:pt x="389" y="611"/>
                      <a:pt x="420" y="609"/>
                      <a:pt x="451" y="604"/>
                    </a:cubicBezTo>
                    <a:cubicBezTo>
                      <a:pt x="451" y="604"/>
                      <a:pt x="480" y="633"/>
                      <a:pt x="480" y="633"/>
                    </a:cubicBezTo>
                    <a:cubicBezTo>
                      <a:pt x="480" y="633"/>
                      <a:pt x="480" y="604"/>
                      <a:pt x="508" y="604"/>
                    </a:cubicBezTo>
                    <a:cubicBezTo>
                      <a:pt x="651" y="604"/>
                      <a:pt x="794" y="576"/>
                      <a:pt x="851" y="519"/>
                    </a:cubicBezTo>
                    <a:cubicBezTo>
                      <a:pt x="908" y="490"/>
                      <a:pt x="993" y="433"/>
                      <a:pt x="1022" y="376"/>
                    </a:cubicBezTo>
                    <a:cubicBezTo>
                      <a:pt x="1079" y="290"/>
                      <a:pt x="1108" y="233"/>
                      <a:pt x="1022" y="148"/>
                    </a:cubicBezTo>
                    <a:cubicBezTo>
                      <a:pt x="984" y="72"/>
                      <a:pt x="933" y="34"/>
                      <a:pt x="861" y="34"/>
                    </a:cubicBezTo>
                    <a:cubicBezTo>
                      <a:pt x="825" y="34"/>
                      <a:pt x="784" y="43"/>
                      <a:pt x="737" y="62"/>
                    </a:cubicBezTo>
                    <a:lnTo>
                      <a:pt x="423" y="62"/>
                    </a:lnTo>
                    <a:cubicBezTo>
                      <a:pt x="508" y="34"/>
                      <a:pt x="594" y="5"/>
                      <a:pt x="680" y="5"/>
                    </a:cubicBezTo>
                    <a:cubicBezTo>
                      <a:pt x="660" y="2"/>
                      <a:pt x="637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1722325" y="4219625"/>
                <a:ext cx="3357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74" extrusionOk="0">
                    <a:moveTo>
                      <a:pt x="974" y="0"/>
                    </a:moveTo>
                    <a:cubicBezTo>
                      <a:pt x="900" y="0"/>
                      <a:pt x="828" y="13"/>
                      <a:pt x="789" y="26"/>
                    </a:cubicBezTo>
                    <a:cubicBezTo>
                      <a:pt x="732" y="26"/>
                      <a:pt x="675" y="54"/>
                      <a:pt x="618" y="83"/>
                    </a:cubicBezTo>
                    <a:cubicBezTo>
                      <a:pt x="0" y="323"/>
                      <a:pt x="456" y="574"/>
                      <a:pt x="849" y="574"/>
                    </a:cubicBezTo>
                    <a:cubicBezTo>
                      <a:pt x="1110" y="574"/>
                      <a:pt x="1342" y="464"/>
                      <a:pt x="1217" y="168"/>
                    </a:cubicBezTo>
                    <a:cubicBezTo>
                      <a:pt x="1217" y="140"/>
                      <a:pt x="1189" y="111"/>
                      <a:pt x="1189" y="83"/>
                    </a:cubicBezTo>
                    <a:cubicBezTo>
                      <a:pt x="1157" y="20"/>
                      <a:pt x="1065" y="0"/>
                      <a:pt x="9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1509525" y="3740600"/>
                <a:ext cx="249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97" extrusionOk="0">
                    <a:moveTo>
                      <a:pt x="608" y="0"/>
                    </a:moveTo>
                    <a:cubicBezTo>
                      <a:pt x="354" y="0"/>
                      <a:pt x="0" y="196"/>
                      <a:pt x="228" y="355"/>
                    </a:cubicBezTo>
                    <a:cubicBezTo>
                      <a:pt x="268" y="384"/>
                      <a:pt x="326" y="397"/>
                      <a:pt x="390" y="397"/>
                    </a:cubicBezTo>
                    <a:cubicBezTo>
                      <a:pt x="644" y="397"/>
                      <a:pt x="998" y="201"/>
                      <a:pt x="770" y="42"/>
                    </a:cubicBezTo>
                    <a:cubicBezTo>
                      <a:pt x="730" y="13"/>
                      <a:pt x="672" y="0"/>
                      <a:pt x="6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1152850" y="3788400"/>
                <a:ext cx="932200" cy="598425"/>
              </a:xfrm>
              <a:custGeom>
                <a:avLst/>
                <a:gdLst/>
                <a:ahLst/>
                <a:cxnLst/>
                <a:rect l="l" t="t" r="r" b="b"/>
                <a:pathLst>
                  <a:path w="37288" h="23937" extrusionOk="0">
                    <a:moveTo>
                      <a:pt x="14082" y="1"/>
                    </a:moveTo>
                    <a:cubicBezTo>
                      <a:pt x="11934" y="1"/>
                      <a:pt x="9749" y="345"/>
                      <a:pt x="7590" y="1068"/>
                    </a:cubicBezTo>
                    <a:cubicBezTo>
                      <a:pt x="7419" y="1125"/>
                      <a:pt x="7248" y="1182"/>
                      <a:pt x="7077" y="1268"/>
                    </a:cubicBezTo>
                    <a:cubicBezTo>
                      <a:pt x="3681" y="2495"/>
                      <a:pt x="457" y="5120"/>
                      <a:pt x="258" y="8972"/>
                    </a:cubicBezTo>
                    <a:cubicBezTo>
                      <a:pt x="1" y="14050"/>
                      <a:pt x="5936" y="18330"/>
                      <a:pt x="9702" y="20584"/>
                    </a:cubicBezTo>
                    <a:cubicBezTo>
                      <a:pt x="12733" y="22379"/>
                      <a:pt x="18862" y="23937"/>
                      <a:pt x="24293" y="23937"/>
                    </a:cubicBezTo>
                    <a:cubicBezTo>
                      <a:pt x="31384" y="23937"/>
                      <a:pt x="37287" y="21280"/>
                      <a:pt x="33555" y="13023"/>
                    </a:cubicBezTo>
                    <a:lnTo>
                      <a:pt x="33555" y="12995"/>
                    </a:lnTo>
                    <a:cubicBezTo>
                      <a:pt x="29916" y="4994"/>
                      <a:pt x="22267" y="1"/>
                      <a:pt x="140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1763450" y="4169350"/>
                <a:ext cx="508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096" extrusionOk="0">
                    <a:moveTo>
                      <a:pt x="1310" y="1"/>
                    </a:moveTo>
                    <a:cubicBezTo>
                      <a:pt x="1065" y="1"/>
                      <a:pt x="817" y="56"/>
                      <a:pt x="714" y="125"/>
                    </a:cubicBezTo>
                    <a:cubicBezTo>
                      <a:pt x="628" y="182"/>
                      <a:pt x="542" y="211"/>
                      <a:pt x="457" y="268"/>
                    </a:cubicBezTo>
                    <a:cubicBezTo>
                      <a:pt x="0" y="496"/>
                      <a:pt x="286" y="924"/>
                      <a:pt x="628" y="1038"/>
                    </a:cubicBezTo>
                    <a:cubicBezTo>
                      <a:pt x="735" y="1074"/>
                      <a:pt x="881" y="1095"/>
                      <a:pt x="1035" y="1095"/>
                    </a:cubicBezTo>
                    <a:cubicBezTo>
                      <a:pt x="1375" y="1095"/>
                      <a:pt x="1757" y="990"/>
                      <a:pt x="1855" y="696"/>
                    </a:cubicBezTo>
                    <a:lnTo>
                      <a:pt x="1912" y="496"/>
                    </a:lnTo>
                    <a:cubicBezTo>
                      <a:pt x="2031" y="121"/>
                      <a:pt x="1673" y="1"/>
                      <a:pt x="13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750600" y="4120400"/>
                <a:ext cx="399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30" extrusionOk="0">
                    <a:moveTo>
                      <a:pt x="743" y="0"/>
                    </a:moveTo>
                    <a:cubicBezTo>
                      <a:pt x="571" y="29"/>
                      <a:pt x="429" y="57"/>
                      <a:pt x="315" y="114"/>
                    </a:cubicBezTo>
                    <a:cubicBezTo>
                      <a:pt x="143" y="171"/>
                      <a:pt x="1" y="285"/>
                      <a:pt x="29" y="457"/>
                    </a:cubicBezTo>
                    <a:cubicBezTo>
                      <a:pt x="58" y="485"/>
                      <a:pt x="58" y="542"/>
                      <a:pt x="86" y="571"/>
                    </a:cubicBezTo>
                    <a:cubicBezTo>
                      <a:pt x="86" y="571"/>
                      <a:pt x="86" y="599"/>
                      <a:pt x="86" y="599"/>
                    </a:cubicBezTo>
                    <a:cubicBezTo>
                      <a:pt x="225" y="830"/>
                      <a:pt x="530" y="930"/>
                      <a:pt x="823" y="930"/>
                    </a:cubicBezTo>
                    <a:cubicBezTo>
                      <a:pt x="893" y="930"/>
                      <a:pt x="962" y="924"/>
                      <a:pt x="1028" y="913"/>
                    </a:cubicBezTo>
                    <a:lnTo>
                      <a:pt x="1085" y="913"/>
                    </a:lnTo>
                    <a:cubicBezTo>
                      <a:pt x="1171" y="885"/>
                      <a:pt x="1228" y="856"/>
                      <a:pt x="1285" y="828"/>
                    </a:cubicBezTo>
                    <a:cubicBezTo>
                      <a:pt x="1399" y="770"/>
                      <a:pt x="1484" y="713"/>
                      <a:pt x="1484" y="628"/>
                    </a:cubicBezTo>
                    <a:cubicBezTo>
                      <a:pt x="1599" y="371"/>
                      <a:pt x="1399" y="200"/>
                      <a:pt x="1199" y="114"/>
                    </a:cubicBezTo>
                    <a:cubicBezTo>
                      <a:pt x="1199" y="86"/>
                      <a:pt x="1171" y="86"/>
                      <a:pt x="1142" y="86"/>
                    </a:cubicBezTo>
                    <a:cubicBezTo>
                      <a:pt x="1142" y="57"/>
                      <a:pt x="1114" y="57"/>
                      <a:pt x="1085" y="57"/>
                    </a:cubicBezTo>
                    <a:cubicBezTo>
                      <a:pt x="1056" y="57"/>
                      <a:pt x="1056" y="57"/>
                      <a:pt x="1028" y="29"/>
                    </a:cubicBezTo>
                    <a:lnTo>
                      <a:pt x="942" y="29"/>
                    </a:lnTo>
                    <a:cubicBezTo>
                      <a:pt x="857" y="0"/>
                      <a:pt x="800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1740625" y="4283050"/>
                <a:ext cx="67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20" extrusionOk="0">
                    <a:moveTo>
                      <a:pt x="1403" y="0"/>
                    </a:moveTo>
                    <a:cubicBezTo>
                      <a:pt x="800" y="0"/>
                      <a:pt x="162" y="230"/>
                      <a:pt x="57" y="855"/>
                    </a:cubicBezTo>
                    <a:cubicBezTo>
                      <a:pt x="57" y="855"/>
                      <a:pt x="57" y="884"/>
                      <a:pt x="57" y="912"/>
                    </a:cubicBezTo>
                    <a:cubicBezTo>
                      <a:pt x="0" y="1226"/>
                      <a:pt x="457" y="1455"/>
                      <a:pt x="714" y="1540"/>
                    </a:cubicBezTo>
                    <a:cubicBezTo>
                      <a:pt x="893" y="1591"/>
                      <a:pt x="1090" y="1620"/>
                      <a:pt x="1289" y="1620"/>
                    </a:cubicBezTo>
                    <a:cubicBezTo>
                      <a:pt x="1532" y="1620"/>
                      <a:pt x="1778" y="1577"/>
                      <a:pt x="1998" y="1483"/>
                    </a:cubicBezTo>
                    <a:cubicBezTo>
                      <a:pt x="2026" y="1483"/>
                      <a:pt x="2055" y="1483"/>
                      <a:pt x="2083" y="1455"/>
                    </a:cubicBezTo>
                    <a:cubicBezTo>
                      <a:pt x="2369" y="1340"/>
                      <a:pt x="2711" y="1112"/>
                      <a:pt x="2711" y="741"/>
                    </a:cubicBezTo>
                    <a:cubicBezTo>
                      <a:pt x="2682" y="399"/>
                      <a:pt x="2311" y="171"/>
                      <a:pt x="2026" y="85"/>
                    </a:cubicBezTo>
                    <a:cubicBezTo>
                      <a:pt x="1842" y="31"/>
                      <a:pt x="1625" y="0"/>
                      <a:pt x="14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727075" y="4245475"/>
                <a:ext cx="383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897" extrusionOk="0">
                    <a:moveTo>
                      <a:pt x="929" y="1"/>
                    </a:moveTo>
                    <a:cubicBezTo>
                      <a:pt x="799" y="1"/>
                      <a:pt x="683" y="20"/>
                      <a:pt x="628" y="47"/>
                    </a:cubicBezTo>
                    <a:cubicBezTo>
                      <a:pt x="571" y="76"/>
                      <a:pt x="485" y="104"/>
                      <a:pt x="428" y="133"/>
                    </a:cubicBezTo>
                    <a:cubicBezTo>
                      <a:pt x="29" y="304"/>
                      <a:pt x="0" y="704"/>
                      <a:pt x="457" y="846"/>
                    </a:cubicBezTo>
                    <a:cubicBezTo>
                      <a:pt x="553" y="878"/>
                      <a:pt x="672" y="897"/>
                      <a:pt x="794" y="897"/>
                    </a:cubicBezTo>
                    <a:cubicBezTo>
                      <a:pt x="1107" y="897"/>
                      <a:pt x="1443" y="775"/>
                      <a:pt x="1484" y="447"/>
                    </a:cubicBezTo>
                    <a:cubicBezTo>
                      <a:pt x="1484" y="418"/>
                      <a:pt x="1484" y="361"/>
                      <a:pt x="1512" y="333"/>
                    </a:cubicBezTo>
                    <a:cubicBezTo>
                      <a:pt x="1532" y="82"/>
                      <a:pt x="1199" y="1"/>
                      <a:pt x="9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1309075" y="3942325"/>
                <a:ext cx="406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36" extrusionOk="0">
                    <a:moveTo>
                      <a:pt x="861" y="1"/>
                    </a:moveTo>
                    <a:cubicBezTo>
                      <a:pt x="718" y="1"/>
                      <a:pt x="575" y="28"/>
                      <a:pt x="457" y="76"/>
                    </a:cubicBezTo>
                    <a:cubicBezTo>
                      <a:pt x="229" y="161"/>
                      <a:pt x="0" y="418"/>
                      <a:pt x="229" y="646"/>
                    </a:cubicBezTo>
                    <a:cubicBezTo>
                      <a:pt x="379" y="780"/>
                      <a:pt x="578" y="835"/>
                      <a:pt x="775" y="835"/>
                    </a:cubicBezTo>
                    <a:cubicBezTo>
                      <a:pt x="914" y="835"/>
                      <a:pt x="1052" y="808"/>
                      <a:pt x="1170" y="760"/>
                    </a:cubicBezTo>
                    <a:cubicBezTo>
                      <a:pt x="1398" y="675"/>
                      <a:pt x="1627" y="418"/>
                      <a:pt x="1398" y="190"/>
                    </a:cubicBezTo>
                    <a:cubicBezTo>
                      <a:pt x="1265" y="56"/>
                      <a:pt x="1062" y="1"/>
                      <a:pt x="8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1267575" y="3999400"/>
                <a:ext cx="450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268" extrusionOk="0">
                    <a:moveTo>
                      <a:pt x="962" y="0"/>
                    </a:moveTo>
                    <a:cubicBezTo>
                      <a:pt x="491" y="0"/>
                      <a:pt x="1" y="205"/>
                      <a:pt x="63" y="560"/>
                    </a:cubicBezTo>
                    <a:cubicBezTo>
                      <a:pt x="120" y="789"/>
                      <a:pt x="148" y="988"/>
                      <a:pt x="376" y="1131"/>
                    </a:cubicBezTo>
                    <a:cubicBezTo>
                      <a:pt x="564" y="1214"/>
                      <a:pt x="798" y="1267"/>
                      <a:pt x="1011" y="1267"/>
                    </a:cubicBezTo>
                    <a:cubicBezTo>
                      <a:pt x="1089" y="1267"/>
                      <a:pt x="1164" y="1260"/>
                      <a:pt x="1232" y="1245"/>
                    </a:cubicBezTo>
                    <a:cubicBezTo>
                      <a:pt x="1432" y="1217"/>
                      <a:pt x="1660" y="1131"/>
                      <a:pt x="1717" y="931"/>
                    </a:cubicBezTo>
                    <a:cubicBezTo>
                      <a:pt x="1803" y="789"/>
                      <a:pt x="1803" y="731"/>
                      <a:pt x="1774" y="475"/>
                    </a:cubicBezTo>
                    <a:cubicBezTo>
                      <a:pt x="1748" y="147"/>
                      <a:pt x="1362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1420350" y="4007325"/>
                <a:ext cx="499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128" extrusionOk="0">
                    <a:moveTo>
                      <a:pt x="1227" y="0"/>
                    </a:moveTo>
                    <a:cubicBezTo>
                      <a:pt x="910" y="0"/>
                      <a:pt x="581" y="91"/>
                      <a:pt x="428" y="243"/>
                    </a:cubicBezTo>
                    <a:cubicBezTo>
                      <a:pt x="200" y="329"/>
                      <a:pt x="0" y="443"/>
                      <a:pt x="29" y="671"/>
                    </a:cubicBezTo>
                    <a:cubicBezTo>
                      <a:pt x="29" y="1042"/>
                      <a:pt x="542" y="1099"/>
                      <a:pt x="799" y="1128"/>
                    </a:cubicBezTo>
                    <a:cubicBezTo>
                      <a:pt x="1227" y="1128"/>
                      <a:pt x="1998" y="1042"/>
                      <a:pt x="1998" y="472"/>
                    </a:cubicBezTo>
                    <a:cubicBezTo>
                      <a:pt x="1998" y="140"/>
                      <a:pt x="1621" y="0"/>
                      <a:pt x="12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1432475" y="3866925"/>
                <a:ext cx="285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496" extrusionOk="0">
                    <a:moveTo>
                      <a:pt x="761" y="0"/>
                    </a:moveTo>
                    <a:cubicBezTo>
                      <a:pt x="565" y="0"/>
                      <a:pt x="406" y="42"/>
                      <a:pt x="229" y="153"/>
                    </a:cubicBezTo>
                    <a:cubicBezTo>
                      <a:pt x="0" y="305"/>
                      <a:pt x="254" y="495"/>
                      <a:pt x="508" y="495"/>
                    </a:cubicBezTo>
                    <a:cubicBezTo>
                      <a:pt x="634" y="495"/>
                      <a:pt x="761" y="448"/>
                      <a:pt x="828" y="324"/>
                    </a:cubicBezTo>
                    <a:cubicBezTo>
                      <a:pt x="856" y="281"/>
                      <a:pt x="849" y="274"/>
                      <a:pt x="853" y="274"/>
                    </a:cubicBezTo>
                    <a:lnTo>
                      <a:pt x="853" y="274"/>
                    </a:lnTo>
                    <a:cubicBezTo>
                      <a:pt x="855" y="274"/>
                      <a:pt x="859" y="276"/>
                      <a:pt x="872" y="276"/>
                    </a:cubicBezTo>
                    <a:cubicBezTo>
                      <a:pt x="885" y="276"/>
                      <a:pt x="906" y="274"/>
                      <a:pt x="942" y="267"/>
                    </a:cubicBezTo>
                    <a:cubicBezTo>
                      <a:pt x="1142" y="210"/>
                      <a:pt x="1142" y="39"/>
                      <a:pt x="942" y="10"/>
                    </a:cubicBezTo>
                    <a:cubicBezTo>
                      <a:pt x="878" y="4"/>
                      <a:pt x="818" y="0"/>
                      <a:pt x="7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1456000" y="4168450"/>
                <a:ext cx="478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20" extrusionOk="0">
                    <a:moveTo>
                      <a:pt x="488" y="1006"/>
                    </a:moveTo>
                    <a:cubicBezTo>
                      <a:pt x="488" y="1006"/>
                      <a:pt x="503" y="1011"/>
                      <a:pt x="529" y="1021"/>
                    </a:cubicBezTo>
                    <a:lnTo>
                      <a:pt x="529" y="1021"/>
                    </a:lnTo>
                    <a:cubicBezTo>
                      <a:pt x="501" y="1011"/>
                      <a:pt x="487" y="1006"/>
                      <a:pt x="488" y="1006"/>
                    </a:cubicBezTo>
                    <a:close/>
                    <a:moveTo>
                      <a:pt x="972" y="0"/>
                    </a:moveTo>
                    <a:cubicBezTo>
                      <a:pt x="805" y="0"/>
                      <a:pt x="636" y="36"/>
                      <a:pt x="486" y="104"/>
                    </a:cubicBezTo>
                    <a:cubicBezTo>
                      <a:pt x="258" y="189"/>
                      <a:pt x="1" y="389"/>
                      <a:pt x="115" y="675"/>
                    </a:cubicBezTo>
                    <a:cubicBezTo>
                      <a:pt x="172" y="789"/>
                      <a:pt x="258" y="874"/>
                      <a:pt x="372" y="960"/>
                    </a:cubicBezTo>
                    <a:cubicBezTo>
                      <a:pt x="454" y="987"/>
                      <a:pt x="509" y="1040"/>
                      <a:pt x="589" y="1045"/>
                    </a:cubicBezTo>
                    <a:lnTo>
                      <a:pt x="589" y="1045"/>
                    </a:lnTo>
                    <a:cubicBezTo>
                      <a:pt x="609" y="1053"/>
                      <a:pt x="632" y="1063"/>
                      <a:pt x="657" y="1074"/>
                    </a:cubicBezTo>
                    <a:cubicBezTo>
                      <a:pt x="756" y="1104"/>
                      <a:pt x="871" y="1119"/>
                      <a:pt x="991" y="1119"/>
                    </a:cubicBezTo>
                    <a:cubicBezTo>
                      <a:pt x="1218" y="1119"/>
                      <a:pt x="1459" y="1062"/>
                      <a:pt x="1627" y="931"/>
                    </a:cubicBezTo>
                    <a:cubicBezTo>
                      <a:pt x="1799" y="817"/>
                      <a:pt x="1913" y="675"/>
                      <a:pt x="1827" y="446"/>
                    </a:cubicBezTo>
                    <a:cubicBezTo>
                      <a:pt x="1770" y="275"/>
                      <a:pt x="1627" y="218"/>
                      <a:pt x="1485" y="132"/>
                    </a:cubicBezTo>
                    <a:cubicBezTo>
                      <a:pt x="1336" y="43"/>
                      <a:pt x="115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1397525" y="4222125"/>
                <a:ext cx="442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82" extrusionOk="0">
                    <a:moveTo>
                      <a:pt x="775" y="0"/>
                    </a:moveTo>
                    <a:cubicBezTo>
                      <a:pt x="538" y="0"/>
                      <a:pt x="311" y="72"/>
                      <a:pt x="200" y="239"/>
                    </a:cubicBezTo>
                    <a:cubicBezTo>
                      <a:pt x="172" y="268"/>
                      <a:pt x="172" y="297"/>
                      <a:pt x="143" y="325"/>
                    </a:cubicBezTo>
                    <a:cubicBezTo>
                      <a:pt x="86" y="439"/>
                      <a:pt x="0" y="553"/>
                      <a:pt x="86" y="696"/>
                    </a:cubicBezTo>
                    <a:cubicBezTo>
                      <a:pt x="257" y="924"/>
                      <a:pt x="428" y="1010"/>
                      <a:pt x="742" y="1067"/>
                    </a:cubicBezTo>
                    <a:cubicBezTo>
                      <a:pt x="789" y="1076"/>
                      <a:pt x="842" y="1081"/>
                      <a:pt x="899" y="1081"/>
                    </a:cubicBezTo>
                    <a:cubicBezTo>
                      <a:pt x="1186" y="1081"/>
                      <a:pt x="1565" y="958"/>
                      <a:pt x="1684" y="696"/>
                    </a:cubicBezTo>
                    <a:lnTo>
                      <a:pt x="1684" y="667"/>
                    </a:lnTo>
                    <a:cubicBezTo>
                      <a:pt x="1769" y="496"/>
                      <a:pt x="1627" y="354"/>
                      <a:pt x="1484" y="268"/>
                    </a:cubicBezTo>
                    <a:lnTo>
                      <a:pt x="1455" y="268"/>
                    </a:lnTo>
                    <a:cubicBezTo>
                      <a:pt x="1455" y="239"/>
                      <a:pt x="1427" y="211"/>
                      <a:pt x="1427" y="211"/>
                    </a:cubicBezTo>
                    <a:cubicBezTo>
                      <a:pt x="1281" y="79"/>
                      <a:pt x="1023" y="0"/>
                      <a:pt x="7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1663575" y="3935225"/>
                <a:ext cx="407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042" extrusionOk="0">
                    <a:moveTo>
                      <a:pt x="872" y="1"/>
                    </a:moveTo>
                    <a:cubicBezTo>
                      <a:pt x="618" y="1"/>
                      <a:pt x="355" y="89"/>
                      <a:pt x="229" y="246"/>
                    </a:cubicBezTo>
                    <a:cubicBezTo>
                      <a:pt x="201" y="246"/>
                      <a:pt x="172" y="274"/>
                      <a:pt x="144" y="303"/>
                    </a:cubicBezTo>
                    <a:cubicBezTo>
                      <a:pt x="1" y="445"/>
                      <a:pt x="58" y="616"/>
                      <a:pt x="172" y="759"/>
                    </a:cubicBezTo>
                    <a:cubicBezTo>
                      <a:pt x="158" y="752"/>
                      <a:pt x="149" y="748"/>
                      <a:pt x="145" y="748"/>
                    </a:cubicBezTo>
                    <a:lnTo>
                      <a:pt x="145" y="748"/>
                    </a:lnTo>
                    <a:cubicBezTo>
                      <a:pt x="133" y="748"/>
                      <a:pt x="165" y="781"/>
                      <a:pt x="229" y="845"/>
                    </a:cubicBezTo>
                    <a:cubicBezTo>
                      <a:pt x="258" y="873"/>
                      <a:pt x="286" y="902"/>
                      <a:pt x="343" y="902"/>
                    </a:cubicBezTo>
                    <a:cubicBezTo>
                      <a:pt x="400" y="930"/>
                      <a:pt x="429" y="959"/>
                      <a:pt x="457" y="959"/>
                    </a:cubicBezTo>
                    <a:cubicBezTo>
                      <a:pt x="552" y="1013"/>
                      <a:pt x="671" y="1041"/>
                      <a:pt x="793" y="1041"/>
                    </a:cubicBezTo>
                    <a:cubicBezTo>
                      <a:pt x="911" y="1041"/>
                      <a:pt x="1030" y="1014"/>
                      <a:pt x="1129" y="957"/>
                    </a:cubicBezTo>
                    <a:lnTo>
                      <a:pt x="1129" y="957"/>
                    </a:lnTo>
                    <a:cubicBezTo>
                      <a:pt x="1183" y="935"/>
                      <a:pt x="1238" y="904"/>
                      <a:pt x="1285" y="873"/>
                    </a:cubicBezTo>
                    <a:cubicBezTo>
                      <a:pt x="1370" y="845"/>
                      <a:pt x="1399" y="759"/>
                      <a:pt x="1456" y="702"/>
                    </a:cubicBezTo>
                    <a:cubicBezTo>
                      <a:pt x="1627" y="559"/>
                      <a:pt x="1542" y="388"/>
                      <a:pt x="1456" y="246"/>
                    </a:cubicBezTo>
                    <a:cubicBezTo>
                      <a:pt x="1427" y="246"/>
                      <a:pt x="1427" y="217"/>
                      <a:pt x="1399" y="188"/>
                    </a:cubicBezTo>
                    <a:cubicBezTo>
                      <a:pt x="1283" y="60"/>
                      <a:pt x="1081" y="1"/>
                      <a:pt x="8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1613650" y="4018550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51" y="1"/>
                    </a:moveTo>
                    <a:cubicBezTo>
                      <a:pt x="954" y="1"/>
                      <a:pt x="866" y="9"/>
                      <a:pt x="800" y="23"/>
                    </a:cubicBezTo>
                    <a:cubicBezTo>
                      <a:pt x="457" y="80"/>
                      <a:pt x="1" y="536"/>
                      <a:pt x="514" y="764"/>
                    </a:cubicBezTo>
                    <a:cubicBezTo>
                      <a:pt x="600" y="821"/>
                      <a:pt x="685" y="879"/>
                      <a:pt x="800" y="936"/>
                    </a:cubicBezTo>
                    <a:cubicBezTo>
                      <a:pt x="885" y="964"/>
                      <a:pt x="999" y="964"/>
                      <a:pt x="1085" y="964"/>
                    </a:cubicBezTo>
                    <a:cubicBezTo>
                      <a:pt x="1142" y="964"/>
                      <a:pt x="1170" y="936"/>
                      <a:pt x="1227" y="936"/>
                    </a:cubicBezTo>
                    <a:lnTo>
                      <a:pt x="1256" y="936"/>
                    </a:lnTo>
                    <a:cubicBezTo>
                      <a:pt x="1541" y="879"/>
                      <a:pt x="1770" y="707"/>
                      <a:pt x="1770" y="422"/>
                    </a:cubicBezTo>
                    <a:cubicBezTo>
                      <a:pt x="1770" y="94"/>
                      <a:pt x="1367" y="1"/>
                      <a:pt x="10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3"/>
            <p:cNvGrpSpPr/>
            <p:nvPr/>
          </p:nvGrpSpPr>
          <p:grpSpPr>
            <a:xfrm>
              <a:off x="8221500" y="-243612"/>
              <a:ext cx="752025" cy="666400"/>
              <a:chOff x="5212300" y="2549513"/>
              <a:chExt cx="752025" cy="666400"/>
            </a:xfrm>
          </p:grpSpPr>
          <p:sp>
            <p:nvSpPr>
              <p:cNvPr id="211" name="Google Shape;211;p3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3"/>
            <p:cNvGrpSpPr/>
            <p:nvPr/>
          </p:nvGrpSpPr>
          <p:grpSpPr>
            <a:xfrm>
              <a:off x="8721475" y="592813"/>
              <a:ext cx="910925" cy="785800"/>
              <a:chOff x="6668150" y="3630500"/>
              <a:chExt cx="910925" cy="785800"/>
            </a:xfrm>
          </p:grpSpPr>
          <p:sp>
            <p:nvSpPr>
              <p:cNvPr id="217" name="Google Shape;217;p3"/>
              <p:cNvSpPr/>
              <p:nvPr/>
            </p:nvSpPr>
            <p:spPr>
              <a:xfrm>
                <a:off x="6917100" y="4174275"/>
                <a:ext cx="2304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9681" extrusionOk="0">
                    <a:moveTo>
                      <a:pt x="4642" y="1"/>
                    </a:moveTo>
                    <a:cubicBezTo>
                      <a:pt x="4512" y="1"/>
                      <a:pt x="4382" y="8"/>
                      <a:pt x="4252" y="19"/>
                    </a:cubicBezTo>
                    <a:cubicBezTo>
                      <a:pt x="4052" y="48"/>
                      <a:pt x="3852" y="76"/>
                      <a:pt x="3681" y="105"/>
                    </a:cubicBezTo>
                    <a:cubicBezTo>
                      <a:pt x="3453" y="133"/>
                      <a:pt x="3139" y="305"/>
                      <a:pt x="2939" y="390"/>
                    </a:cubicBezTo>
                    <a:cubicBezTo>
                      <a:pt x="2825" y="447"/>
                      <a:pt x="2711" y="504"/>
                      <a:pt x="2597" y="590"/>
                    </a:cubicBezTo>
                    <a:cubicBezTo>
                      <a:pt x="1969" y="961"/>
                      <a:pt x="1427" y="1503"/>
                      <a:pt x="999" y="2102"/>
                    </a:cubicBezTo>
                    <a:cubicBezTo>
                      <a:pt x="314" y="3101"/>
                      <a:pt x="1" y="4385"/>
                      <a:pt x="172" y="5583"/>
                    </a:cubicBezTo>
                    <a:cubicBezTo>
                      <a:pt x="229" y="6125"/>
                      <a:pt x="343" y="6639"/>
                      <a:pt x="486" y="7181"/>
                    </a:cubicBezTo>
                    <a:cubicBezTo>
                      <a:pt x="600" y="7666"/>
                      <a:pt x="771" y="8122"/>
                      <a:pt x="914" y="8608"/>
                    </a:cubicBezTo>
                    <a:cubicBezTo>
                      <a:pt x="1056" y="8978"/>
                      <a:pt x="1285" y="9292"/>
                      <a:pt x="1627" y="9492"/>
                    </a:cubicBezTo>
                    <a:cubicBezTo>
                      <a:pt x="1851" y="9623"/>
                      <a:pt x="2100" y="9680"/>
                      <a:pt x="2349" y="9680"/>
                    </a:cubicBezTo>
                    <a:cubicBezTo>
                      <a:pt x="2480" y="9680"/>
                      <a:pt x="2612" y="9664"/>
                      <a:pt x="2740" y="9635"/>
                    </a:cubicBezTo>
                    <a:cubicBezTo>
                      <a:pt x="3482" y="9435"/>
                      <a:pt x="4024" y="8579"/>
                      <a:pt x="3767" y="7809"/>
                    </a:cubicBezTo>
                    <a:cubicBezTo>
                      <a:pt x="3510" y="7067"/>
                      <a:pt x="3253" y="6325"/>
                      <a:pt x="3111" y="5526"/>
                    </a:cubicBezTo>
                    <a:cubicBezTo>
                      <a:pt x="3082" y="5269"/>
                      <a:pt x="3082" y="5012"/>
                      <a:pt x="3082" y="4756"/>
                    </a:cubicBezTo>
                    <a:cubicBezTo>
                      <a:pt x="3139" y="4556"/>
                      <a:pt x="3168" y="4356"/>
                      <a:pt x="3225" y="4156"/>
                    </a:cubicBezTo>
                    <a:cubicBezTo>
                      <a:pt x="3310" y="4014"/>
                      <a:pt x="3396" y="3871"/>
                      <a:pt x="3482" y="3729"/>
                    </a:cubicBezTo>
                    <a:cubicBezTo>
                      <a:pt x="3596" y="3586"/>
                      <a:pt x="3710" y="3472"/>
                      <a:pt x="3852" y="3358"/>
                    </a:cubicBezTo>
                    <a:lnTo>
                      <a:pt x="3967" y="3272"/>
                    </a:lnTo>
                    <a:cubicBezTo>
                      <a:pt x="4109" y="3158"/>
                      <a:pt x="4252" y="3101"/>
                      <a:pt x="4395" y="3015"/>
                    </a:cubicBezTo>
                    <a:lnTo>
                      <a:pt x="4480" y="2987"/>
                    </a:lnTo>
                    <a:lnTo>
                      <a:pt x="4651" y="3044"/>
                    </a:lnTo>
                    <a:cubicBezTo>
                      <a:pt x="4937" y="3158"/>
                      <a:pt x="5193" y="3329"/>
                      <a:pt x="5422" y="3500"/>
                    </a:cubicBezTo>
                    <a:cubicBezTo>
                      <a:pt x="5821" y="3814"/>
                      <a:pt x="6164" y="4156"/>
                      <a:pt x="6534" y="4499"/>
                    </a:cubicBezTo>
                    <a:cubicBezTo>
                      <a:pt x="6859" y="4767"/>
                      <a:pt x="7259" y="4909"/>
                      <a:pt x="7654" y="4909"/>
                    </a:cubicBezTo>
                    <a:cubicBezTo>
                      <a:pt x="8058" y="4909"/>
                      <a:pt x="8457" y="4759"/>
                      <a:pt x="8760" y="4442"/>
                    </a:cubicBezTo>
                    <a:cubicBezTo>
                      <a:pt x="9045" y="4156"/>
                      <a:pt x="9217" y="3757"/>
                      <a:pt x="9217" y="3329"/>
                    </a:cubicBezTo>
                    <a:cubicBezTo>
                      <a:pt x="9188" y="2901"/>
                      <a:pt x="9017" y="2530"/>
                      <a:pt x="8731" y="2216"/>
                    </a:cubicBezTo>
                    <a:cubicBezTo>
                      <a:pt x="8332" y="1817"/>
                      <a:pt x="7875" y="1474"/>
                      <a:pt x="7419" y="1161"/>
                    </a:cubicBezTo>
                    <a:cubicBezTo>
                      <a:pt x="7077" y="904"/>
                      <a:pt x="6706" y="676"/>
                      <a:pt x="6306" y="476"/>
                    </a:cubicBezTo>
                    <a:cubicBezTo>
                      <a:pt x="5964" y="276"/>
                      <a:pt x="5564" y="162"/>
                      <a:pt x="5193" y="48"/>
                    </a:cubicBezTo>
                    <a:cubicBezTo>
                      <a:pt x="5010" y="14"/>
                      <a:pt x="4826" y="1"/>
                      <a:pt x="464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7317975" y="3974625"/>
                <a:ext cx="183350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8436" extrusionOk="0">
                    <a:moveTo>
                      <a:pt x="4070" y="1"/>
                    </a:moveTo>
                    <a:cubicBezTo>
                      <a:pt x="3868" y="1"/>
                      <a:pt x="3669" y="23"/>
                      <a:pt x="3482" y="73"/>
                    </a:cubicBezTo>
                    <a:cubicBezTo>
                      <a:pt x="3082" y="159"/>
                      <a:pt x="2711" y="330"/>
                      <a:pt x="2369" y="501"/>
                    </a:cubicBezTo>
                    <a:lnTo>
                      <a:pt x="2255" y="558"/>
                    </a:lnTo>
                    <a:cubicBezTo>
                      <a:pt x="1998" y="730"/>
                      <a:pt x="1741" y="929"/>
                      <a:pt x="1513" y="1129"/>
                    </a:cubicBezTo>
                    <a:cubicBezTo>
                      <a:pt x="1399" y="1243"/>
                      <a:pt x="1285" y="1357"/>
                      <a:pt x="1171" y="1471"/>
                    </a:cubicBezTo>
                    <a:cubicBezTo>
                      <a:pt x="714" y="2014"/>
                      <a:pt x="286" y="2584"/>
                      <a:pt x="143" y="3298"/>
                    </a:cubicBezTo>
                    <a:cubicBezTo>
                      <a:pt x="1" y="3954"/>
                      <a:pt x="115" y="4610"/>
                      <a:pt x="257" y="5266"/>
                    </a:cubicBezTo>
                    <a:cubicBezTo>
                      <a:pt x="400" y="6008"/>
                      <a:pt x="657" y="6693"/>
                      <a:pt x="885" y="7406"/>
                    </a:cubicBezTo>
                    <a:cubicBezTo>
                      <a:pt x="999" y="7777"/>
                      <a:pt x="1228" y="8062"/>
                      <a:pt x="1570" y="8262"/>
                    </a:cubicBezTo>
                    <a:cubicBezTo>
                      <a:pt x="1773" y="8373"/>
                      <a:pt x="2011" y="8436"/>
                      <a:pt x="2247" y="8436"/>
                    </a:cubicBezTo>
                    <a:cubicBezTo>
                      <a:pt x="2376" y="8436"/>
                      <a:pt x="2504" y="8417"/>
                      <a:pt x="2626" y="8376"/>
                    </a:cubicBezTo>
                    <a:cubicBezTo>
                      <a:pt x="3367" y="8177"/>
                      <a:pt x="3853" y="7378"/>
                      <a:pt x="3624" y="6636"/>
                    </a:cubicBezTo>
                    <a:cubicBezTo>
                      <a:pt x="3367" y="5837"/>
                      <a:pt x="3082" y="5009"/>
                      <a:pt x="2911" y="4182"/>
                    </a:cubicBezTo>
                    <a:lnTo>
                      <a:pt x="2911" y="3897"/>
                    </a:lnTo>
                    <a:lnTo>
                      <a:pt x="2911" y="3868"/>
                    </a:lnTo>
                    <a:lnTo>
                      <a:pt x="2997" y="3697"/>
                    </a:lnTo>
                    <a:cubicBezTo>
                      <a:pt x="3168" y="3497"/>
                      <a:pt x="3339" y="3326"/>
                      <a:pt x="3510" y="3183"/>
                    </a:cubicBezTo>
                    <a:cubicBezTo>
                      <a:pt x="3624" y="3098"/>
                      <a:pt x="3767" y="3012"/>
                      <a:pt x="3881" y="2955"/>
                    </a:cubicBezTo>
                    <a:lnTo>
                      <a:pt x="3967" y="2927"/>
                    </a:lnTo>
                    <a:cubicBezTo>
                      <a:pt x="4109" y="3098"/>
                      <a:pt x="4252" y="3269"/>
                      <a:pt x="4395" y="3440"/>
                    </a:cubicBezTo>
                    <a:cubicBezTo>
                      <a:pt x="4480" y="3526"/>
                      <a:pt x="4537" y="3640"/>
                      <a:pt x="4623" y="3726"/>
                    </a:cubicBezTo>
                    <a:cubicBezTo>
                      <a:pt x="4794" y="3954"/>
                      <a:pt x="5022" y="4096"/>
                      <a:pt x="5251" y="4268"/>
                    </a:cubicBezTo>
                    <a:cubicBezTo>
                      <a:pt x="5479" y="4382"/>
                      <a:pt x="5707" y="4439"/>
                      <a:pt x="5964" y="4439"/>
                    </a:cubicBezTo>
                    <a:cubicBezTo>
                      <a:pt x="6335" y="4410"/>
                      <a:pt x="6677" y="4268"/>
                      <a:pt x="6963" y="3982"/>
                    </a:cubicBezTo>
                    <a:cubicBezTo>
                      <a:pt x="7134" y="3811"/>
                      <a:pt x="7248" y="3611"/>
                      <a:pt x="7305" y="3383"/>
                    </a:cubicBezTo>
                    <a:cubicBezTo>
                      <a:pt x="7305" y="3240"/>
                      <a:pt x="7333" y="3126"/>
                      <a:pt x="7333" y="3012"/>
                    </a:cubicBezTo>
                    <a:cubicBezTo>
                      <a:pt x="7333" y="2755"/>
                      <a:pt x="7276" y="2527"/>
                      <a:pt x="7134" y="2299"/>
                    </a:cubicBezTo>
                    <a:cubicBezTo>
                      <a:pt x="6963" y="1899"/>
                      <a:pt x="6677" y="1557"/>
                      <a:pt x="6392" y="1215"/>
                    </a:cubicBezTo>
                    <a:cubicBezTo>
                      <a:pt x="5992" y="730"/>
                      <a:pt x="5479" y="273"/>
                      <a:pt x="4851" y="102"/>
                    </a:cubicBezTo>
                    <a:cubicBezTo>
                      <a:pt x="4595" y="38"/>
                      <a:pt x="4329" y="1"/>
                      <a:pt x="407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7009125" y="3888175"/>
                <a:ext cx="209025" cy="196100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7844" extrusionOk="0">
                    <a:moveTo>
                      <a:pt x="3967" y="1"/>
                    </a:moveTo>
                    <a:cubicBezTo>
                      <a:pt x="3304" y="1"/>
                      <a:pt x="2654" y="179"/>
                      <a:pt x="2083" y="536"/>
                    </a:cubicBezTo>
                    <a:cubicBezTo>
                      <a:pt x="1998" y="593"/>
                      <a:pt x="1912" y="650"/>
                      <a:pt x="1798" y="735"/>
                    </a:cubicBezTo>
                    <a:cubicBezTo>
                      <a:pt x="1598" y="878"/>
                      <a:pt x="1370" y="1049"/>
                      <a:pt x="1170" y="1220"/>
                    </a:cubicBezTo>
                    <a:cubicBezTo>
                      <a:pt x="885" y="1477"/>
                      <a:pt x="685" y="1734"/>
                      <a:pt x="485" y="2048"/>
                    </a:cubicBezTo>
                    <a:cubicBezTo>
                      <a:pt x="371" y="2247"/>
                      <a:pt x="286" y="2504"/>
                      <a:pt x="200" y="2733"/>
                    </a:cubicBezTo>
                    <a:cubicBezTo>
                      <a:pt x="171" y="2847"/>
                      <a:pt x="114" y="2961"/>
                      <a:pt x="114" y="3075"/>
                    </a:cubicBezTo>
                    <a:cubicBezTo>
                      <a:pt x="0" y="3560"/>
                      <a:pt x="29" y="4045"/>
                      <a:pt x="114" y="4530"/>
                    </a:cubicBezTo>
                    <a:cubicBezTo>
                      <a:pt x="286" y="5443"/>
                      <a:pt x="714" y="6299"/>
                      <a:pt x="1142" y="7126"/>
                    </a:cubicBezTo>
                    <a:cubicBezTo>
                      <a:pt x="1405" y="7596"/>
                      <a:pt x="1940" y="7843"/>
                      <a:pt x="2462" y="7843"/>
                    </a:cubicBezTo>
                    <a:cubicBezTo>
                      <a:pt x="2733" y="7843"/>
                      <a:pt x="3000" y="7777"/>
                      <a:pt x="3224" y="7640"/>
                    </a:cubicBezTo>
                    <a:cubicBezTo>
                      <a:pt x="3567" y="7440"/>
                      <a:pt x="3824" y="7098"/>
                      <a:pt x="3938" y="6698"/>
                    </a:cubicBezTo>
                    <a:cubicBezTo>
                      <a:pt x="4023" y="6299"/>
                      <a:pt x="3938" y="5928"/>
                      <a:pt x="3767" y="5557"/>
                    </a:cubicBezTo>
                    <a:cubicBezTo>
                      <a:pt x="3624" y="5272"/>
                      <a:pt x="3481" y="5015"/>
                      <a:pt x="3339" y="4730"/>
                    </a:cubicBezTo>
                    <a:cubicBezTo>
                      <a:pt x="3224" y="4444"/>
                      <a:pt x="3139" y="4159"/>
                      <a:pt x="3082" y="3874"/>
                    </a:cubicBezTo>
                    <a:lnTo>
                      <a:pt x="3082" y="3703"/>
                    </a:lnTo>
                    <a:lnTo>
                      <a:pt x="3110" y="3560"/>
                    </a:lnTo>
                    <a:lnTo>
                      <a:pt x="3139" y="3503"/>
                    </a:lnTo>
                    <a:cubicBezTo>
                      <a:pt x="3310" y="3332"/>
                      <a:pt x="3453" y="3189"/>
                      <a:pt x="3624" y="3046"/>
                    </a:cubicBezTo>
                    <a:cubicBezTo>
                      <a:pt x="3738" y="2961"/>
                      <a:pt x="3824" y="2904"/>
                      <a:pt x="3938" y="2847"/>
                    </a:cubicBezTo>
                    <a:lnTo>
                      <a:pt x="4023" y="2818"/>
                    </a:lnTo>
                    <a:lnTo>
                      <a:pt x="4394" y="2818"/>
                    </a:lnTo>
                    <a:cubicBezTo>
                      <a:pt x="4680" y="2875"/>
                      <a:pt x="4965" y="2932"/>
                      <a:pt x="5250" y="3018"/>
                    </a:cubicBezTo>
                    <a:cubicBezTo>
                      <a:pt x="5393" y="3103"/>
                      <a:pt x="5564" y="3189"/>
                      <a:pt x="5735" y="3275"/>
                    </a:cubicBezTo>
                    <a:cubicBezTo>
                      <a:pt x="5963" y="3417"/>
                      <a:pt x="6220" y="3588"/>
                      <a:pt x="6449" y="3703"/>
                    </a:cubicBezTo>
                    <a:cubicBezTo>
                      <a:pt x="6649" y="3814"/>
                      <a:pt x="6871" y="3869"/>
                      <a:pt x="7090" y="3869"/>
                    </a:cubicBezTo>
                    <a:cubicBezTo>
                      <a:pt x="7431" y="3869"/>
                      <a:pt x="7763" y="3735"/>
                      <a:pt x="7989" y="3474"/>
                    </a:cubicBezTo>
                    <a:cubicBezTo>
                      <a:pt x="8218" y="3246"/>
                      <a:pt x="8360" y="2904"/>
                      <a:pt x="8360" y="2561"/>
                    </a:cubicBezTo>
                    <a:cubicBezTo>
                      <a:pt x="8360" y="2190"/>
                      <a:pt x="8189" y="1934"/>
                      <a:pt x="7961" y="1648"/>
                    </a:cubicBezTo>
                    <a:cubicBezTo>
                      <a:pt x="7675" y="1334"/>
                      <a:pt x="7304" y="1078"/>
                      <a:pt x="6934" y="849"/>
                    </a:cubicBezTo>
                    <a:cubicBezTo>
                      <a:pt x="6534" y="621"/>
                      <a:pt x="6135" y="450"/>
                      <a:pt x="5735" y="307"/>
                    </a:cubicBezTo>
                    <a:cubicBezTo>
                      <a:pt x="5279" y="165"/>
                      <a:pt x="4822" y="79"/>
                      <a:pt x="4366" y="22"/>
                    </a:cubicBezTo>
                    <a:cubicBezTo>
                      <a:pt x="4233" y="8"/>
                      <a:pt x="4099" y="1"/>
                      <a:pt x="396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7341525" y="3644475"/>
                <a:ext cx="2375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6241" extrusionOk="0">
                    <a:moveTo>
                      <a:pt x="4522" y="1"/>
                    </a:moveTo>
                    <a:cubicBezTo>
                      <a:pt x="4433" y="1"/>
                      <a:pt x="4343" y="4"/>
                      <a:pt x="4252" y="12"/>
                    </a:cubicBezTo>
                    <a:cubicBezTo>
                      <a:pt x="3881" y="41"/>
                      <a:pt x="3510" y="98"/>
                      <a:pt x="3167" y="240"/>
                    </a:cubicBezTo>
                    <a:cubicBezTo>
                      <a:pt x="2911" y="326"/>
                      <a:pt x="2682" y="440"/>
                      <a:pt x="2454" y="554"/>
                    </a:cubicBezTo>
                    <a:cubicBezTo>
                      <a:pt x="2055" y="811"/>
                      <a:pt x="1712" y="1125"/>
                      <a:pt x="1398" y="1467"/>
                    </a:cubicBezTo>
                    <a:cubicBezTo>
                      <a:pt x="942" y="1952"/>
                      <a:pt x="628" y="2523"/>
                      <a:pt x="400" y="3151"/>
                    </a:cubicBezTo>
                    <a:cubicBezTo>
                      <a:pt x="257" y="3578"/>
                      <a:pt x="143" y="4035"/>
                      <a:pt x="57" y="4492"/>
                    </a:cubicBezTo>
                    <a:cubicBezTo>
                      <a:pt x="0" y="4862"/>
                      <a:pt x="29" y="5233"/>
                      <a:pt x="229" y="5547"/>
                    </a:cubicBezTo>
                    <a:cubicBezTo>
                      <a:pt x="400" y="5890"/>
                      <a:pt x="714" y="6118"/>
                      <a:pt x="1084" y="6203"/>
                    </a:cubicBezTo>
                    <a:cubicBezTo>
                      <a:pt x="1190" y="6229"/>
                      <a:pt x="1298" y="6241"/>
                      <a:pt x="1407" y="6241"/>
                    </a:cubicBezTo>
                    <a:cubicBezTo>
                      <a:pt x="2035" y="6241"/>
                      <a:pt x="2675" y="5833"/>
                      <a:pt x="2796" y="5176"/>
                    </a:cubicBezTo>
                    <a:cubicBezTo>
                      <a:pt x="2882" y="4777"/>
                      <a:pt x="2939" y="4406"/>
                      <a:pt x="3082" y="4006"/>
                    </a:cubicBezTo>
                    <a:cubicBezTo>
                      <a:pt x="3139" y="3835"/>
                      <a:pt x="3224" y="3693"/>
                      <a:pt x="3339" y="3550"/>
                    </a:cubicBezTo>
                    <a:cubicBezTo>
                      <a:pt x="3453" y="3379"/>
                      <a:pt x="3595" y="3236"/>
                      <a:pt x="3738" y="3093"/>
                    </a:cubicBezTo>
                    <a:cubicBezTo>
                      <a:pt x="3824" y="3036"/>
                      <a:pt x="3909" y="2979"/>
                      <a:pt x="4023" y="2922"/>
                    </a:cubicBezTo>
                    <a:lnTo>
                      <a:pt x="4309" y="2837"/>
                    </a:lnTo>
                    <a:cubicBezTo>
                      <a:pt x="4404" y="2837"/>
                      <a:pt x="4499" y="2824"/>
                      <a:pt x="4594" y="2824"/>
                    </a:cubicBezTo>
                    <a:cubicBezTo>
                      <a:pt x="4641" y="2824"/>
                      <a:pt x="4689" y="2827"/>
                      <a:pt x="4737" y="2837"/>
                    </a:cubicBezTo>
                    <a:cubicBezTo>
                      <a:pt x="5022" y="2865"/>
                      <a:pt x="5279" y="2922"/>
                      <a:pt x="5507" y="3008"/>
                    </a:cubicBezTo>
                    <a:cubicBezTo>
                      <a:pt x="5650" y="3065"/>
                      <a:pt x="5764" y="3122"/>
                      <a:pt x="5878" y="3208"/>
                    </a:cubicBezTo>
                    <a:cubicBezTo>
                      <a:pt x="6049" y="3265"/>
                      <a:pt x="6163" y="3379"/>
                      <a:pt x="6306" y="3464"/>
                    </a:cubicBezTo>
                    <a:cubicBezTo>
                      <a:pt x="6534" y="3636"/>
                      <a:pt x="6762" y="3835"/>
                      <a:pt x="6962" y="4035"/>
                    </a:cubicBezTo>
                    <a:cubicBezTo>
                      <a:pt x="7240" y="4285"/>
                      <a:pt x="7592" y="4413"/>
                      <a:pt x="7943" y="4413"/>
                    </a:cubicBezTo>
                    <a:cubicBezTo>
                      <a:pt x="8313" y="4413"/>
                      <a:pt x="8681" y="4271"/>
                      <a:pt x="8959" y="3978"/>
                    </a:cubicBezTo>
                    <a:cubicBezTo>
                      <a:pt x="9501" y="3436"/>
                      <a:pt x="9501" y="2494"/>
                      <a:pt x="8931" y="1981"/>
                    </a:cubicBezTo>
                    <a:cubicBezTo>
                      <a:pt x="8389" y="1496"/>
                      <a:pt x="7847" y="1039"/>
                      <a:pt x="7219" y="668"/>
                    </a:cubicBezTo>
                    <a:cubicBezTo>
                      <a:pt x="6877" y="497"/>
                      <a:pt x="6506" y="383"/>
                      <a:pt x="6163" y="240"/>
                    </a:cubicBezTo>
                    <a:cubicBezTo>
                      <a:pt x="5878" y="155"/>
                      <a:pt x="5536" y="98"/>
                      <a:pt x="5250" y="69"/>
                    </a:cubicBezTo>
                    <a:cubicBezTo>
                      <a:pt x="5000" y="27"/>
                      <a:pt x="4764" y="1"/>
                      <a:pt x="452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668150" y="4080025"/>
                <a:ext cx="189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7591" h="6283" extrusionOk="0">
                    <a:moveTo>
                      <a:pt x="4278" y="0"/>
                    </a:moveTo>
                    <a:cubicBezTo>
                      <a:pt x="3906" y="0"/>
                      <a:pt x="3530" y="47"/>
                      <a:pt x="3139" y="109"/>
                    </a:cubicBezTo>
                    <a:cubicBezTo>
                      <a:pt x="2883" y="137"/>
                      <a:pt x="2569" y="280"/>
                      <a:pt x="2312" y="394"/>
                    </a:cubicBezTo>
                    <a:lnTo>
                      <a:pt x="2141" y="508"/>
                    </a:lnTo>
                    <a:cubicBezTo>
                      <a:pt x="1855" y="679"/>
                      <a:pt x="1570" y="908"/>
                      <a:pt x="1342" y="1136"/>
                    </a:cubicBezTo>
                    <a:cubicBezTo>
                      <a:pt x="1114" y="1364"/>
                      <a:pt x="942" y="1621"/>
                      <a:pt x="771" y="1878"/>
                    </a:cubicBezTo>
                    <a:cubicBezTo>
                      <a:pt x="686" y="2020"/>
                      <a:pt x="629" y="2163"/>
                      <a:pt x="571" y="2306"/>
                    </a:cubicBezTo>
                    <a:cubicBezTo>
                      <a:pt x="429" y="2620"/>
                      <a:pt x="315" y="2905"/>
                      <a:pt x="229" y="3219"/>
                    </a:cubicBezTo>
                    <a:cubicBezTo>
                      <a:pt x="86" y="3789"/>
                      <a:pt x="1" y="4389"/>
                      <a:pt x="58" y="4988"/>
                    </a:cubicBezTo>
                    <a:cubicBezTo>
                      <a:pt x="86" y="5216"/>
                      <a:pt x="144" y="5444"/>
                      <a:pt x="258" y="5644"/>
                    </a:cubicBezTo>
                    <a:cubicBezTo>
                      <a:pt x="429" y="5929"/>
                      <a:pt x="714" y="6158"/>
                      <a:pt x="1057" y="6243"/>
                    </a:cubicBezTo>
                    <a:cubicBezTo>
                      <a:pt x="1154" y="6270"/>
                      <a:pt x="1256" y="6282"/>
                      <a:pt x="1360" y="6282"/>
                    </a:cubicBezTo>
                    <a:cubicBezTo>
                      <a:pt x="1592" y="6282"/>
                      <a:pt x="1830" y="6219"/>
                      <a:pt x="2027" y="6100"/>
                    </a:cubicBezTo>
                    <a:cubicBezTo>
                      <a:pt x="2312" y="5929"/>
                      <a:pt x="2569" y="5615"/>
                      <a:pt x="2626" y="5302"/>
                    </a:cubicBezTo>
                    <a:cubicBezTo>
                      <a:pt x="2711" y="4645"/>
                      <a:pt x="2797" y="3989"/>
                      <a:pt x="3025" y="3333"/>
                    </a:cubicBezTo>
                    <a:cubicBezTo>
                      <a:pt x="3054" y="3247"/>
                      <a:pt x="3111" y="3162"/>
                      <a:pt x="3168" y="3048"/>
                    </a:cubicBezTo>
                    <a:cubicBezTo>
                      <a:pt x="3254" y="2962"/>
                      <a:pt x="3339" y="2876"/>
                      <a:pt x="3425" y="2791"/>
                    </a:cubicBezTo>
                    <a:lnTo>
                      <a:pt x="3596" y="2677"/>
                    </a:lnTo>
                    <a:lnTo>
                      <a:pt x="3881" y="2620"/>
                    </a:lnTo>
                    <a:cubicBezTo>
                      <a:pt x="3998" y="2611"/>
                      <a:pt x="4118" y="2608"/>
                      <a:pt x="4238" y="2608"/>
                    </a:cubicBezTo>
                    <a:cubicBezTo>
                      <a:pt x="4529" y="2608"/>
                      <a:pt x="4826" y="2628"/>
                      <a:pt x="5108" y="2648"/>
                    </a:cubicBezTo>
                    <a:cubicBezTo>
                      <a:pt x="5393" y="2677"/>
                      <a:pt x="5650" y="2734"/>
                      <a:pt x="5907" y="2762"/>
                    </a:cubicBezTo>
                    <a:cubicBezTo>
                      <a:pt x="6035" y="2792"/>
                      <a:pt x="6156" y="2808"/>
                      <a:pt x="6273" y="2808"/>
                    </a:cubicBezTo>
                    <a:cubicBezTo>
                      <a:pt x="6495" y="2808"/>
                      <a:pt x="6700" y="2750"/>
                      <a:pt x="6906" y="2620"/>
                    </a:cubicBezTo>
                    <a:cubicBezTo>
                      <a:pt x="7191" y="2448"/>
                      <a:pt x="7419" y="2163"/>
                      <a:pt x="7505" y="1821"/>
                    </a:cubicBezTo>
                    <a:cubicBezTo>
                      <a:pt x="7590" y="1507"/>
                      <a:pt x="7533" y="1136"/>
                      <a:pt x="7362" y="851"/>
                    </a:cubicBezTo>
                    <a:cubicBezTo>
                      <a:pt x="7191" y="565"/>
                      <a:pt x="6877" y="308"/>
                      <a:pt x="6563" y="251"/>
                    </a:cubicBezTo>
                    <a:cubicBezTo>
                      <a:pt x="5936" y="137"/>
                      <a:pt x="5336" y="80"/>
                      <a:pt x="4709" y="23"/>
                    </a:cubicBezTo>
                    <a:cubicBezTo>
                      <a:pt x="4565" y="7"/>
                      <a:pt x="4422" y="0"/>
                      <a:pt x="427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6718800" y="3822650"/>
                <a:ext cx="168375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6351" extrusionOk="0">
                    <a:moveTo>
                      <a:pt x="3888" y="0"/>
                    </a:moveTo>
                    <a:cubicBezTo>
                      <a:pt x="3209" y="0"/>
                      <a:pt x="2558" y="217"/>
                      <a:pt x="1969" y="560"/>
                    </a:cubicBezTo>
                    <a:cubicBezTo>
                      <a:pt x="1855" y="646"/>
                      <a:pt x="1770" y="703"/>
                      <a:pt x="1656" y="760"/>
                    </a:cubicBezTo>
                    <a:cubicBezTo>
                      <a:pt x="1170" y="1102"/>
                      <a:pt x="800" y="1502"/>
                      <a:pt x="457" y="1987"/>
                    </a:cubicBezTo>
                    <a:cubicBezTo>
                      <a:pt x="400" y="2072"/>
                      <a:pt x="314" y="2158"/>
                      <a:pt x="286" y="2272"/>
                    </a:cubicBezTo>
                    <a:cubicBezTo>
                      <a:pt x="200" y="2415"/>
                      <a:pt x="143" y="2586"/>
                      <a:pt x="86" y="2729"/>
                    </a:cubicBezTo>
                    <a:cubicBezTo>
                      <a:pt x="29" y="3099"/>
                      <a:pt x="1" y="3413"/>
                      <a:pt x="86" y="3784"/>
                    </a:cubicBezTo>
                    <a:cubicBezTo>
                      <a:pt x="172" y="4212"/>
                      <a:pt x="372" y="4612"/>
                      <a:pt x="600" y="5011"/>
                    </a:cubicBezTo>
                    <a:cubicBezTo>
                      <a:pt x="714" y="5239"/>
                      <a:pt x="857" y="5439"/>
                      <a:pt x="999" y="5667"/>
                    </a:cubicBezTo>
                    <a:cubicBezTo>
                      <a:pt x="1264" y="6103"/>
                      <a:pt x="1731" y="6350"/>
                      <a:pt x="2206" y="6350"/>
                    </a:cubicBezTo>
                    <a:cubicBezTo>
                      <a:pt x="2447" y="6350"/>
                      <a:pt x="2690" y="6287"/>
                      <a:pt x="2911" y="6152"/>
                    </a:cubicBezTo>
                    <a:cubicBezTo>
                      <a:pt x="3539" y="5781"/>
                      <a:pt x="3767" y="4897"/>
                      <a:pt x="3367" y="4241"/>
                    </a:cubicBezTo>
                    <a:cubicBezTo>
                      <a:pt x="3196" y="3955"/>
                      <a:pt x="2997" y="3642"/>
                      <a:pt x="2825" y="3328"/>
                    </a:cubicBezTo>
                    <a:lnTo>
                      <a:pt x="2911" y="3214"/>
                    </a:lnTo>
                    <a:cubicBezTo>
                      <a:pt x="3054" y="3042"/>
                      <a:pt x="3196" y="2900"/>
                      <a:pt x="3339" y="2757"/>
                    </a:cubicBezTo>
                    <a:cubicBezTo>
                      <a:pt x="3453" y="2671"/>
                      <a:pt x="3567" y="2614"/>
                      <a:pt x="3681" y="2557"/>
                    </a:cubicBezTo>
                    <a:lnTo>
                      <a:pt x="3852" y="2500"/>
                    </a:lnTo>
                    <a:lnTo>
                      <a:pt x="4252" y="2500"/>
                    </a:lnTo>
                    <a:cubicBezTo>
                      <a:pt x="4566" y="2557"/>
                      <a:pt x="4880" y="2643"/>
                      <a:pt x="5194" y="2729"/>
                    </a:cubicBezTo>
                    <a:cubicBezTo>
                      <a:pt x="5289" y="2755"/>
                      <a:pt x="5387" y="2768"/>
                      <a:pt x="5484" y="2768"/>
                    </a:cubicBezTo>
                    <a:cubicBezTo>
                      <a:pt x="5909" y="2768"/>
                      <a:pt x="6331" y="2524"/>
                      <a:pt x="6563" y="2129"/>
                    </a:cubicBezTo>
                    <a:cubicBezTo>
                      <a:pt x="6706" y="1873"/>
                      <a:pt x="6734" y="1530"/>
                      <a:pt x="6649" y="1245"/>
                    </a:cubicBezTo>
                    <a:cubicBezTo>
                      <a:pt x="6592" y="960"/>
                      <a:pt x="6363" y="617"/>
                      <a:pt x="6078" y="503"/>
                    </a:cubicBezTo>
                    <a:cubicBezTo>
                      <a:pt x="5764" y="360"/>
                      <a:pt x="5479" y="246"/>
                      <a:pt x="5165" y="161"/>
                    </a:cubicBezTo>
                    <a:cubicBezTo>
                      <a:pt x="4851" y="75"/>
                      <a:pt x="4537" y="47"/>
                      <a:pt x="4223" y="18"/>
                    </a:cubicBezTo>
                    <a:cubicBezTo>
                      <a:pt x="4111" y="6"/>
                      <a:pt x="3999" y="0"/>
                      <a:pt x="388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7017675" y="3630500"/>
                <a:ext cx="190475" cy="191175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7647" extrusionOk="0">
                    <a:moveTo>
                      <a:pt x="3795" y="0"/>
                    </a:moveTo>
                    <a:cubicBezTo>
                      <a:pt x="3596" y="29"/>
                      <a:pt x="3367" y="57"/>
                      <a:pt x="3139" y="114"/>
                    </a:cubicBezTo>
                    <a:cubicBezTo>
                      <a:pt x="2797" y="143"/>
                      <a:pt x="2454" y="314"/>
                      <a:pt x="2169" y="485"/>
                    </a:cubicBezTo>
                    <a:lnTo>
                      <a:pt x="2055" y="542"/>
                    </a:lnTo>
                    <a:cubicBezTo>
                      <a:pt x="1827" y="685"/>
                      <a:pt x="1598" y="856"/>
                      <a:pt x="1399" y="1027"/>
                    </a:cubicBezTo>
                    <a:cubicBezTo>
                      <a:pt x="1199" y="1227"/>
                      <a:pt x="999" y="1427"/>
                      <a:pt x="828" y="1655"/>
                    </a:cubicBezTo>
                    <a:cubicBezTo>
                      <a:pt x="486" y="2083"/>
                      <a:pt x="257" y="2540"/>
                      <a:pt x="115" y="3082"/>
                    </a:cubicBezTo>
                    <a:cubicBezTo>
                      <a:pt x="29" y="3424"/>
                      <a:pt x="29" y="3767"/>
                      <a:pt x="1" y="4109"/>
                    </a:cubicBezTo>
                    <a:cubicBezTo>
                      <a:pt x="1" y="4451"/>
                      <a:pt x="29" y="4765"/>
                      <a:pt x="29" y="5108"/>
                    </a:cubicBezTo>
                    <a:cubicBezTo>
                      <a:pt x="58" y="5536"/>
                      <a:pt x="86" y="5992"/>
                      <a:pt x="115" y="6420"/>
                    </a:cubicBezTo>
                    <a:cubicBezTo>
                      <a:pt x="143" y="6762"/>
                      <a:pt x="257" y="7048"/>
                      <a:pt x="514" y="7305"/>
                    </a:cubicBezTo>
                    <a:cubicBezTo>
                      <a:pt x="742" y="7504"/>
                      <a:pt x="1056" y="7647"/>
                      <a:pt x="1370" y="7647"/>
                    </a:cubicBezTo>
                    <a:cubicBezTo>
                      <a:pt x="1998" y="7618"/>
                      <a:pt x="2626" y="7076"/>
                      <a:pt x="2569" y="6392"/>
                    </a:cubicBezTo>
                    <a:cubicBezTo>
                      <a:pt x="2540" y="5906"/>
                      <a:pt x="2511" y="5393"/>
                      <a:pt x="2483" y="4908"/>
                    </a:cubicBezTo>
                    <a:cubicBezTo>
                      <a:pt x="2454" y="4537"/>
                      <a:pt x="2454" y="4166"/>
                      <a:pt x="2483" y="3795"/>
                    </a:cubicBezTo>
                    <a:cubicBezTo>
                      <a:pt x="2483" y="3681"/>
                      <a:pt x="2511" y="3567"/>
                      <a:pt x="2540" y="3453"/>
                    </a:cubicBezTo>
                    <a:cubicBezTo>
                      <a:pt x="2597" y="3367"/>
                      <a:pt x="2654" y="3282"/>
                      <a:pt x="2711" y="3196"/>
                    </a:cubicBezTo>
                    <a:cubicBezTo>
                      <a:pt x="2854" y="3025"/>
                      <a:pt x="3025" y="2854"/>
                      <a:pt x="3196" y="2682"/>
                    </a:cubicBezTo>
                    <a:cubicBezTo>
                      <a:pt x="3282" y="2625"/>
                      <a:pt x="3367" y="2568"/>
                      <a:pt x="3482" y="2511"/>
                    </a:cubicBezTo>
                    <a:lnTo>
                      <a:pt x="3681" y="2454"/>
                    </a:lnTo>
                    <a:lnTo>
                      <a:pt x="3995" y="2454"/>
                    </a:lnTo>
                    <a:cubicBezTo>
                      <a:pt x="4081" y="2483"/>
                      <a:pt x="4195" y="2511"/>
                      <a:pt x="4280" y="2540"/>
                    </a:cubicBezTo>
                    <a:cubicBezTo>
                      <a:pt x="4480" y="2625"/>
                      <a:pt x="4651" y="2711"/>
                      <a:pt x="4823" y="2854"/>
                    </a:cubicBezTo>
                    <a:cubicBezTo>
                      <a:pt x="5079" y="3025"/>
                      <a:pt x="5336" y="3224"/>
                      <a:pt x="5621" y="3339"/>
                    </a:cubicBezTo>
                    <a:cubicBezTo>
                      <a:pt x="5821" y="3453"/>
                      <a:pt x="6021" y="3510"/>
                      <a:pt x="6249" y="3510"/>
                    </a:cubicBezTo>
                    <a:cubicBezTo>
                      <a:pt x="6563" y="3510"/>
                      <a:pt x="6905" y="3367"/>
                      <a:pt x="7134" y="3110"/>
                    </a:cubicBezTo>
                    <a:cubicBezTo>
                      <a:pt x="7590" y="2654"/>
                      <a:pt x="7619" y="1798"/>
                      <a:pt x="7105" y="1341"/>
                    </a:cubicBezTo>
                    <a:cubicBezTo>
                      <a:pt x="6791" y="1085"/>
                      <a:pt x="6420" y="856"/>
                      <a:pt x="6078" y="628"/>
                    </a:cubicBezTo>
                    <a:cubicBezTo>
                      <a:pt x="5764" y="428"/>
                      <a:pt x="5365" y="286"/>
                      <a:pt x="5022" y="172"/>
                    </a:cubicBezTo>
                    <a:cubicBezTo>
                      <a:pt x="4623" y="57"/>
                      <a:pt x="4223" y="0"/>
                      <a:pt x="379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6923525" y="424822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0"/>
                    </a:moveTo>
                    <a:cubicBezTo>
                      <a:pt x="2283" y="0"/>
                      <a:pt x="1855" y="228"/>
                      <a:pt x="1627" y="599"/>
                    </a:cubicBezTo>
                    <a:cubicBezTo>
                      <a:pt x="1541" y="771"/>
                      <a:pt x="1456" y="970"/>
                      <a:pt x="1370" y="1141"/>
                    </a:cubicBezTo>
                    <a:lnTo>
                      <a:pt x="1284" y="1198"/>
                    </a:lnTo>
                    <a:cubicBezTo>
                      <a:pt x="1199" y="1256"/>
                      <a:pt x="1113" y="1313"/>
                      <a:pt x="1028" y="1398"/>
                    </a:cubicBezTo>
                    <a:cubicBezTo>
                      <a:pt x="856" y="1541"/>
                      <a:pt x="742" y="1741"/>
                      <a:pt x="685" y="1940"/>
                    </a:cubicBezTo>
                    <a:cubicBezTo>
                      <a:pt x="600" y="2226"/>
                      <a:pt x="485" y="2482"/>
                      <a:pt x="371" y="2768"/>
                    </a:cubicBezTo>
                    <a:cubicBezTo>
                      <a:pt x="257" y="3053"/>
                      <a:pt x="115" y="3367"/>
                      <a:pt x="57" y="3652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08"/>
                      <a:pt x="657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79"/>
                    </a:cubicBezTo>
                    <a:cubicBezTo>
                      <a:pt x="2283" y="4765"/>
                      <a:pt x="2397" y="4622"/>
                      <a:pt x="2483" y="4451"/>
                    </a:cubicBezTo>
                    <a:cubicBezTo>
                      <a:pt x="2540" y="4394"/>
                      <a:pt x="2568" y="4308"/>
                      <a:pt x="2597" y="4251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53" y="3681"/>
                    </a:cubicBezTo>
                    <a:cubicBezTo>
                      <a:pt x="3453" y="3338"/>
                      <a:pt x="3538" y="2910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3025" y="57"/>
                    </a:cubicBezTo>
                    <a:cubicBezTo>
                      <a:pt x="2911" y="29"/>
                      <a:pt x="2797" y="0"/>
                      <a:pt x="268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Google Shape;225;p3"/>
          <p:cNvSpPr txBox="1">
            <a:spLocks noGrp="1"/>
          </p:cNvSpPr>
          <p:nvPr>
            <p:ph type="title" idx="2" hasCustomPrompt="1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bg>
      <p:bgPr>
        <a:solidFill>
          <a:schemeClr val="dk2"/>
        </a:solidFill>
        <a:effectLst/>
      </p:bgPr>
    </p:bg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21"/>
          <p:cNvGrpSpPr/>
          <p:nvPr/>
        </p:nvGrpSpPr>
        <p:grpSpPr>
          <a:xfrm>
            <a:off x="-283478" y="-776457"/>
            <a:ext cx="9808278" cy="4362921"/>
            <a:chOff x="-283478" y="-776457"/>
            <a:chExt cx="9808278" cy="4362921"/>
          </a:xfrm>
        </p:grpSpPr>
        <p:grpSp>
          <p:nvGrpSpPr>
            <p:cNvPr id="1751" name="Google Shape;1751;p21"/>
            <p:cNvGrpSpPr/>
            <p:nvPr/>
          </p:nvGrpSpPr>
          <p:grpSpPr>
            <a:xfrm rot="-6151659">
              <a:off x="-541404" y="-182622"/>
              <a:ext cx="2223692" cy="1255386"/>
              <a:chOff x="7015550" y="3058050"/>
              <a:chExt cx="1381675" cy="780025"/>
            </a:xfrm>
          </p:grpSpPr>
          <p:sp>
            <p:nvSpPr>
              <p:cNvPr id="1752" name="Google Shape;1752;p21"/>
              <p:cNvSpPr/>
              <p:nvPr/>
            </p:nvSpPr>
            <p:spPr>
              <a:xfrm>
                <a:off x="7565500" y="3206675"/>
                <a:ext cx="14532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2245" extrusionOk="0">
                    <a:moveTo>
                      <a:pt x="4582" y="1"/>
                    </a:moveTo>
                    <a:cubicBezTo>
                      <a:pt x="4316" y="1"/>
                      <a:pt x="4104" y="100"/>
                      <a:pt x="3824" y="176"/>
                    </a:cubicBezTo>
                    <a:cubicBezTo>
                      <a:pt x="3424" y="319"/>
                      <a:pt x="3025" y="433"/>
                      <a:pt x="2597" y="519"/>
                    </a:cubicBezTo>
                    <a:cubicBezTo>
                      <a:pt x="2197" y="604"/>
                      <a:pt x="1798" y="633"/>
                      <a:pt x="1427" y="747"/>
                    </a:cubicBezTo>
                    <a:cubicBezTo>
                      <a:pt x="1142" y="833"/>
                      <a:pt x="885" y="1004"/>
                      <a:pt x="571" y="1032"/>
                    </a:cubicBezTo>
                    <a:cubicBezTo>
                      <a:pt x="0" y="1147"/>
                      <a:pt x="0" y="2060"/>
                      <a:pt x="571" y="2202"/>
                    </a:cubicBezTo>
                    <a:cubicBezTo>
                      <a:pt x="703" y="2232"/>
                      <a:pt x="837" y="2245"/>
                      <a:pt x="973" y="2245"/>
                    </a:cubicBezTo>
                    <a:cubicBezTo>
                      <a:pt x="1484" y="2245"/>
                      <a:pt x="2015" y="2070"/>
                      <a:pt x="2511" y="2003"/>
                    </a:cubicBezTo>
                    <a:cubicBezTo>
                      <a:pt x="2882" y="1974"/>
                      <a:pt x="3253" y="1917"/>
                      <a:pt x="3624" y="1860"/>
                    </a:cubicBezTo>
                    <a:cubicBezTo>
                      <a:pt x="3795" y="1831"/>
                      <a:pt x="3938" y="1803"/>
                      <a:pt x="4109" y="1774"/>
                    </a:cubicBezTo>
                    <a:cubicBezTo>
                      <a:pt x="4080" y="1774"/>
                      <a:pt x="4708" y="1689"/>
                      <a:pt x="4423" y="1632"/>
                    </a:cubicBezTo>
                    <a:lnTo>
                      <a:pt x="4423" y="1632"/>
                    </a:lnTo>
                    <a:cubicBezTo>
                      <a:pt x="4489" y="1643"/>
                      <a:pt x="4552" y="1648"/>
                      <a:pt x="4612" y="1648"/>
                    </a:cubicBezTo>
                    <a:cubicBezTo>
                      <a:pt x="5645" y="1648"/>
                      <a:pt x="5812" y="113"/>
                      <a:pt x="4680" y="5"/>
                    </a:cubicBezTo>
                    <a:cubicBezTo>
                      <a:pt x="4646" y="2"/>
                      <a:pt x="4614" y="1"/>
                      <a:pt x="4582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1"/>
              <p:cNvSpPr/>
              <p:nvPr/>
            </p:nvSpPr>
            <p:spPr>
              <a:xfrm>
                <a:off x="7343650" y="3058050"/>
                <a:ext cx="12700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161" extrusionOk="0">
                    <a:moveTo>
                      <a:pt x="4075" y="1"/>
                    </a:moveTo>
                    <a:cubicBezTo>
                      <a:pt x="3787" y="1"/>
                      <a:pt x="3621" y="103"/>
                      <a:pt x="3339" y="244"/>
                    </a:cubicBezTo>
                    <a:cubicBezTo>
                      <a:pt x="3054" y="386"/>
                      <a:pt x="2654" y="472"/>
                      <a:pt x="2369" y="586"/>
                    </a:cubicBezTo>
                    <a:cubicBezTo>
                      <a:pt x="1713" y="814"/>
                      <a:pt x="1057" y="1157"/>
                      <a:pt x="372" y="1357"/>
                    </a:cubicBezTo>
                    <a:cubicBezTo>
                      <a:pt x="86" y="1442"/>
                      <a:pt x="1" y="1870"/>
                      <a:pt x="286" y="2013"/>
                    </a:cubicBezTo>
                    <a:cubicBezTo>
                      <a:pt x="485" y="2123"/>
                      <a:pt x="730" y="2161"/>
                      <a:pt x="989" y="2161"/>
                    </a:cubicBezTo>
                    <a:cubicBezTo>
                      <a:pt x="1401" y="2161"/>
                      <a:pt x="1848" y="2065"/>
                      <a:pt x="2198" y="2013"/>
                    </a:cubicBezTo>
                    <a:cubicBezTo>
                      <a:pt x="2597" y="1956"/>
                      <a:pt x="2997" y="1870"/>
                      <a:pt x="3396" y="1785"/>
                    </a:cubicBezTo>
                    <a:cubicBezTo>
                      <a:pt x="3682" y="1728"/>
                      <a:pt x="4052" y="1585"/>
                      <a:pt x="4252" y="1556"/>
                    </a:cubicBezTo>
                    <a:cubicBezTo>
                      <a:pt x="4994" y="1414"/>
                      <a:pt x="5080" y="130"/>
                      <a:pt x="4281" y="16"/>
                    </a:cubicBezTo>
                    <a:cubicBezTo>
                      <a:pt x="4205" y="5"/>
                      <a:pt x="4137" y="1"/>
                      <a:pt x="4075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1"/>
              <p:cNvSpPr/>
              <p:nvPr/>
            </p:nvSpPr>
            <p:spPr>
              <a:xfrm>
                <a:off x="7570500" y="3076125"/>
                <a:ext cx="1148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042" extrusionOk="0">
                    <a:moveTo>
                      <a:pt x="3430" y="0"/>
                    </a:moveTo>
                    <a:cubicBezTo>
                      <a:pt x="2777" y="0"/>
                      <a:pt x="2040" y="358"/>
                      <a:pt x="1427" y="491"/>
                    </a:cubicBezTo>
                    <a:cubicBezTo>
                      <a:pt x="942" y="605"/>
                      <a:pt x="0" y="805"/>
                      <a:pt x="86" y="1490"/>
                    </a:cubicBezTo>
                    <a:lnTo>
                      <a:pt x="114" y="1547"/>
                    </a:lnTo>
                    <a:cubicBezTo>
                      <a:pt x="143" y="1746"/>
                      <a:pt x="342" y="1975"/>
                      <a:pt x="542" y="2003"/>
                    </a:cubicBezTo>
                    <a:cubicBezTo>
                      <a:pt x="666" y="2031"/>
                      <a:pt x="789" y="2042"/>
                      <a:pt x="913" y="2042"/>
                    </a:cubicBezTo>
                    <a:cubicBezTo>
                      <a:pt x="1303" y="2042"/>
                      <a:pt x="1693" y="1932"/>
                      <a:pt x="2083" y="1889"/>
                    </a:cubicBezTo>
                    <a:cubicBezTo>
                      <a:pt x="2568" y="1803"/>
                      <a:pt x="3053" y="1661"/>
                      <a:pt x="3538" y="1632"/>
                    </a:cubicBezTo>
                    <a:cubicBezTo>
                      <a:pt x="4565" y="1547"/>
                      <a:pt x="4594" y="91"/>
                      <a:pt x="3567" y="6"/>
                    </a:cubicBezTo>
                    <a:cubicBezTo>
                      <a:pt x="3522" y="2"/>
                      <a:pt x="3476" y="0"/>
                      <a:pt x="3430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1"/>
              <p:cNvSpPr/>
              <p:nvPr/>
            </p:nvSpPr>
            <p:spPr>
              <a:xfrm>
                <a:off x="7804450" y="3239325"/>
                <a:ext cx="12262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1842" extrusionOk="0">
                    <a:moveTo>
                      <a:pt x="3871" y="1"/>
                    </a:moveTo>
                    <a:cubicBezTo>
                      <a:pt x="3764" y="1"/>
                      <a:pt x="3652" y="30"/>
                      <a:pt x="3539" y="97"/>
                    </a:cubicBezTo>
                    <a:cubicBezTo>
                      <a:pt x="3111" y="354"/>
                      <a:pt x="2569" y="354"/>
                      <a:pt x="2112" y="440"/>
                    </a:cubicBezTo>
                    <a:cubicBezTo>
                      <a:pt x="1541" y="554"/>
                      <a:pt x="942" y="697"/>
                      <a:pt x="372" y="839"/>
                    </a:cubicBezTo>
                    <a:cubicBezTo>
                      <a:pt x="1" y="953"/>
                      <a:pt x="1" y="1410"/>
                      <a:pt x="257" y="1610"/>
                    </a:cubicBezTo>
                    <a:cubicBezTo>
                      <a:pt x="481" y="1786"/>
                      <a:pt x="767" y="1841"/>
                      <a:pt x="1071" y="1841"/>
                    </a:cubicBezTo>
                    <a:cubicBezTo>
                      <a:pt x="1504" y="1841"/>
                      <a:pt x="1971" y="1729"/>
                      <a:pt x="2340" y="1695"/>
                    </a:cubicBezTo>
                    <a:cubicBezTo>
                      <a:pt x="2997" y="1610"/>
                      <a:pt x="3624" y="1638"/>
                      <a:pt x="4223" y="1353"/>
                    </a:cubicBezTo>
                    <a:cubicBezTo>
                      <a:pt x="4905" y="988"/>
                      <a:pt x="4486" y="1"/>
                      <a:pt x="3871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21"/>
              <p:cNvSpPr/>
              <p:nvPr/>
            </p:nvSpPr>
            <p:spPr>
              <a:xfrm>
                <a:off x="7821425" y="3375900"/>
                <a:ext cx="10717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2231" extrusionOk="0">
                    <a:moveTo>
                      <a:pt x="3517" y="0"/>
                    </a:moveTo>
                    <a:cubicBezTo>
                      <a:pt x="3441" y="0"/>
                      <a:pt x="3364" y="9"/>
                      <a:pt x="3288" y="27"/>
                    </a:cubicBezTo>
                    <a:cubicBezTo>
                      <a:pt x="2803" y="141"/>
                      <a:pt x="2346" y="426"/>
                      <a:pt x="1861" y="598"/>
                    </a:cubicBezTo>
                    <a:cubicBezTo>
                      <a:pt x="1405" y="797"/>
                      <a:pt x="834" y="911"/>
                      <a:pt x="406" y="1225"/>
                    </a:cubicBezTo>
                    <a:cubicBezTo>
                      <a:pt x="0" y="1523"/>
                      <a:pt x="184" y="2230"/>
                      <a:pt x="690" y="2230"/>
                    </a:cubicBezTo>
                    <a:cubicBezTo>
                      <a:pt x="718" y="2230"/>
                      <a:pt x="747" y="2228"/>
                      <a:pt x="777" y="2224"/>
                    </a:cubicBezTo>
                    <a:cubicBezTo>
                      <a:pt x="1804" y="2110"/>
                      <a:pt x="2774" y="1596"/>
                      <a:pt x="3773" y="1339"/>
                    </a:cubicBezTo>
                    <a:cubicBezTo>
                      <a:pt x="4144" y="1254"/>
                      <a:pt x="4286" y="769"/>
                      <a:pt x="4172" y="455"/>
                    </a:cubicBezTo>
                    <a:cubicBezTo>
                      <a:pt x="4081" y="137"/>
                      <a:pt x="3811" y="0"/>
                      <a:pt x="3517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1"/>
              <p:cNvSpPr/>
              <p:nvPr/>
            </p:nvSpPr>
            <p:spPr>
              <a:xfrm>
                <a:off x="7684950" y="3525400"/>
                <a:ext cx="119875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579" extrusionOk="0">
                    <a:moveTo>
                      <a:pt x="3519" y="0"/>
                    </a:moveTo>
                    <a:cubicBezTo>
                      <a:pt x="3335" y="0"/>
                      <a:pt x="3140" y="70"/>
                      <a:pt x="2955" y="238"/>
                    </a:cubicBezTo>
                    <a:cubicBezTo>
                      <a:pt x="2698" y="467"/>
                      <a:pt x="2441" y="638"/>
                      <a:pt x="2184" y="895"/>
                    </a:cubicBezTo>
                    <a:cubicBezTo>
                      <a:pt x="1899" y="1180"/>
                      <a:pt x="1614" y="1437"/>
                      <a:pt x="1271" y="1694"/>
                    </a:cubicBezTo>
                    <a:cubicBezTo>
                      <a:pt x="786" y="2064"/>
                      <a:pt x="101" y="2464"/>
                      <a:pt x="44" y="3149"/>
                    </a:cubicBezTo>
                    <a:cubicBezTo>
                      <a:pt x="1" y="3388"/>
                      <a:pt x="240" y="3578"/>
                      <a:pt x="470" y="3578"/>
                    </a:cubicBezTo>
                    <a:cubicBezTo>
                      <a:pt x="541" y="3578"/>
                      <a:pt x="611" y="3560"/>
                      <a:pt x="672" y="3520"/>
                    </a:cubicBezTo>
                    <a:cubicBezTo>
                      <a:pt x="1756" y="2863"/>
                      <a:pt x="2898" y="2264"/>
                      <a:pt x="3953" y="1608"/>
                    </a:cubicBezTo>
                    <a:cubicBezTo>
                      <a:pt x="4795" y="1085"/>
                      <a:pt x="4240" y="0"/>
                      <a:pt x="3519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21"/>
              <p:cNvSpPr/>
              <p:nvPr/>
            </p:nvSpPr>
            <p:spPr>
              <a:xfrm>
                <a:off x="7461350" y="3516375"/>
                <a:ext cx="101275" cy="72925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917" extrusionOk="0">
                    <a:moveTo>
                      <a:pt x="2859" y="0"/>
                    </a:moveTo>
                    <a:cubicBezTo>
                      <a:pt x="2660" y="0"/>
                      <a:pt x="2463" y="84"/>
                      <a:pt x="2312" y="286"/>
                    </a:cubicBezTo>
                    <a:cubicBezTo>
                      <a:pt x="1713" y="1084"/>
                      <a:pt x="315" y="1313"/>
                      <a:pt x="58" y="2368"/>
                    </a:cubicBezTo>
                    <a:cubicBezTo>
                      <a:pt x="1" y="2597"/>
                      <a:pt x="200" y="2910"/>
                      <a:pt x="457" y="2910"/>
                    </a:cubicBezTo>
                    <a:cubicBezTo>
                      <a:pt x="495" y="2914"/>
                      <a:pt x="533" y="2916"/>
                      <a:pt x="572" y="2916"/>
                    </a:cubicBezTo>
                    <a:cubicBezTo>
                      <a:pt x="1089" y="2916"/>
                      <a:pt x="1687" y="2575"/>
                      <a:pt x="2112" y="2283"/>
                    </a:cubicBezTo>
                    <a:cubicBezTo>
                      <a:pt x="2597" y="1969"/>
                      <a:pt x="3139" y="1741"/>
                      <a:pt x="3539" y="1284"/>
                    </a:cubicBezTo>
                    <a:cubicBezTo>
                      <a:pt x="4050" y="730"/>
                      <a:pt x="3447" y="0"/>
                      <a:pt x="2859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21"/>
              <p:cNvSpPr/>
              <p:nvPr/>
            </p:nvSpPr>
            <p:spPr>
              <a:xfrm>
                <a:off x="7228100" y="3577325"/>
                <a:ext cx="96100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3573" extrusionOk="0">
                    <a:moveTo>
                      <a:pt x="2782" y="0"/>
                    </a:moveTo>
                    <a:cubicBezTo>
                      <a:pt x="2628" y="0"/>
                      <a:pt x="2473" y="64"/>
                      <a:pt x="2340" y="216"/>
                    </a:cubicBezTo>
                    <a:cubicBezTo>
                      <a:pt x="1798" y="843"/>
                      <a:pt x="1256" y="1443"/>
                      <a:pt x="742" y="2099"/>
                    </a:cubicBezTo>
                    <a:cubicBezTo>
                      <a:pt x="457" y="2498"/>
                      <a:pt x="1" y="2869"/>
                      <a:pt x="229" y="3383"/>
                    </a:cubicBezTo>
                    <a:cubicBezTo>
                      <a:pt x="290" y="3517"/>
                      <a:pt x="403" y="3573"/>
                      <a:pt x="519" y="3573"/>
                    </a:cubicBezTo>
                    <a:cubicBezTo>
                      <a:pt x="675" y="3573"/>
                      <a:pt x="836" y="3473"/>
                      <a:pt x="885" y="3326"/>
                    </a:cubicBezTo>
                    <a:lnTo>
                      <a:pt x="885" y="3326"/>
                    </a:lnTo>
                    <a:cubicBezTo>
                      <a:pt x="880" y="3346"/>
                      <a:pt x="885" y="3354"/>
                      <a:pt x="897" y="3354"/>
                    </a:cubicBezTo>
                    <a:cubicBezTo>
                      <a:pt x="951" y="3354"/>
                      <a:pt x="1157" y="3168"/>
                      <a:pt x="1228" y="3097"/>
                    </a:cubicBezTo>
                    <a:cubicBezTo>
                      <a:pt x="1456" y="2926"/>
                      <a:pt x="1656" y="2698"/>
                      <a:pt x="1884" y="2498"/>
                    </a:cubicBezTo>
                    <a:cubicBezTo>
                      <a:pt x="2340" y="2042"/>
                      <a:pt x="2854" y="1699"/>
                      <a:pt x="3310" y="1271"/>
                    </a:cubicBezTo>
                    <a:cubicBezTo>
                      <a:pt x="3843" y="783"/>
                      <a:pt x="3322" y="0"/>
                      <a:pt x="2782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1"/>
              <p:cNvSpPr/>
              <p:nvPr/>
            </p:nvSpPr>
            <p:spPr>
              <a:xfrm>
                <a:off x="7097575" y="3507425"/>
                <a:ext cx="92750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3441" extrusionOk="0">
                    <a:moveTo>
                      <a:pt x="2828" y="0"/>
                    </a:moveTo>
                    <a:cubicBezTo>
                      <a:pt x="1869" y="0"/>
                      <a:pt x="1536" y="1174"/>
                      <a:pt x="1027" y="1870"/>
                    </a:cubicBezTo>
                    <a:cubicBezTo>
                      <a:pt x="913" y="2042"/>
                      <a:pt x="0" y="3440"/>
                      <a:pt x="771" y="3440"/>
                    </a:cubicBezTo>
                    <a:cubicBezTo>
                      <a:pt x="781" y="3440"/>
                      <a:pt x="792" y="3441"/>
                      <a:pt x="802" y="3441"/>
                    </a:cubicBezTo>
                    <a:cubicBezTo>
                      <a:pt x="1251" y="3441"/>
                      <a:pt x="1748" y="2862"/>
                      <a:pt x="2055" y="2584"/>
                    </a:cubicBezTo>
                    <a:cubicBezTo>
                      <a:pt x="2311" y="2355"/>
                      <a:pt x="2511" y="2099"/>
                      <a:pt x="2768" y="1842"/>
                    </a:cubicBezTo>
                    <a:cubicBezTo>
                      <a:pt x="2768" y="1824"/>
                      <a:pt x="2941" y="1623"/>
                      <a:pt x="3001" y="1544"/>
                    </a:cubicBezTo>
                    <a:lnTo>
                      <a:pt x="3001" y="1544"/>
                    </a:lnTo>
                    <a:cubicBezTo>
                      <a:pt x="3105" y="1479"/>
                      <a:pt x="3230" y="1437"/>
                      <a:pt x="3339" y="1328"/>
                    </a:cubicBezTo>
                    <a:cubicBezTo>
                      <a:pt x="3709" y="957"/>
                      <a:pt x="3624" y="130"/>
                      <a:pt x="3025" y="16"/>
                    </a:cubicBezTo>
                    <a:cubicBezTo>
                      <a:pt x="2956" y="5"/>
                      <a:pt x="2891" y="0"/>
                      <a:pt x="2828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21"/>
              <p:cNvSpPr/>
              <p:nvPr/>
            </p:nvSpPr>
            <p:spPr>
              <a:xfrm>
                <a:off x="7308000" y="3435475"/>
                <a:ext cx="113100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2505" extrusionOk="0">
                    <a:moveTo>
                      <a:pt x="3587" y="1"/>
                    </a:moveTo>
                    <a:cubicBezTo>
                      <a:pt x="3491" y="1"/>
                      <a:pt x="3388" y="22"/>
                      <a:pt x="3281" y="69"/>
                    </a:cubicBezTo>
                    <a:cubicBezTo>
                      <a:pt x="2911" y="240"/>
                      <a:pt x="2597" y="469"/>
                      <a:pt x="2254" y="668"/>
                    </a:cubicBezTo>
                    <a:cubicBezTo>
                      <a:pt x="1855" y="868"/>
                      <a:pt x="1455" y="1068"/>
                      <a:pt x="1084" y="1267"/>
                    </a:cubicBezTo>
                    <a:cubicBezTo>
                      <a:pt x="685" y="1496"/>
                      <a:pt x="0" y="1753"/>
                      <a:pt x="114" y="2295"/>
                    </a:cubicBezTo>
                    <a:cubicBezTo>
                      <a:pt x="134" y="2434"/>
                      <a:pt x="238" y="2504"/>
                      <a:pt x="357" y="2504"/>
                    </a:cubicBezTo>
                    <a:cubicBezTo>
                      <a:pt x="409" y="2504"/>
                      <a:pt x="462" y="2492"/>
                      <a:pt x="514" y="2466"/>
                    </a:cubicBezTo>
                    <a:cubicBezTo>
                      <a:pt x="628" y="2409"/>
                      <a:pt x="828" y="2437"/>
                      <a:pt x="970" y="2409"/>
                    </a:cubicBezTo>
                    <a:cubicBezTo>
                      <a:pt x="1341" y="2352"/>
                      <a:pt x="1712" y="2209"/>
                      <a:pt x="2055" y="2066"/>
                    </a:cubicBezTo>
                    <a:cubicBezTo>
                      <a:pt x="2682" y="1838"/>
                      <a:pt x="3367" y="1610"/>
                      <a:pt x="3909" y="1239"/>
                    </a:cubicBezTo>
                    <a:cubicBezTo>
                      <a:pt x="4524" y="821"/>
                      <a:pt x="4185" y="1"/>
                      <a:pt x="3587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21"/>
              <p:cNvSpPr/>
              <p:nvPr/>
            </p:nvSpPr>
            <p:spPr>
              <a:xfrm>
                <a:off x="7181025" y="3353775"/>
                <a:ext cx="59825" cy="79000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160" extrusionOk="0">
                    <a:moveTo>
                      <a:pt x="1570" y="1"/>
                    </a:moveTo>
                    <a:cubicBezTo>
                      <a:pt x="1514" y="1"/>
                      <a:pt x="1457" y="9"/>
                      <a:pt x="1399" y="27"/>
                    </a:cubicBezTo>
                    <a:cubicBezTo>
                      <a:pt x="771" y="199"/>
                      <a:pt x="600" y="769"/>
                      <a:pt x="428" y="1340"/>
                    </a:cubicBezTo>
                    <a:cubicBezTo>
                      <a:pt x="314" y="1853"/>
                      <a:pt x="1" y="2453"/>
                      <a:pt x="86" y="2966"/>
                    </a:cubicBezTo>
                    <a:cubicBezTo>
                      <a:pt x="86" y="3091"/>
                      <a:pt x="186" y="3160"/>
                      <a:pt x="295" y="3160"/>
                    </a:cubicBezTo>
                    <a:cubicBezTo>
                      <a:pt x="362" y="3160"/>
                      <a:pt x="432" y="3134"/>
                      <a:pt x="486" y="3080"/>
                    </a:cubicBezTo>
                    <a:cubicBezTo>
                      <a:pt x="828" y="2738"/>
                      <a:pt x="1085" y="2367"/>
                      <a:pt x="1370" y="1968"/>
                    </a:cubicBezTo>
                    <a:cubicBezTo>
                      <a:pt x="1598" y="1597"/>
                      <a:pt x="1912" y="1368"/>
                      <a:pt x="2112" y="1026"/>
                    </a:cubicBezTo>
                    <a:cubicBezTo>
                      <a:pt x="2392" y="593"/>
                      <a:pt x="2035" y="1"/>
                      <a:pt x="1570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21"/>
              <p:cNvSpPr/>
              <p:nvPr/>
            </p:nvSpPr>
            <p:spPr>
              <a:xfrm>
                <a:off x="7839400" y="3101675"/>
                <a:ext cx="1205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2046" extrusionOk="0">
                    <a:moveTo>
                      <a:pt x="810" y="0"/>
                    </a:moveTo>
                    <a:cubicBezTo>
                      <a:pt x="687" y="0"/>
                      <a:pt x="568" y="12"/>
                      <a:pt x="457" y="40"/>
                    </a:cubicBezTo>
                    <a:cubicBezTo>
                      <a:pt x="1" y="154"/>
                      <a:pt x="29" y="753"/>
                      <a:pt x="429" y="896"/>
                    </a:cubicBezTo>
                    <a:cubicBezTo>
                      <a:pt x="1056" y="1124"/>
                      <a:pt x="1656" y="1352"/>
                      <a:pt x="2283" y="1552"/>
                    </a:cubicBezTo>
                    <a:cubicBezTo>
                      <a:pt x="2836" y="1743"/>
                      <a:pt x="3341" y="2045"/>
                      <a:pt x="3882" y="2045"/>
                    </a:cubicBezTo>
                    <a:cubicBezTo>
                      <a:pt x="4066" y="2045"/>
                      <a:pt x="4255" y="2010"/>
                      <a:pt x="4452" y="1923"/>
                    </a:cubicBezTo>
                    <a:cubicBezTo>
                      <a:pt x="4709" y="1780"/>
                      <a:pt x="4823" y="1409"/>
                      <a:pt x="4651" y="1181"/>
                    </a:cubicBezTo>
                    <a:cubicBezTo>
                      <a:pt x="4195" y="439"/>
                      <a:pt x="3168" y="382"/>
                      <a:pt x="2369" y="268"/>
                    </a:cubicBezTo>
                    <a:cubicBezTo>
                      <a:pt x="1909" y="199"/>
                      <a:pt x="1320" y="0"/>
                      <a:pt x="810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21"/>
              <p:cNvSpPr/>
              <p:nvPr/>
            </p:nvSpPr>
            <p:spPr>
              <a:xfrm>
                <a:off x="8074075" y="3235300"/>
                <a:ext cx="1188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455" extrusionOk="0">
                    <a:moveTo>
                      <a:pt x="418" y="0"/>
                    </a:moveTo>
                    <a:cubicBezTo>
                      <a:pt x="359" y="0"/>
                      <a:pt x="305" y="32"/>
                      <a:pt x="286" y="87"/>
                    </a:cubicBezTo>
                    <a:cubicBezTo>
                      <a:pt x="1" y="515"/>
                      <a:pt x="600" y="886"/>
                      <a:pt x="914" y="1057"/>
                    </a:cubicBezTo>
                    <a:cubicBezTo>
                      <a:pt x="1713" y="1457"/>
                      <a:pt x="2512" y="1856"/>
                      <a:pt x="3282" y="2341"/>
                    </a:cubicBezTo>
                    <a:cubicBezTo>
                      <a:pt x="3406" y="2421"/>
                      <a:pt x="3529" y="2455"/>
                      <a:pt x="3647" y="2455"/>
                    </a:cubicBezTo>
                    <a:cubicBezTo>
                      <a:pt x="4289" y="2455"/>
                      <a:pt x="4752" y="1428"/>
                      <a:pt x="4052" y="1114"/>
                    </a:cubicBezTo>
                    <a:cubicBezTo>
                      <a:pt x="3311" y="772"/>
                      <a:pt x="2540" y="515"/>
                      <a:pt x="1770" y="344"/>
                    </a:cubicBezTo>
                    <a:cubicBezTo>
                      <a:pt x="1427" y="258"/>
                      <a:pt x="800" y="230"/>
                      <a:pt x="514" y="30"/>
                    </a:cubicBezTo>
                    <a:cubicBezTo>
                      <a:pt x="484" y="10"/>
                      <a:pt x="450" y="0"/>
                      <a:pt x="418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21"/>
              <p:cNvSpPr/>
              <p:nvPr/>
            </p:nvSpPr>
            <p:spPr>
              <a:xfrm>
                <a:off x="8067675" y="3357025"/>
                <a:ext cx="118450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2566" extrusionOk="0">
                    <a:moveTo>
                      <a:pt x="639" y="1"/>
                    </a:moveTo>
                    <a:cubicBezTo>
                      <a:pt x="577" y="1"/>
                      <a:pt x="516" y="4"/>
                      <a:pt x="457" y="12"/>
                    </a:cubicBezTo>
                    <a:cubicBezTo>
                      <a:pt x="114" y="40"/>
                      <a:pt x="0" y="440"/>
                      <a:pt x="285" y="668"/>
                    </a:cubicBezTo>
                    <a:cubicBezTo>
                      <a:pt x="827" y="1096"/>
                      <a:pt x="1370" y="1495"/>
                      <a:pt x="1997" y="1838"/>
                    </a:cubicBezTo>
                    <a:cubicBezTo>
                      <a:pt x="2482" y="2094"/>
                      <a:pt x="3053" y="2437"/>
                      <a:pt x="3595" y="2551"/>
                    </a:cubicBezTo>
                    <a:cubicBezTo>
                      <a:pt x="3647" y="2561"/>
                      <a:pt x="3699" y="2566"/>
                      <a:pt x="3750" y="2566"/>
                    </a:cubicBezTo>
                    <a:cubicBezTo>
                      <a:pt x="4287" y="2566"/>
                      <a:pt x="4738" y="2042"/>
                      <a:pt x="4451" y="1495"/>
                    </a:cubicBezTo>
                    <a:cubicBezTo>
                      <a:pt x="4080" y="867"/>
                      <a:pt x="3310" y="839"/>
                      <a:pt x="2682" y="611"/>
                    </a:cubicBezTo>
                    <a:cubicBezTo>
                      <a:pt x="2081" y="402"/>
                      <a:pt x="1312" y="1"/>
                      <a:pt x="639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21"/>
              <p:cNvSpPr/>
              <p:nvPr/>
            </p:nvSpPr>
            <p:spPr>
              <a:xfrm>
                <a:off x="8104750" y="3507350"/>
                <a:ext cx="1447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449" extrusionOk="0">
                    <a:moveTo>
                      <a:pt x="822" y="1"/>
                    </a:moveTo>
                    <a:cubicBezTo>
                      <a:pt x="701" y="1"/>
                      <a:pt x="579" y="6"/>
                      <a:pt x="457" y="19"/>
                    </a:cubicBezTo>
                    <a:cubicBezTo>
                      <a:pt x="115" y="76"/>
                      <a:pt x="1" y="475"/>
                      <a:pt x="286" y="704"/>
                    </a:cubicBezTo>
                    <a:cubicBezTo>
                      <a:pt x="1342" y="1560"/>
                      <a:pt x="2854" y="1645"/>
                      <a:pt x="4024" y="2301"/>
                    </a:cubicBezTo>
                    <a:cubicBezTo>
                      <a:pt x="4201" y="2404"/>
                      <a:pt x="4367" y="2448"/>
                      <a:pt x="4517" y="2448"/>
                    </a:cubicBezTo>
                    <a:cubicBezTo>
                      <a:pt x="5455" y="2448"/>
                      <a:pt x="5788" y="724"/>
                      <a:pt x="4509" y="675"/>
                    </a:cubicBezTo>
                    <a:cubicBezTo>
                      <a:pt x="3285" y="623"/>
                      <a:pt x="2085" y="1"/>
                      <a:pt x="822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21"/>
              <p:cNvSpPr/>
              <p:nvPr/>
            </p:nvSpPr>
            <p:spPr>
              <a:xfrm>
                <a:off x="7475425" y="3662125"/>
                <a:ext cx="105800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2922" extrusionOk="0">
                    <a:moveTo>
                      <a:pt x="3758" y="1"/>
                    </a:moveTo>
                    <a:cubicBezTo>
                      <a:pt x="3590" y="1"/>
                      <a:pt x="3460" y="67"/>
                      <a:pt x="3261" y="133"/>
                    </a:cubicBezTo>
                    <a:cubicBezTo>
                      <a:pt x="2890" y="305"/>
                      <a:pt x="2519" y="447"/>
                      <a:pt x="2148" y="647"/>
                    </a:cubicBezTo>
                    <a:cubicBezTo>
                      <a:pt x="1549" y="932"/>
                      <a:pt x="1093" y="1303"/>
                      <a:pt x="550" y="1703"/>
                    </a:cubicBezTo>
                    <a:cubicBezTo>
                      <a:pt x="0" y="2096"/>
                      <a:pt x="484" y="2922"/>
                      <a:pt x="1075" y="2922"/>
                    </a:cubicBezTo>
                    <a:cubicBezTo>
                      <a:pt x="1128" y="2922"/>
                      <a:pt x="1182" y="2915"/>
                      <a:pt x="1235" y="2901"/>
                    </a:cubicBezTo>
                    <a:cubicBezTo>
                      <a:pt x="1549" y="2844"/>
                      <a:pt x="1663" y="2673"/>
                      <a:pt x="1863" y="2445"/>
                    </a:cubicBezTo>
                    <a:cubicBezTo>
                      <a:pt x="2091" y="2188"/>
                      <a:pt x="2376" y="1988"/>
                      <a:pt x="2662" y="1788"/>
                    </a:cubicBezTo>
                    <a:cubicBezTo>
                      <a:pt x="3147" y="1446"/>
                      <a:pt x="3832" y="1104"/>
                      <a:pt x="4117" y="561"/>
                    </a:cubicBezTo>
                    <a:cubicBezTo>
                      <a:pt x="4231" y="362"/>
                      <a:pt x="4145" y="76"/>
                      <a:pt x="3917" y="19"/>
                    </a:cubicBezTo>
                    <a:cubicBezTo>
                      <a:pt x="3859" y="6"/>
                      <a:pt x="3807" y="1"/>
                      <a:pt x="3758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21"/>
              <p:cNvSpPr/>
              <p:nvPr/>
            </p:nvSpPr>
            <p:spPr>
              <a:xfrm>
                <a:off x="7336975" y="3709925"/>
                <a:ext cx="65200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3908" extrusionOk="0">
                    <a:moveTo>
                      <a:pt x="2146" y="0"/>
                    </a:moveTo>
                    <a:cubicBezTo>
                      <a:pt x="2118" y="0"/>
                      <a:pt x="2091" y="6"/>
                      <a:pt x="2065" y="19"/>
                    </a:cubicBezTo>
                    <a:cubicBezTo>
                      <a:pt x="1609" y="190"/>
                      <a:pt x="1381" y="590"/>
                      <a:pt x="1095" y="989"/>
                    </a:cubicBezTo>
                    <a:cubicBezTo>
                      <a:pt x="696" y="1588"/>
                      <a:pt x="439" y="2216"/>
                      <a:pt x="211" y="2901"/>
                    </a:cubicBezTo>
                    <a:cubicBezTo>
                      <a:pt x="1" y="3495"/>
                      <a:pt x="542" y="3908"/>
                      <a:pt x="1038" y="3908"/>
                    </a:cubicBezTo>
                    <a:cubicBezTo>
                      <a:pt x="1351" y="3908"/>
                      <a:pt x="1646" y="3744"/>
                      <a:pt x="1723" y="3357"/>
                    </a:cubicBezTo>
                    <a:cubicBezTo>
                      <a:pt x="1866" y="2672"/>
                      <a:pt x="2008" y="2016"/>
                      <a:pt x="2237" y="1360"/>
                    </a:cubicBezTo>
                    <a:cubicBezTo>
                      <a:pt x="2379" y="1018"/>
                      <a:pt x="2607" y="475"/>
                      <a:pt x="2379" y="133"/>
                    </a:cubicBezTo>
                    <a:cubicBezTo>
                      <a:pt x="2335" y="67"/>
                      <a:pt x="2239" y="0"/>
                      <a:pt x="2146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21"/>
              <p:cNvSpPr/>
              <p:nvPr/>
            </p:nvSpPr>
            <p:spPr>
              <a:xfrm>
                <a:off x="7146775" y="3735250"/>
                <a:ext cx="58000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4113" extrusionOk="0">
                    <a:moveTo>
                      <a:pt x="719" y="1"/>
                    </a:moveTo>
                    <a:cubicBezTo>
                      <a:pt x="569" y="1"/>
                      <a:pt x="415" y="67"/>
                      <a:pt x="315" y="204"/>
                    </a:cubicBezTo>
                    <a:cubicBezTo>
                      <a:pt x="1" y="632"/>
                      <a:pt x="144" y="1346"/>
                      <a:pt x="115" y="1859"/>
                    </a:cubicBezTo>
                    <a:cubicBezTo>
                      <a:pt x="87" y="2401"/>
                      <a:pt x="58" y="2943"/>
                      <a:pt x="201" y="3457"/>
                    </a:cubicBezTo>
                    <a:cubicBezTo>
                      <a:pt x="320" y="3926"/>
                      <a:pt x="646" y="4112"/>
                      <a:pt x="989" y="4112"/>
                    </a:cubicBezTo>
                    <a:cubicBezTo>
                      <a:pt x="1625" y="4112"/>
                      <a:pt x="2319" y="3469"/>
                      <a:pt x="1856" y="2801"/>
                    </a:cubicBezTo>
                    <a:cubicBezTo>
                      <a:pt x="1599" y="2458"/>
                      <a:pt x="1542" y="2116"/>
                      <a:pt x="1485" y="1716"/>
                    </a:cubicBezTo>
                    <a:cubicBezTo>
                      <a:pt x="1456" y="1488"/>
                      <a:pt x="1399" y="1231"/>
                      <a:pt x="1371" y="1003"/>
                    </a:cubicBezTo>
                    <a:cubicBezTo>
                      <a:pt x="1313" y="775"/>
                      <a:pt x="1199" y="547"/>
                      <a:pt x="1142" y="318"/>
                    </a:cubicBezTo>
                    <a:cubicBezTo>
                      <a:pt x="1094" y="110"/>
                      <a:pt x="911" y="1"/>
                      <a:pt x="719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1"/>
              <p:cNvSpPr/>
              <p:nvPr/>
            </p:nvSpPr>
            <p:spPr>
              <a:xfrm>
                <a:off x="7035500" y="3319800"/>
                <a:ext cx="91725" cy="94325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3773" extrusionOk="0">
                    <a:moveTo>
                      <a:pt x="2292" y="0"/>
                    </a:moveTo>
                    <a:cubicBezTo>
                      <a:pt x="2015" y="0"/>
                      <a:pt x="1738" y="121"/>
                      <a:pt x="1542" y="416"/>
                    </a:cubicBezTo>
                    <a:cubicBezTo>
                      <a:pt x="1228" y="901"/>
                      <a:pt x="971" y="1358"/>
                      <a:pt x="686" y="1843"/>
                    </a:cubicBezTo>
                    <a:cubicBezTo>
                      <a:pt x="429" y="2271"/>
                      <a:pt x="1" y="2556"/>
                      <a:pt x="1" y="3098"/>
                    </a:cubicBezTo>
                    <a:cubicBezTo>
                      <a:pt x="23" y="3427"/>
                      <a:pt x="348" y="3773"/>
                      <a:pt x="692" y="3773"/>
                    </a:cubicBezTo>
                    <a:cubicBezTo>
                      <a:pt x="795" y="3773"/>
                      <a:pt x="900" y="3742"/>
                      <a:pt x="1000" y="3669"/>
                    </a:cubicBezTo>
                    <a:cubicBezTo>
                      <a:pt x="1399" y="3412"/>
                      <a:pt x="1770" y="3127"/>
                      <a:pt x="2084" y="2756"/>
                    </a:cubicBezTo>
                    <a:cubicBezTo>
                      <a:pt x="2455" y="2328"/>
                      <a:pt x="2797" y="1871"/>
                      <a:pt x="3139" y="1415"/>
                    </a:cubicBezTo>
                    <a:cubicBezTo>
                      <a:pt x="3668" y="744"/>
                      <a:pt x="2980" y="0"/>
                      <a:pt x="2292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1"/>
              <p:cNvSpPr/>
              <p:nvPr/>
            </p:nvSpPr>
            <p:spPr>
              <a:xfrm>
                <a:off x="7178875" y="3159650"/>
                <a:ext cx="99700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3191" extrusionOk="0">
                    <a:moveTo>
                      <a:pt x="2651" y="1"/>
                    </a:moveTo>
                    <a:cubicBezTo>
                      <a:pt x="2516" y="1"/>
                      <a:pt x="2372" y="36"/>
                      <a:pt x="2226" y="117"/>
                    </a:cubicBezTo>
                    <a:cubicBezTo>
                      <a:pt x="1970" y="260"/>
                      <a:pt x="1798" y="431"/>
                      <a:pt x="1599" y="631"/>
                    </a:cubicBezTo>
                    <a:cubicBezTo>
                      <a:pt x="1370" y="859"/>
                      <a:pt x="1114" y="1030"/>
                      <a:pt x="885" y="1230"/>
                    </a:cubicBezTo>
                    <a:cubicBezTo>
                      <a:pt x="457" y="1658"/>
                      <a:pt x="29" y="2000"/>
                      <a:pt x="1" y="2628"/>
                    </a:cubicBezTo>
                    <a:cubicBezTo>
                      <a:pt x="1" y="2934"/>
                      <a:pt x="269" y="3190"/>
                      <a:pt x="549" y="3190"/>
                    </a:cubicBezTo>
                    <a:cubicBezTo>
                      <a:pt x="634" y="3190"/>
                      <a:pt x="720" y="3166"/>
                      <a:pt x="800" y="3113"/>
                    </a:cubicBezTo>
                    <a:cubicBezTo>
                      <a:pt x="1171" y="2885"/>
                      <a:pt x="1599" y="2742"/>
                      <a:pt x="1970" y="2485"/>
                    </a:cubicBezTo>
                    <a:cubicBezTo>
                      <a:pt x="2341" y="2229"/>
                      <a:pt x="2683" y="1858"/>
                      <a:pt x="3082" y="1687"/>
                    </a:cubicBezTo>
                    <a:cubicBezTo>
                      <a:pt x="3988" y="1295"/>
                      <a:pt x="3466" y="1"/>
                      <a:pt x="2651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1"/>
              <p:cNvSpPr/>
              <p:nvPr/>
            </p:nvSpPr>
            <p:spPr>
              <a:xfrm>
                <a:off x="7546950" y="3364900"/>
                <a:ext cx="12820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2382" extrusionOk="0">
                    <a:moveTo>
                      <a:pt x="4056" y="0"/>
                    </a:moveTo>
                    <a:cubicBezTo>
                      <a:pt x="3901" y="0"/>
                      <a:pt x="3741" y="54"/>
                      <a:pt x="3596" y="182"/>
                    </a:cubicBezTo>
                    <a:cubicBezTo>
                      <a:pt x="3510" y="267"/>
                      <a:pt x="3253" y="296"/>
                      <a:pt x="3111" y="353"/>
                    </a:cubicBezTo>
                    <a:cubicBezTo>
                      <a:pt x="2740" y="495"/>
                      <a:pt x="2369" y="667"/>
                      <a:pt x="1998" y="809"/>
                    </a:cubicBezTo>
                    <a:cubicBezTo>
                      <a:pt x="1456" y="1038"/>
                      <a:pt x="742" y="1066"/>
                      <a:pt x="314" y="1494"/>
                    </a:cubicBezTo>
                    <a:cubicBezTo>
                      <a:pt x="1" y="1808"/>
                      <a:pt x="200" y="2379"/>
                      <a:pt x="657" y="2379"/>
                    </a:cubicBezTo>
                    <a:cubicBezTo>
                      <a:pt x="707" y="2381"/>
                      <a:pt x="757" y="2382"/>
                      <a:pt x="808" y="2382"/>
                    </a:cubicBezTo>
                    <a:cubicBezTo>
                      <a:pt x="1453" y="2382"/>
                      <a:pt x="2160" y="2217"/>
                      <a:pt x="2768" y="1979"/>
                    </a:cubicBezTo>
                    <a:cubicBezTo>
                      <a:pt x="3339" y="1751"/>
                      <a:pt x="4109" y="1608"/>
                      <a:pt x="4566" y="1209"/>
                    </a:cubicBezTo>
                    <a:cubicBezTo>
                      <a:pt x="5127" y="737"/>
                      <a:pt x="4628" y="0"/>
                      <a:pt x="4056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1"/>
              <p:cNvSpPr/>
              <p:nvPr/>
            </p:nvSpPr>
            <p:spPr>
              <a:xfrm>
                <a:off x="7347225" y="3257225"/>
                <a:ext cx="102325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2932" extrusionOk="0">
                    <a:moveTo>
                      <a:pt x="3064" y="0"/>
                    </a:moveTo>
                    <a:cubicBezTo>
                      <a:pt x="2962" y="0"/>
                      <a:pt x="2853" y="21"/>
                      <a:pt x="2740" y="66"/>
                    </a:cubicBezTo>
                    <a:cubicBezTo>
                      <a:pt x="2112" y="351"/>
                      <a:pt x="1484" y="865"/>
                      <a:pt x="999" y="1350"/>
                    </a:cubicBezTo>
                    <a:cubicBezTo>
                      <a:pt x="657" y="1692"/>
                      <a:pt x="1" y="2120"/>
                      <a:pt x="115" y="2691"/>
                    </a:cubicBezTo>
                    <a:cubicBezTo>
                      <a:pt x="132" y="2849"/>
                      <a:pt x="269" y="2932"/>
                      <a:pt x="411" y="2932"/>
                    </a:cubicBezTo>
                    <a:cubicBezTo>
                      <a:pt x="500" y="2932"/>
                      <a:pt x="591" y="2899"/>
                      <a:pt x="657" y="2834"/>
                    </a:cubicBezTo>
                    <a:cubicBezTo>
                      <a:pt x="828" y="2691"/>
                      <a:pt x="1085" y="2634"/>
                      <a:pt x="1284" y="2548"/>
                    </a:cubicBezTo>
                    <a:cubicBezTo>
                      <a:pt x="1513" y="2406"/>
                      <a:pt x="1712" y="2235"/>
                      <a:pt x="1941" y="2092"/>
                    </a:cubicBezTo>
                    <a:cubicBezTo>
                      <a:pt x="2397" y="1778"/>
                      <a:pt x="2968" y="1607"/>
                      <a:pt x="3424" y="1293"/>
                    </a:cubicBezTo>
                    <a:cubicBezTo>
                      <a:pt x="4093" y="872"/>
                      <a:pt x="3730" y="0"/>
                      <a:pt x="3064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1"/>
              <p:cNvSpPr/>
              <p:nvPr/>
            </p:nvSpPr>
            <p:spPr>
              <a:xfrm>
                <a:off x="7912675" y="3492675"/>
                <a:ext cx="965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1380" extrusionOk="0">
                    <a:moveTo>
                      <a:pt x="2055" y="1"/>
                    </a:moveTo>
                    <a:cubicBezTo>
                      <a:pt x="2000" y="1"/>
                      <a:pt x="1946" y="2"/>
                      <a:pt x="1892" y="7"/>
                    </a:cubicBezTo>
                    <a:cubicBezTo>
                      <a:pt x="1605" y="30"/>
                      <a:pt x="1279" y="134"/>
                      <a:pt x="963" y="134"/>
                    </a:cubicBezTo>
                    <a:cubicBezTo>
                      <a:pt x="901" y="134"/>
                      <a:pt x="840" y="130"/>
                      <a:pt x="779" y="121"/>
                    </a:cubicBezTo>
                    <a:cubicBezTo>
                      <a:pt x="760" y="118"/>
                      <a:pt x="740" y="117"/>
                      <a:pt x="721" y="117"/>
                    </a:cubicBezTo>
                    <a:cubicBezTo>
                      <a:pt x="319" y="117"/>
                      <a:pt x="1" y="673"/>
                      <a:pt x="437" y="891"/>
                    </a:cubicBezTo>
                    <a:cubicBezTo>
                      <a:pt x="836" y="1091"/>
                      <a:pt x="1235" y="1148"/>
                      <a:pt x="1663" y="1176"/>
                    </a:cubicBezTo>
                    <a:cubicBezTo>
                      <a:pt x="2120" y="1205"/>
                      <a:pt x="2548" y="1319"/>
                      <a:pt x="2976" y="1376"/>
                    </a:cubicBezTo>
                    <a:cubicBezTo>
                      <a:pt x="3000" y="1379"/>
                      <a:pt x="3023" y="1380"/>
                      <a:pt x="3046" y="1380"/>
                    </a:cubicBezTo>
                    <a:cubicBezTo>
                      <a:pt x="3819" y="1380"/>
                      <a:pt x="3863" y="34"/>
                      <a:pt x="3054" y="34"/>
                    </a:cubicBezTo>
                    <a:cubicBezTo>
                      <a:pt x="3037" y="34"/>
                      <a:pt x="3021" y="34"/>
                      <a:pt x="3004" y="35"/>
                    </a:cubicBezTo>
                    <a:cubicBezTo>
                      <a:pt x="2950" y="39"/>
                      <a:pt x="2896" y="41"/>
                      <a:pt x="2841" y="41"/>
                    </a:cubicBezTo>
                    <a:cubicBezTo>
                      <a:pt x="2579" y="41"/>
                      <a:pt x="2317" y="1"/>
                      <a:pt x="2055" y="1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1"/>
              <p:cNvSpPr/>
              <p:nvPr/>
            </p:nvSpPr>
            <p:spPr>
              <a:xfrm>
                <a:off x="8302350" y="3446900"/>
                <a:ext cx="948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3396" extrusionOk="0">
                    <a:moveTo>
                      <a:pt x="1897" y="2724"/>
                    </a:moveTo>
                    <a:cubicBezTo>
                      <a:pt x="1896" y="2724"/>
                      <a:pt x="1901" y="2732"/>
                      <a:pt x="1912" y="2751"/>
                    </a:cubicBezTo>
                    <a:cubicBezTo>
                      <a:pt x="1915" y="2753"/>
                      <a:pt x="1917" y="2754"/>
                      <a:pt x="1919" y="2755"/>
                    </a:cubicBezTo>
                    <a:lnTo>
                      <a:pt x="1919" y="2755"/>
                    </a:lnTo>
                    <a:cubicBezTo>
                      <a:pt x="1906" y="2736"/>
                      <a:pt x="1898" y="2724"/>
                      <a:pt x="1897" y="2724"/>
                    </a:cubicBezTo>
                    <a:close/>
                    <a:moveTo>
                      <a:pt x="606" y="0"/>
                    </a:moveTo>
                    <a:cubicBezTo>
                      <a:pt x="392" y="0"/>
                      <a:pt x="156" y="147"/>
                      <a:pt x="114" y="354"/>
                    </a:cubicBezTo>
                    <a:cubicBezTo>
                      <a:pt x="0" y="1096"/>
                      <a:pt x="713" y="1609"/>
                      <a:pt x="1227" y="2094"/>
                    </a:cubicBezTo>
                    <a:cubicBezTo>
                      <a:pt x="1397" y="2265"/>
                      <a:pt x="1596" y="2407"/>
                      <a:pt x="1767" y="2577"/>
                    </a:cubicBezTo>
                    <a:lnTo>
                      <a:pt x="1767" y="2577"/>
                    </a:lnTo>
                    <a:cubicBezTo>
                      <a:pt x="1767" y="2577"/>
                      <a:pt x="1767" y="2577"/>
                      <a:pt x="1767" y="2577"/>
                    </a:cubicBezTo>
                    <a:lnTo>
                      <a:pt x="1767" y="2577"/>
                    </a:lnTo>
                    <a:cubicBezTo>
                      <a:pt x="1767" y="2577"/>
                      <a:pt x="1947" y="2759"/>
                      <a:pt x="1928" y="2759"/>
                    </a:cubicBezTo>
                    <a:cubicBezTo>
                      <a:pt x="1926" y="2759"/>
                      <a:pt x="1924" y="2758"/>
                      <a:pt x="1919" y="2755"/>
                    </a:cubicBezTo>
                    <a:lnTo>
                      <a:pt x="1919" y="2755"/>
                    </a:lnTo>
                    <a:cubicBezTo>
                      <a:pt x="1980" y="2845"/>
                      <a:pt x="2148" y="3101"/>
                      <a:pt x="2169" y="3122"/>
                    </a:cubicBezTo>
                    <a:cubicBezTo>
                      <a:pt x="2350" y="3303"/>
                      <a:pt x="2589" y="3396"/>
                      <a:pt x="2826" y="3396"/>
                    </a:cubicBezTo>
                    <a:cubicBezTo>
                      <a:pt x="3112" y="3396"/>
                      <a:pt x="3395" y="3260"/>
                      <a:pt x="3567" y="2979"/>
                    </a:cubicBezTo>
                    <a:cubicBezTo>
                      <a:pt x="3567" y="2979"/>
                      <a:pt x="3567" y="2950"/>
                      <a:pt x="3595" y="2950"/>
                    </a:cubicBezTo>
                    <a:cubicBezTo>
                      <a:pt x="3738" y="2694"/>
                      <a:pt x="3795" y="2294"/>
                      <a:pt x="3624" y="2009"/>
                    </a:cubicBezTo>
                    <a:cubicBezTo>
                      <a:pt x="3310" y="1552"/>
                      <a:pt x="2910" y="1353"/>
                      <a:pt x="2454" y="1153"/>
                    </a:cubicBezTo>
                    <a:cubicBezTo>
                      <a:pt x="1855" y="868"/>
                      <a:pt x="1341" y="468"/>
                      <a:pt x="828" y="69"/>
                    </a:cubicBezTo>
                    <a:cubicBezTo>
                      <a:pt x="765" y="22"/>
                      <a:pt x="687" y="0"/>
                      <a:pt x="606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1"/>
              <p:cNvSpPr/>
              <p:nvPr/>
            </p:nvSpPr>
            <p:spPr>
              <a:xfrm>
                <a:off x="7015550" y="3599200"/>
                <a:ext cx="46375" cy="956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3827" extrusionOk="0">
                    <a:moveTo>
                      <a:pt x="605" y="0"/>
                    </a:moveTo>
                    <a:cubicBezTo>
                      <a:pt x="436" y="0"/>
                      <a:pt x="270" y="100"/>
                      <a:pt x="200" y="311"/>
                    </a:cubicBezTo>
                    <a:cubicBezTo>
                      <a:pt x="0" y="910"/>
                      <a:pt x="57" y="1680"/>
                      <a:pt x="86" y="2308"/>
                    </a:cubicBezTo>
                    <a:cubicBezTo>
                      <a:pt x="143" y="2993"/>
                      <a:pt x="371" y="3763"/>
                      <a:pt x="1141" y="3820"/>
                    </a:cubicBezTo>
                    <a:cubicBezTo>
                      <a:pt x="1169" y="3824"/>
                      <a:pt x="1196" y="3826"/>
                      <a:pt x="1222" y="3826"/>
                    </a:cubicBezTo>
                    <a:cubicBezTo>
                      <a:pt x="1575" y="3826"/>
                      <a:pt x="1800" y="3483"/>
                      <a:pt x="1826" y="3164"/>
                    </a:cubicBezTo>
                    <a:cubicBezTo>
                      <a:pt x="1855" y="2879"/>
                      <a:pt x="1712" y="2736"/>
                      <a:pt x="1626" y="2479"/>
                    </a:cubicBezTo>
                    <a:cubicBezTo>
                      <a:pt x="1541" y="2308"/>
                      <a:pt x="1512" y="2080"/>
                      <a:pt x="1455" y="1880"/>
                    </a:cubicBezTo>
                    <a:cubicBezTo>
                      <a:pt x="1427" y="1652"/>
                      <a:pt x="1370" y="1424"/>
                      <a:pt x="1313" y="1167"/>
                    </a:cubicBezTo>
                    <a:cubicBezTo>
                      <a:pt x="1255" y="853"/>
                      <a:pt x="1141" y="625"/>
                      <a:pt x="1027" y="311"/>
                    </a:cubicBezTo>
                    <a:cubicBezTo>
                      <a:pt x="955" y="108"/>
                      <a:pt x="779" y="0"/>
                      <a:pt x="605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21"/>
            <p:cNvGrpSpPr/>
            <p:nvPr/>
          </p:nvGrpSpPr>
          <p:grpSpPr>
            <a:xfrm rot="-3124757">
              <a:off x="8479430" y="2592755"/>
              <a:ext cx="910969" cy="785838"/>
              <a:chOff x="6668150" y="3630500"/>
              <a:chExt cx="910925" cy="785800"/>
            </a:xfrm>
          </p:grpSpPr>
          <p:sp>
            <p:nvSpPr>
              <p:cNvPr id="1778" name="Google Shape;1778;p21"/>
              <p:cNvSpPr/>
              <p:nvPr/>
            </p:nvSpPr>
            <p:spPr>
              <a:xfrm>
                <a:off x="6917100" y="4174275"/>
                <a:ext cx="2304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9681" extrusionOk="0">
                    <a:moveTo>
                      <a:pt x="4642" y="1"/>
                    </a:moveTo>
                    <a:cubicBezTo>
                      <a:pt x="4512" y="1"/>
                      <a:pt x="4382" y="8"/>
                      <a:pt x="4252" y="19"/>
                    </a:cubicBezTo>
                    <a:cubicBezTo>
                      <a:pt x="4052" y="48"/>
                      <a:pt x="3852" y="76"/>
                      <a:pt x="3681" y="105"/>
                    </a:cubicBezTo>
                    <a:cubicBezTo>
                      <a:pt x="3453" y="133"/>
                      <a:pt x="3139" y="305"/>
                      <a:pt x="2939" y="390"/>
                    </a:cubicBezTo>
                    <a:cubicBezTo>
                      <a:pt x="2825" y="447"/>
                      <a:pt x="2711" y="504"/>
                      <a:pt x="2597" y="590"/>
                    </a:cubicBezTo>
                    <a:cubicBezTo>
                      <a:pt x="1969" y="961"/>
                      <a:pt x="1427" y="1503"/>
                      <a:pt x="999" y="2102"/>
                    </a:cubicBezTo>
                    <a:cubicBezTo>
                      <a:pt x="314" y="3101"/>
                      <a:pt x="1" y="4385"/>
                      <a:pt x="172" y="5583"/>
                    </a:cubicBezTo>
                    <a:cubicBezTo>
                      <a:pt x="229" y="6125"/>
                      <a:pt x="343" y="6639"/>
                      <a:pt x="486" y="7181"/>
                    </a:cubicBezTo>
                    <a:cubicBezTo>
                      <a:pt x="600" y="7666"/>
                      <a:pt x="771" y="8122"/>
                      <a:pt x="914" y="8608"/>
                    </a:cubicBezTo>
                    <a:cubicBezTo>
                      <a:pt x="1056" y="8978"/>
                      <a:pt x="1285" y="9292"/>
                      <a:pt x="1627" y="9492"/>
                    </a:cubicBezTo>
                    <a:cubicBezTo>
                      <a:pt x="1851" y="9623"/>
                      <a:pt x="2100" y="9680"/>
                      <a:pt x="2349" y="9680"/>
                    </a:cubicBezTo>
                    <a:cubicBezTo>
                      <a:pt x="2480" y="9680"/>
                      <a:pt x="2612" y="9664"/>
                      <a:pt x="2740" y="9635"/>
                    </a:cubicBezTo>
                    <a:cubicBezTo>
                      <a:pt x="3482" y="9435"/>
                      <a:pt x="4024" y="8579"/>
                      <a:pt x="3767" y="7809"/>
                    </a:cubicBezTo>
                    <a:cubicBezTo>
                      <a:pt x="3510" y="7067"/>
                      <a:pt x="3253" y="6325"/>
                      <a:pt x="3111" y="5526"/>
                    </a:cubicBezTo>
                    <a:cubicBezTo>
                      <a:pt x="3082" y="5269"/>
                      <a:pt x="3082" y="5012"/>
                      <a:pt x="3082" y="4756"/>
                    </a:cubicBezTo>
                    <a:cubicBezTo>
                      <a:pt x="3139" y="4556"/>
                      <a:pt x="3168" y="4356"/>
                      <a:pt x="3225" y="4156"/>
                    </a:cubicBezTo>
                    <a:cubicBezTo>
                      <a:pt x="3310" y="4014"/>
                      <a:pt x="3396" y="3871"/>
                      <a:pt x="3482" y="3729"/>
                    </a:cubicBezTo>
                    <a:cubicBezTo>
                      <a:pt x="3596" y="3586"/>
                      <a:pt x="3710" y="3472"/>
                      <a:pt x="3852" y="3358"/>
                    </a:cubicBezTo>
                    <a:lnTo>
                      <a:pt x="3967" y="3272"/>
                    </a:lnTo>
                    <a:cubicBezTo>
                      <a:pt x="4109" y="3158"/>
                      <a:pt x="4252" y="3101"/>
                      <a:pt x="4395" y="3015"/>
                    </a:cubicBezTo>
                    <a:lnTo>
                      <a:pt x="4480" y="2987"/>
                    </a:lnTo>
                    <a:lnTo>
                      <a:pt x="4651" y="3044"/>
                    </a:lnTo>
                    <a:cubicBezTo>
                      <a:pt x="4937" y="3158"/>
                      <a:pt x="5193" y="3329"/>
                      <a:pt x="5422" y="3500"/>
                    </a:cubicBezTo>
                    <a:cubicBezTo>
                      <a:pt x="5821" y="3814"/>
                      <a:pt x="6164" y="4156"/>
                      <a:pt x="6534" y="4499"/>
                    </a:cubicBezTo>
                    <a:cubicBezTo>
                      <a:pt x="6859" y="4767"/>
                      <a:pt x="7259" y="4909"/>
                      <a:pt x="7654" y="4909"/>
                    </a:cubicBezTo>
                    <a:cubicBezTo>
                      <a:pt x="8058" y="4909"/>
                      <a:pt x="8457" y="4759"/>
                      <a:pt x="8760" y="4442"/>
                    </a:cubicBezTo>
                    <a:cubicBezTo>
                      <a:pt x="9045" y="4156"/>
                      <a:pt x="9217" y="3757"/>
                      <a:pt x="9217" y="3329"/>
                    </a:cubicBezTo>
                    <a:cubicBezTo>
                      <a:pt x="9188" y="2901"/>
                      <a:pt x="9017" y="2530"/>
                      <a:pt x="8731" y="2216"/>
                    </a:cubicBezTo>
                    <a:cubicBezTo>
                      <a:pt x="8332" y="1817"/>
                      <a:pt x="7875" y="1474"/>
                      <a:pt x="7419" y="1161"/>
                    </a:cubicBezTo>
                    <a:cubicBezTo>
                      <a:pt x="7077" y="904"/>
                      <a:pt x="6706" y="676"/>
                      <a:pt x="6306" y="476"/>
                    </a:cubicBezTo>
                    <a:cubicBezTo>
                      <a:pt x="5964" y="276"/>
                      <a:pt x="5564" y="162"/>
                      <a:pt x="5193" y="48"/>
                    </a:cubicBezTo>
                    <a:cubicBezTo>
                      <a:pt x="5010" y="14"/>
                      <a:pt x="4826" y="1"/>
                      <a:pt x="464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1"/>
              <p:cNvSpPr/>
              <p:nvPr/>
            </p:nvSpPr>
            <p:spPr>
              <a:xfrm>
                <a:off x="7317975" y="3974625"/>
                <a:ext cx="183350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8436" extrusionOk="0">
                    <a:moveTo>
                      <a:pt x="4070" y="1"/>
                    </a:moveTo>
                    <a:cubicBezTo>
                      <a:pt x="3868" y="1"/>
                      <a:pt x="3669" y="23"/>
                      <a:pt x="3482" y="73"/>
                    </a:cubicBezTo>
                    <a:cubicBezTo>
                      <a:pt x="3082" y="159"/>
                      <a:pt x="2711" y="330"/>
                      <a:pt x="2369" y="501"/>
                    </a:cubicBezTo>
                    <a:lnTo>
                      <a:pt x="2255" y="558"/>
                    </a:lnTo>
                    <a:cubicBezTo>
                      <a:pt x="1998" y="730"/>
                      <a:pt x="1741" y="929"/>
                      <a:pt x="1513" y="1129"/>
                    </a:cubicBezTo>
                    <a:cubicBezTo>
                      <a:pt x="1399" y="1243"/>
                      <a:pt x="1285" y="1357"/>
                      <a:pt x="1171" y="1471"/>
                    </a:cubicBezTo>
                    <a:cubicBezTo>
                      <a:pt x="714" y="2014"/>
                      <a:pt x="286" y="2584"/>
                      <a:pt x="143" y="3298"/>
                    </a:cubicBezTo>
                    <a:cubicBezTo>
                      <a:pt x="1" y="3954"/>
                      <a:pt x="115" y="4610"/>
                      <a:pt x="257" y="5266"/>
                    </a:cubicBezTo>
                    <a:cubicBezTo>
                      <a:pt x="400" y="6008"/>
                      <a:pt x="657" y="6693"/>
                      <a:pt x="885" y="7406"/>
                    </a:cubicBezTo>
                    <a:cubicBezTo>
                      <a:pt x="999" y="7777"/>
                      <a:pt x="1228" y="8062"/>
                      <a:pt x="1570" y="8262"/>
                    </a:cubicBezTo>
                    <a:cubicBezTo>
                      <a:pt x="1773" y="8373"/>
                      <a:pt x="2011" y="8436"/>
                      <a:pt x="2247" y="8436"/>
                    </a:cubicBezTo>
                    <a:cubicBezTo>
                      <a:pt x="2376" y="8436"/>
                      <a:pt x="2504" y="8417"/>
                      <a:pt x="2626" y="8376"/>
                    </a:cubicBezTo>
                    <a:cubicBezTo>
                      <a:pt x="3367" y="8177"/>
                      <a:pt x="3853" y="7378"/>
                      <a:pt x="3624" y="6636"/>
                    </a:cubicBezTo>
                    <a:cubicBezTo>
                      <a:pt x="3367" y="5837"/>
                      <a:pt x="3082" y="5009"/>
                      <a:pt x="2911" y="4182"/>
                    </a:cubicBezTo>
                    <a:lnTo>
                      <a:pt x="2911" y="3897"/>
                    </a:lnTo>
                    <a:lnTo>
                      <a:pt x="2911" y="3868"/>
                    </a:lnTo>
                    <a:lnTo>
                      <a:pt x="2997" y="3697"/>
                    </a:lnTo>
                    <a:cubicBezTo>
                      <a:pt x="3168" y="3497"/>
                      <a:pt x="3339" y="3326"/>
                      <a:pt x="3510" y="3183"/>
                    </a:cubicBezTo>
                    <a:cubicBezTo>
                      <a:pt x="3624" y="3098"/>
                      <a:pt x="3767" y="3012"/>
                      <a:pt x="3881" y="2955"/>
                    </a:cubicBezTo>
                    <a:lnTo>
                      <a:pt x="3967" y="2927"/>
                    </a:lnTo>
                    <a:cubicBezTo>
                      <a:pt x="4109" y="3098"/>
                      <a:pt x="4252" y="3269"/>
                      <a:pt x="4395" y="3440"/>
                    </a:cubicBezTo>
                    <a:cubicBezTo>
                      <a:pt x="4480" y="3526"/>
                      <a:pt x="4537" y="3640"/>
                      <a:pt x="4623" y="3726"/>
                    </a:cubicBezTo>
                    <a:cubicBezTo>
                      <a:pt x="4794" y="3954"/>
                      <a:pt x="5022" y="4096"/>
                      <a:pt x="5251" y="4268"/>
                    </a:cubicBezTo>
                    <a:cubicBezTo>
                      <a:pt x="5479" y="4382"/>
                      <a:pt x="5707" y="4439"/>
                      <a:pt x="5964" y="4439"/>
                    </a:cubicBezTo>
                    <a:cubicBezTo>
                      <a:pt x="6335" y="4410"/>
                      <a:pt x="6677" y="4268"/>
                      <a:pt x="6963" y="3982"/>
                    </a:cubicBezTo>
                    <a:cubicBezTo>
                      <a:pt x="7134" y="3811"/>
                      <a:pt x="7248" y="3611"/>
                      <a:pt x="7305" y="3383"/>
                    </a:cubicBezTo>
                    <a:cubicBezTo>
                      <a:pt x="7305" y="3240"/>
                      <a:pt x="7333" y="3126"/>
                      <a:pt x="7333" y="3012"/>
                    </a:cubicBezTo>
                    <a:cubicBezTo>
                      <a:pt x="7333" y="2755"/>
                      <a:pt x="7276" y="2527"/>
                      <a:pt x="7134" y="2299"/>
                    </a:cubicBezTo>
                    <a:cubicBezTo>
                      <a:pt x="6963" y="1899"/>
                      <a:pt x="6677" y="1557"/>
                      <a:pt x="6392" y="1215"/>
                    </a:cubicBezTo>
                    <a:cubicBezTo>
                      <a:pt x="5992" y="730"/>
                      <a:pt x="5479" y="273"/>
                      <a:pt x="4851" y="102"/>
                    </a:cubicBezTo>
                    <a:cubicBezTo>
                      <a:pt x="4595" y="38"/>
                      <a:pt x="4329" y="1"/>
                      <a:pt x="407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1"/>
              <p:cNvSpPr/>
              <p:nvPr/>
            </p:nvSpPr>
            <p:spPr>
              <a:xfrm>
                <a:off x="7009125" y="3888175"/>
                <a:ext cx="209025" cy="196100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7844" extrusionOk="0">
                    <a:moveTo>
                      <a:pt x="3967" y="1"/>
                    </a:moveTo>
                    <a:cubicBezTo>
                      <a:pt x="3304" y="1"/>
                      <a:pt x="2654" y="179"/>
                      <a:pt x="2083" y="536"/>
                    </a:cubicBezTo>
                    <a:cubicBezTo>
                      <a:pt x="1998" y="593"/>
                      <a:pt x="1912" y="650"/>
                      <a:pt x="1798" y="735"/>
                    </a:cubicBezTo>
                    <a:cubicBezTo>
                      <a:pt x="1598" y="878"/>
                      <a:pt x="1370" y="1049"/>
                      <a:pt x="1170" y="1220"/>
                    </a:cubicBezTo>
                    <a:cubicBezTo>
                      <a:pt x="885" y="1477"/>
                      <a:pt x="685" y="1734"/>
                      <a:pt x="485" y="2048"/>
                    </a:cubicBezTo>
                    <a:cubicBezTo>
                      <a:pt x="371" y="2247"/>
                      <a:pt x="286" y="2504"/>
                      <a:pt x="200" y="2733"/>
                    </a:cubicBezTo>
                    <a:cubicBezTo>
                      <a:pt x="171" y="2847"/>
                      <a:pt x="114" y="2961"/>
                      <a:pt x="114" y="3075"/>
                    </a:cubicBezTo>
                    <a:cubicBezTo>
                      <a:pt x="0" y="3560"/>
                      <a:pt x="29" y="4045"/>
                      <a:pt x="114" y="4530"/>
                    </a:cubicBezTo>
                    <a:cubicBezTo>
                      <a:pt x="286" y="5443"/>
                      <a:pt x="714" y="6299"/>
                      <a:pt x="1142" y="7126"/>
                    </a:cubicBezTo>
                    <a:cubicBezTo>
                      <a:pt x="1405" y="7596"/>
                      <a:pt x="1940" y="7843"/>
                      <a:pt x="2462" y="7843"/>
                    </a:cubicBezTo>
                    <a:cubicBezTo>
                      <a:pt x="2733" y="7843"/>
                      <a:pt x="3000" y="7777"/>
                      <a:pt x="3224" y="7640"/>
                    </a:cubicBezTo>
                    <a:cubicBezTo>
                      <a:pt x="3567" y="7440"/>
                      <a:pt x="3824" y="7098"/>
                      <a:pt x="3938" y="6698"/>
                    </a:cubicBezTo>
                    <a:cubicBezTo>
                      <a:pt x="4023" y="6299"/>
                      <a:pt x="3938" y="5928"/>
                      <a:pt x="3767" y="5557"/>
                    </a:cubicBezTo>
                    <a:cubicBezTo>
                      <a:pt x="3624" y="5272"/>
                      <a:pt x="3481" y="5015"/>
                      <a:pt x="3339" y="4730"/>
                    </a:cubicBezTo>
                    <a:cubicBezTo>
                      <a:pt x="3224" y="4444"/>
                      <a:pt x="3139" y="4159"/>
                      <a:pt x="3082" y="3874"/>
                    </a:cubicBezTo>
                    <a:lnTo>
                      <a:pt x="3082" y="3703"/>
                    </a:lnTo>
                    <a:lnTo>
                      <a:pt x="3110" y="3560"/>
                    </a:lnTo>
                    <a:lnTo>
                      <a:pt x="3139" y="3503"/>
                    </a:lnTo>
                    <a:cubicBezTo>
                      <a:pt x="3310" y="3332"/>
                      <a:pt x="3453" y="3189"/>
                      <a:pt x="3624" y="3046"/>
                    </a:cubicBezTo>
                    <a:cubicBezTo>
                      <a:pt x="3738" y="2961"/>
                      <a:pt x="3824" y="2904"/>
                      <a:pt x="3938" y="2847"/>
                    </a:cubicBezTo>
                    <a:lnTo>
                      <a:pt x="4023" y="2818"/>
                    </a:lnTo>
                    <a:lnTo>
                      <a:pt x="4394" y="2818"/>
                    </a:lnTo>
                    <a:cubicBezTo>
                      <a:pt x="4680" y="2875"/>
                      <a:pt x="4965" y="2932"/>
                      <a:pt x="5250" y="3018"/>
                    </a:cubicBezTo>
                    <a:cubicBezTo>
                      <a:pt x="5393" y="3103"/>
                      <a:pt x="5564" y="3189"/>
                      <a:pt x="5735" y="3275"/>
                    </a:cubicBezTo>
                    <a:cubicBezTo>
                      <a:pt x="5963" y="3417"/>
                      <a:pt x="6220" y="3588"/>
                      <a:pt x="6449" y="3703"/>
                    </a:cubicBezTo>
                    <a:cubicBezTo>
                      <a:pt x="6649" y="3814"/>
                      <a:pt x="6871" y="3869"/>
                      <a:pt x="7090" y="3869"/>
                    </a:cubicBezTo>
                    <a:cubicBezTo>
                      <a:pt x="7431" y="3869"/>
                      <a:pt x="7763" y="3735"/>
                      <a:pt x="7989" y="3474"/>
                    </a:cubicBezTo>
                    <a:cubicBezTo>
                      <a:pt x="8218" y="3246"/>
                      <a:pt x="8360" y="2904"/>
                      <a:pt x="8360" y="2561"/>
                    </a:cubicBezTo>
                    <a:cubicBezTo>
                      <a:pt x="8360" y="2190"/>
                      <a:pt x="8189" y="1934"/>
                      <a:pt x="7961" y="1648"/>
                    </a:cubicBezTo>
                    <a:cubicBezTo>
                      <a:pt x="7675" y="1334"/>
                      <a:pt x="7304" y="1078"/>
                      <a:pt x="6934" y="849"/>
                    </a:cubicBezTo>
                    <a:cubicBezTo>
                      <a:pt x="6534" y="621"/>
                      <a:pt x="6135" y="450"/>
                      <a:pt x="5735" y="307"/>
                    </a:cubicBezTo>
                    <a:cubicBezTo>
                      <a:pt x="5279" y="165"/>
                      <a:pt x="4822" y="79"/>
                      <a:pt x="4366" y="22"/>
                    </a:cubicBezTo>
                    <a:cubicBezTo>
                      <a:pt x="4233" y="8"/>
                      <a:pt x="4099" y="1"/>
                      <a:pt x="3967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21"/>
              <p:cNvSpPr/>
              <p:nvPr/>
            </p:nvSpPr>
            <p:spPr>
              <a:xfrm>
                <a:off x="7341525" y="3644475"/>
                <a:ext cx="2375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6241" extrusionOk="0">
                    <a:moveTo>
                      <a:pt x="4522" y="1"/>
                    </a:moveTo>
                    <a:cubicBezTo>
                      <a:pt x="4433" y="1"/>
                      <a:pt x="4343" y="4"/>
                      <a:pt x="4252" y="12"/>
                    </a:cubicBezTo>
                    <a:cubicBezTo>
                      <a:pt x="3881" y="41"/>
                      <a:pt x="3510" y="98"/>
                      <a:pt x="3167" y="240"/>
                    </a:cubicBezTo>
                    <a:cubicBezTo>
                      <a:pt x="2911" y="326"/>
                      <a:pt x="2682" y="440"/>
                      <a:pt x="2454" y="554"/>
                    </a:cubicBezTo>
                    <a:cubicBezTo>
                      <a:pt x="2055" y="811"/>
                      <a:pt x="1712" y="1125"/>
                      <a:pt x="1398" y="1467"/>
                    </a:cubicBezTo>
                    <a:cubicBezTo>
                      <a:pt x="942" y="1952"/>
                      <a:pt x="628" y="2523"/>
                      <a:pt x="400" y="3151"/>
                    </a:cubicBezTo>
                    <a:cubicBezTo>
                      <a:pt x="257" y="3578"/>
                      <a:pt x="143" y="4035"/>
                      <a:pt x="57" y="4492"/>
                    </a:cubicBezTo>
                    <a:cubicBezTo>
                      <a:pt x="0" y="4862"/>
                      <a:pt x="29" y="5233"/>
                      <a:pt x="229" y="5547"/>
                    </a:cubicBezTo>
                    <a:cubicBezTo>
                      <a:pt x="400" y="5890"/>
                      <a:pt x="714" y="6118"/>
                      <a:pt x="1084" y="6203"/>
                    </a:cubicBezTo>
                    <a:cubicBezTo>
                      <a:pt x="1190" y="6229"/>
                      <a:pt x="1298" y="6241"/>
                      <a:pt x="1407" y="6241"/>
                    </a:cubicBezTo>
                    <a:cubicBezTo>
                      <a:pt x="2035" y="6241"/>
                      <a:pt x="2675" y="5833"/>
                      <a:pt x="2796" y="5176"/>
                    </a:cubicBezTo>
                    <a:cubicBezTo>
                      <a:pt x="2882" y="4777"/>
                      <a:pt x="2939" y="4406"/>
                      <a:pt x="3082" y="4006"/>
                    </a:cubicBezTo>
                    <a:cubicBezTo>
                      <a:pt x="3139" y="3835"/>
                      <a:pt x="3224" y="3693"/>
                      <a:pt x="3339" y="3550"/>
                    </a:cubicBezTo>
                    <a:cubicBezTo>
                      <a:pt x="3453" y="3379"/>
                      <a:pt x="3595" y="3236"/>
                      <a:pt x="3738" y="3093"/>
                    </a:cubicBezTo>
                    <a:cubicBezTo>
                      <a:pt x="3824" y="3036"/>
                      <a:pt x="3909" y="2979"/>
                      <a:pt x="4023" y="2922"/>
                    </a:cubicBezTo>
                    <a:lnTo>
                      <a:pt x="4309" y="2837"/>
                    </a:lnTo>
                    <a:cubicBezTo>
                      <a:pt x="4404" y="2837"/>
                      <a:pt x="4499" y="2824"/>
                      <a:pt x="4594" y="2824"/>
                    </a:cubicBezTo>
                    <a:cubicBezTo>
                      <a:pt x="4641" y="2824"/>
                      <a:pt x="4689" y="2827"/>
                      <a:pt x="4737" y="2837"/>
                    </a:cubicBezTo>
                    <a:cubicBezTo>
                      <a:pt x="5022" y="2865"/>
                      <a:pt x="5279" y="2922"/>
                      <a:pt x="5507" y="3008"/>
                    </a:cubicBezTo>
                    <a:cubicBezTo>
                      <a:pt x="5650" y="3065"/>
                      <a:pt x="5764" y="3122"/>
                      <a:pt x="5878" y="3208"/>
                    </a:cubicBezTo>
                    <a:cubicBezTo>
                      <a:pt x="6049" y="3265"/>
                      <a:pt x="6163" y="3379"/>
                      <a:pt x="6306" y="3464"/>
                    </a:cubicBezTo>
                    <a:cubicBezTo>
                      <a:pt x="6534" y="3636"/>
                      <a:pt x="6762" y="3835"/>
                      <a:pt x="6962" y="4035"/>
                    </a:cubicBezTo>
                    <a:cubicBezTo>
                      <a:pt x="7240" y="4285"/>
                      <a:pt x="7592" y="4413"/>
                      <a:pt x="7943" y="4413"/>
                    </a:cubicBezTo>
                    <a:cubicBezTo>
                      <a:pt x="8313" y="4413"/>
                      <a:pt x="8681" y="4271"/>
                      <a:pt x="8959" y="3978"/>
                    </a:cubicBezTo>
                    <a:cubicBezTo>
                      <a:pt x="9501" y="3436"/>
                      <a:pt x="9501" y="2494"/>
                      <a:pt x="8931" y="1981"/>
                    </a:cubicBezTo>
                    <a:cubicBezTo>
                      <a:pt x="8389" y="1496"/>
                      <a:pt x="7847" y="1039"/>
                      <a:pt x="7219" y="668"/>
                    </a:cubicBezTo>
                    <a:cubicBezTo>
                      <a:pt x="6877" y="497"/>
                      <a:pt x="6506" y="383"/>
                      <a:pt x="6163" y="240"/>
                    </a:cubicBezTo>
                    <a:cubicBezTo>
                      <a:pt x="5878" y="155"/>
                      <a:pt x="5536" y="98"/>
                      <a:pt x="5250" y="69"/>
                    </a:cubicBezTo>
                    <a:cubicBezTo>
                      <a:pt x="5000" y="27"/>
                      <a:pt x="4764" y="1"/>
                      <a:pt x="452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21"/>
              <p:cNvSpPr/>
              <p:nvPr/>
            </p:nvSpPr>
            <p:spPr>
              <a:xfrm>
                <a:off x="6668150" y="4080025"/>
                <a:ext cx="189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7591" h="6283" extrusionOk="0">
                    <a:moveTo>
                      <a:pt x="4278" y="0"/>
                    </a:moveTo>
                    <a:cubicBezTo>
                      <a:pt x="3906" y="0"/>
                      <a:pt x="3530" y="47"/>
                      <a:pt x="3139" y="109"/>
                    </a:cubicBezTo>
                    <a:cubicBezTo>
                      <a:pt x="2883" y="137"/>
                      <a:pt x="2569" y="280"/>
                      <a:pt x="2312" y="394"/>
                    </a:cubicBezTo>
                    <a:lnTo>
                      <a:pt x="2141" y="508"/>
                    </a:lnTo>
                    <a:cubicBezTo>
                      <a:pt x="1855" y="679"/>
                      <a:pt x="1570" y="908"/>
                      <a:pt x="1342" y="1136"/>
                    </a:cubicBezTo>
                    <a:cubicBezTo>
                      <a:pt x="1114" y="1364"/>
                      <a:pt x="942" y="1621"/>
                      <a:pt x="771" y="1878"/>
                    </a:cubicBezTo>
                    <a:cubicBezTo>
                      <a:pt x="686" y="2020"/>
                      <a:pt x="629" y="2163"/>
                      <a:pt x="571" y="2306"/>
                    </a:cubicBezTo>
                    <a:cubicBezTo>
                      <a:pt x="429" y="2620"/>
                      <a:pt x="315" y="2905"/>
                      <a:pt x="229" y="3219"/>
                    </a:cubicBezTo>
                    <a:cubicBezTo>
                      <a:pt x="86" y="3789"/>
                      <a:pt x="1" y="4389"/>
                      <a:pt x="58" y="4988"/>
                    </a:cubicBezTo>
                    <a:cubicBezTo>
                      <a:pt x="86" y="5216"/>
                      <a:pt x="144" y="5444"/>
                      <a:pt x="258" y="5644"/>
                    </a:cubicBezTo>
                    <a:cubicBezTo>
                      <a:pt x="429" y="5929"/>
                      <a:pt x="714" y="6158"/>
                      <a:pt x="1057" y="6243"/>
                    </a:cubicBezTo>
                    <a:cubicBezTo>
                      <a:pt x="1154" y="6270"/>
                      <a:pt x="1256" y="6282"/>
                      <a:pt x="1360" y="6282"/>
                    </a:cubicBezTo>
                    <a:cubicBezTo>
                      <a:pt x="1592" y="6282"/>
                      <a:pt x="1830" y="6219"/>
                      <a:pt x="2027" y="6100"/>
                    </a:cubicBezTo>
                    <a:cubicBezTo>
                      <a:pt x="2312" y="5929"/>
                      <a:pt x="2569" y="5615"/>
                      <a:pt x="2626" y="5302"/>
                    </a:cubicBezTo>
                    <a:cubicBezTo>
                      <a:pt x="2711" y="4645"/>
                      <a:pt x="2797" y="3989"/>
                      <a:pt x="3025" y="3333"/>
                    </a:cubicBezTo>
                    <a:cubicBezTo>
                      <a:pt x="3054" y="3247"/>
                      <a:pt x="3111" y="3162"/>
                      <a:pt x="3168" y="3048"/>
                    </a:cubicBezTo>
                    <a:cubicBezTo>
                      <a:pt x="3254" y="2962"/>
                      <a:pt x="3339" y="2876"/>
                      <a:pt x="3425" y="2791"/>
                    </a:cubicBezTo>
                    <a:lnTo>
                      <a:pt x="3596" y="2677"/>
                    </a:lnTo>
                    <a:lnTo>
                      <a:pt x="3881" y="2620"/>
                    </a:lnTo>
                    <a:cubicBezTo>
                      <a:pt x="3998" y="2611"/>
                      <a:pt x="4118" y="2608"/>
                      <a:pt x="4238" y="2608"/>
                    </a:cubicBezTo>
                    <a:cubicBezTo>
                      <a:pt x="4529" y="2608"/>
                      <a:pt x="4826" y="2628"/>
                      <a:pt x="5108" y="2648"/>
                    </a:cubicBezTo>
                    <a:cubicBezTo>
                      <a:pt x="5393" y="2677"/>
                      <a:pt x="5650" y="2734"/>
                      <a:pt x="5907" y="2762"/>
                    </a:cubicBezTo>
                    <a:cubicBezTo>
                      <a:pt x="6035" y="2792"/>
                      <a:pt x="6156" y="2808"/>
                      <a:pt x="6273" y="2808"/>
                    </a:cubicBezTo>
                    <a:cubicBezTo>
                      <a:pt x="6495" y="2808"/>
                      <a:pt x="6700" y="2750"/>
                      <a:pt x="6906" y="2620"/>
                    </a:cubicBezTo>
                    <a:cubicBezTo>
                      <a:pt x="7191" y="2448"/>
                      <a:pt x="7419" y="2163"/>
                      <a:pt x="7505" y="1821"/>
                    </a:cubicBezTo>
                    <a:cubicBezTo>
                      <a:pt x="7590" y="1507"/>
                      <a:pt x="7533" y="1136"/>
                      <a:pt x="7362" y="851"/>
                    </a:cubicBezTo>
                    <a:cubicBezTo>
                      <a:pt x="7191" y="565"/>
                      <a:pt x="6877" y="308"/>
                      <a:pt x="6563" y="251"/>
                    </a:cubicBezTo>
                    <a:cubicBezTo>
                      <a:pt x="5936" y="137"/>
                      <a:pt x="5336" y="80"/>
                      <a:pt x="4709" y="23"/>
                    </a:cubicBezTo>
                    <a:cubicBezTo>
                      <a:pt x="4565" y="7"/>
                      <a:pt x="4422" y="0"/>
                      <a:pt x="427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21"/>
              <p:cNvSpPr/>
              <p:nvPr/>
            </p:nvSpPr>
            <p:spPr>
              <a:xfrm>
                <a:off x="6718800" y="3822650"/>
                <a:ext cx="168375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6351" extrusionOk="0">
                    <a:moveTo>
                      <a:pt x="3888" y="0"/>
                    </a:moveTo>
                    <a:cubicBezTo>
                      <a:pt x="3209" y="0"/>
                      <a:pt x="2558" y="217"/>
                      <a:pt x="1969" y="560"/>
                    </a:cubicBezTo>
                    <a:cubicBezTo>
                      <a:pt x="1855" y="646"/>
                      <a:pt x="1770" y="703"/>
                      <a:pt x="1656" y="760"/>
                    </a:cubicBezTo>
                    <a:cubicBezTo>
                      <a:pt x="1170" y="1102"/>
                      <a:pt x="800" y="1502"/>
                      <a:pt x="457" y="1987"/>
                    </a:cubicBezTo>
                    <a:cubicBezTo>
                      <a:pt x="400" y="2072"/>
                      <a:pt x="314" y="2158"/>
                      <a:pt x="286" y="2272"/>
                    </a:cubicBezTo>
                    <a:cubicBezTo>
                      <a:pt x="200" y="2415"/>
                      <a:pt x="143" y="2586"/>
                      <a:pt x="86" y="2729"/>
                    </a:cubicBezTo>
                    <a:cubicBezTo>
                      <a:pt x="29" y="3099"/>
                      <a:pt x="1" y="3413"/>
                      <a:pt x="86" y="3784"/>
                    </a:cubicBezTo>
                    <a:cubicBezTo>
                      <a:pt x="172" y="4212"/>
                      <a:pt x="372" y="4612"/>
                      <a:pt x="600" y="5011"/>
                    </a:cubicBezTo>
                    <a:cubicBezTo>
                      <a:pt x="714" y="5239"/>
                      <a:pt x="857" y="5439"/>
                      <a:pt x="999" y="5667"/>
                    </a:cubicBezTo>
                    <a:cubicBezTo>
                      <a:pt x="1264" y="6103"/>
                      <a:pt x="1731" y="6350"/>
                      <a:pt x="2206" y="6350"/>
                    </a:cubicBezTo>
                    <a:cubicBezTo>
                      <a:pt x="2447" y="6350"/>
                      <a:pt x="2690" y="6287"/>
                      <a:pt x="2911" y="6152"/>
                    </a:cubicBezTo>
                    <a:cubicBezTo>
                      <a:pt x="3539" y="5781"/>
                      <a:pt x="3767" y="4897"/>
                      <a:pt x="3367" y="4241"/>
                    </a:cubicBezTo>
                    <a:cubicBezTo>
                      <a:pt x="3196" y="3955"/>
                      <a:pt x="2997" y="3642"/>
                      <a:pt x="2825" y="3328"/>
                    </a:cubicBezTo>
                    <a:lnTo>
                      <a:pt x="2911" y="3214"/>
                    </a:lnTo>
                    <a:cubicBezTo>
                      <a:pt x="3054" y="3042"/>
                      <a:pt x="3196" y="2900"/>
                      <a:pt x="3339" y="2757"/>
                    </a:cubicBezTo>
                    <a:cubicBezTo>
                      <a:pt x="3453" y="2671"/>
                      <a:pt x="3567" y="2614"/>
                      <a:pt x="3681" y="2557"/>
                    </a:cubicBezTo>
                    <a:lnTo>
                      <a:pt x="3852" y="2500"/>
                    </a:lnTo>
                    <a:lnTo>
                      <a:pt x="4252" y="2500"/>
                    </a:lnTo>
                    <a:cubicBezTo>
                      <a:pt x="4566" y="2557"/>
                      <a:pt x="4880" y="2643"/>
                      <a:pt x="5194" y="2729"/>
                    </a:cubicBezTo>
                    <a:cubicBezTo>
                      <a:pt x="5289" y="2755"/>
                      <a:pt x="5387" y="2768"/>
                      <a:pt x="5484" y="2768"/>
                    </a:cubicBezTo>
                    <a:cubicBezTo>
                      <a:pt x="5909" y="2768"/>
                      <a:pt x="6331" y="2524"/>
                      <a:pt x="6563" y="2129"/>
                    </a:cubicBezTo>
                    <a:cubicBezTo>
                      <a:pt x="6706" y="1873"/>
                      <a:pt x="6734" y="1530"/>
                      <a:pt x="6649" y="1245"/>
                    </a:cubicBezTo>
                    <a:cubicBezTo>
                      <a:pt x="6592" y="960"/>
                      <a:pt x="6363" y="617"/>
                      <a:pt x="6078" y="503"/>
                    </a:cubicBezTo>
                    <a:cubicBezTo>
                      <a:pt x="5764" y="360"/>
                      <a:pt x="5479" y="246"/>
                      <a:pt x="5165" y="161"/>
                    </a:cubicBezTo>
                    <a:cubicBezTo>
                      <a:pt x="4851" y="75"/>
                      <a:pt x="4537" y="47"/>
                      <a:pt x="4223" y="18"/>
                    </a:cubicBezTo>
                    <a:cubicBezTo>
                      <a:pt x="4111" y="6"/>
                      <a:pt x="3999" y="0"/>
                      <a:pt x="388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21"/>
              <p:cNvSpPr/>
              <p:nvPr/>
            </p:nvSpPr>
            <p:spPr>
              <a:xfrm>
                <a:off x="7017675" y="3630500"/>
                <a:ext cx="190475" cy="191175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7647" extrusionOk="0">
                    <a:moveTo>
                      <a:pt x="3795" y="0"/>
                    </a:moveTo>
                    <a:cubicBezTo>
                      <a:pt x="3596" y="29"/>
                      <a:pt x="3367" y="57"/>
                      <a:pt x="3139" y="114"/>
                    </a:cubicBezTo>
                    <a:cubicBezTo>
                      <a:pt x="2797" y="143"/>
                      <a:pt x="2454" y="314"/>
                      <a:pt x="2169" y="485"/>
                    </a:cubicBezTo>
                    <a:lnTo>
                      <a:pt x="2055" y="542"/>
                    </a:lnTo>
                    <a:cubicBezTo>
                      <a:pt x="1827" y="685"/>
                      <a:pt x="1598" y="856"/>
                      <a:pt x="1399" y="1027"/>
                    </a:cubicBezTo>
                    <a:cubicBezTo>
                      <a:pt x="1199" y="1227"/>
                      <a:pt x="999" y="1427"/>
                      <a:pt x="828" y="1655"/>
                    </a:cubicBezTo>
                    <a:cubicBezTo>
                      <a:pt x="486" y="2083"/>
                      <a:pt x="257" y="2540"/>
                      <a:pt x="115" y="3082"/>
                    </a:cubicBezTo>
                    <a:cubicBezTo>
                      <a:pt x="29" y="3424"/>
                      <a:pt x="29" y="3767"/>
                      <a:pt x="1" y="4109"/>
                    </a:cubicBezTo>
                    <a:cubicBezTo>
                      <a:pt x="1" y="4451"/>
                      <a:pt x="29" y="4765"/>
                      <a:pt x="29" y="5108"/>
                    </a:cubicBezTo>
                    <a:cubicBezTo>
                      <a:pt x="58" y="5536"/>
                      <a:pt x="86" y="5992"/>
                      <a:pt x="115" y="6420"/>
                    </a:cubicBezTo>
                    <a:cubicBezTo>
                      <a:pt x="143" y="6762"/>
                      <a:pt x="257" y="7048"/>
                      <a:pt x="514" y="7305"/>
                    </a:cubicBezTo>
                    <a:cubicBezTo>
                      <a:pt x="742" y="7504"/>
                      <a:pt x="1056" y="7647"/>
                      <a:pt x="1370" y="7647"/>
                    </a:cubicBezTo>
                    <a:cubicBezTo>
                      <a:pt x="1998" y="7618"/>
                      <a:pt x="2626" y="7076"/>
                      <a:pt x="2569" y="6392"/>
                    </a:cubicBezTo>
                    <a:cubicBezTo>
                      <a:pt x="2540" y="5906"/>
                      <a:pt x="2511" y="5393"/>
                      <a:pt x="2483" y="4908"/>
                    </a:cubicBezTo>
                    <a:cubicBezTo>
                      <a:pt x="2454" y="4537"/>
                      <a:pt x="2454" y="4166"/>
                      <a:pt x="2483" y="3795"/>
                    </a:cubicBezTo>
                    <a:cubicBezTo>
                      <a:pt x="2483" y="3681"/>
                      <a:pt x="2511" y="3567"/>
                      <a:pt x="2540" y="3453"/>
                    </a:cubicBezTo>
                    <a:cubicBezTo>
                      <a:pt x="2597" y="3367"/>
                      <a:pt x="2654" y="3282"/>
                      <a:pt x="2711" y="3196"/>
                    </a:cubicBezTo>
                    <a:cubicBezTo>
                      <a:pt x="2854" y="3025"/>
                      <a:pt x="3025" y="2854"/>
                      <a:pt x="3196" y="2682"/>
                    </a:cubicBezTo>
                    <a:cubicBezTo>
                      <a:pt x="3282" y="2625"/>
                      <a:pt x="3367" y="2568"/>
                      <a:pt x="3482" y="2511"/>
                    </a:cubicBezTo>
                    <a:lnTo>
                      <a:pt x="3681" y="2454"/>
                    </a:lnTo>
                    <a:lnTo>
                      <a:pt x="3995" y="2454"/>
                    </a:lnTo>
                    <a:cubicBezTo>
                      <a:pt x="4081" y="2483"/>
                      <a:pt x="4195" y="2511"/>
                      <a:pt x="4280" y="2540"/>
                    </a:cubicBezTo>
                    <a:cubicBezTo>
                      <a:pt x="4480" y="2625"/>
                      <a:pt x="4651" y="2711"/>
                      <a:pt x="4823" y="2854"/>
                    </a:cubicBezTo>
                    <a:cubicBezTo>
                      <a:pt x="5079" y="3025"/>
                      <a:pt x="5336" y="3224"/>
                      <a:pt x="5621" y="3339"/>
                    </a:cubicBezTo>
                    <a:cubicBezTo>
                      <a:pt x="5821" y="3453"/>
                      <a:pt x="6021" y="3510"/>
                      <a:pt x="6249" y="3510"/>
                    </a:cubicBezTo>
                    <a:cubicBezTo>
                      <a:pt x="6563" y="3510"/>
                      <a:pt x="6905" y="3367"/>
                      <a:pt x="7134" y="3110"/>
                    </a:cubicBezTo>
                    <a:cubicBezTo>
                      <a:pt x="7590" y="2654"/>
                      <a:pt x="7619" y="1798"/>
                      <a:pt x="7105" y="1341"/>
                    </a:cubicBezTo>
                    <a:cubicBezTo>
                      <a:pt x="6791" y="1085"/>
                      <a:pt x="6420" y="856"/>
                      <a:pt x="6078" y="628"/>
                    </a:cubicBezTo>
                    <a:cubicBezTo>
                      <a:pt x="5764" y="428"/>
                      <a:pt x="5365" y="286"/>
                      <a:pt x="5022" y="172"/>
                    </a:cubicBezTo>
                    <a:cubicBezTo>
                      <a:pt x="4623" y="57"/>
                      <a:pt x="4223" y="0"/>
                      <a:pt x="3795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21"/>
              <p:cNvSpPr/>
              <p:nvPr/>
            </p:nvSpPr>
            <p:spPr>
              <a:xfrm>
                <a:off x="6923525" y="424822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0"/>
                    </a:moveTo>
                    <a:cubicBezTo>
                      <a:pt x="2283" y="0"/>
                      <a:pt x="1855" y="228"/>
                      <a:pt x="1627" y="599"/>
                    </a:cubicBezTo>
                    <a:cubicBezTo>
                      <a:pt x="1541" y="771"/>
                      <a:pt x="1456" y="970"/>
                      <a:pt x="1370" y="1141"/>
                    </a:cubicBezTo>
                    <a:lnTo>
                      <a:pt x="1284" y="1198"/>
                    </a:lnTo>
                    <a:cubicBezTo>
                      <a:pt x="1199" y="1256"/>
                      <a:pt x="1113" y="1313"/>
                      <a:pt x="1028" y="1398"/>
                    </a:cubicBezTo>
                    <a:cubicBezTo>
                      <a:pt x="856" y="1541"/>
                      <a:pt x="742" y="1741"/>
                      <a:pt x="685" y="1940"/>
                    </a:cubicBezTo>
                    <a:cubicBezTo>
                      <a:pt x="600" y="2226"/>
                      <a:pt x="485" y="2482"/>
                      <a:pt x="371" y="2768"/>
                    </a:cubicBezTo>
                    <a:cubicBezTo>
                      <a:pt x="257" y="3053"/>
                      <a:pt x="115" y="3367"/>
                      <a:pt x="57" y="3652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08"/>
                      <a:pt x="657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79"/>
                    </a:cubicBezTo>
                    <a:cubicBezTo>
                      <a:pt x="2283" y="4765"/>
                      <a:pt x="2397" y="4622"/>
                      <a:pt x="2483" y="4451"/>
                    </a:cubicBezTo>
                    <a:cubicBezTo>
                      <a:pt x="2540" y="4394"/>
                      <a:pt x="2568" y="4308"/>
                      <a:pt x="2597" y="4251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53" y="3681"/>
                    </a:cubicBezTo>
                    <a:cubicBezTo>
                      <a:pt x="3453" y="3338"/>
                      <a:pt x="3538" y="2910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3025" y="57"/>
                    </a:cubicBezTo>
                    <a:cubicBezTo>
                      <a:pt x="2911" y="29"/>
                      <a:pt x="2797" y="0"/>
                      <a:pt x="268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6" name="Google Shape;1786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solidFill>
          <a:schemeClr val="dk2"/>
        </a:solidFill>
        <a:effectLst/>
      </p:bgPr>
    </p:bg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8" name="Google Shape;1788;p22"/>
          <p:cNvGrpSpPr/>
          <p:nvPr/>
        </p:nvGrpSpPr>
        <p:grpSpPr>
          <a:xfrm>
            <a:off x="-544462" y="-248126"/>
            <a:ext cx="9869828" cy="5754214"/>
            <a:chOff x="-544462" y="-248126"/>
            <a:chExt cx="9869828" cy="5754214"/>
          </a:xfrm>
        </p:grpSpPr>
        <p:grpSp>
          <p:nvGrpSpPr>
            <p:cNvPr id="1789" name="Google Shape;1789;p22"/>
            <p:cNvGrpSpPr/>
            <p:nvPr/>
          </p:nvGrpSpPr>
          <p:grpSpPr>
            <a:xfrm>
              <a:off x="-544462" y="4134113"/>
              <a:ext cx="1496550" cy="1371975"/>
              <a:chOff x="424413" y="2356238"/>
              <a:chExt cx="1496550" cy="1371975"/>
            </a:xfrm>
          </p:grpSpPr>
          <p:sp>
            <p:nvSpPr>
              <p:cNvPr id="1790" name="Google Shape;1790;p22"/>
              <p:cNvSpPr/>
              <p:nvPr/>
            </p:nvSpPr>
            <p:spPr>
              <a:xfrm>
                <a:off x="1047138" y="3071338"/>
                <a:ext cx="321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32" extrusionOk="0">
                    <a:moveTo>
                      <a:pt x="314" y="1"/>
                    </a:moveTo>
                    <a:cubicBezTo>
                      <a:pt x="286" y="1"/>
                      <a:pt x="257" y="29"/>
                      <a:pt x="229" y="29"/>
                    </a:cubicBezTo>
                    <a:lnTo>
                      <a:pt x="200" y="29"/>
                    </a:lnTo>
                    <a:cubicBezTo>
                      <a:pt x="172" y="58"/>
                      <a:pt x="143" y="86"/>
                      <a:pt x="115" y="115"/>
                    </a:cubicBezTo>
                    <a:cubicBezTo>
                      <a:pt x="86" y="115"/>
                      <a:pt x="86" y="143"/>
                      <a:pt x="58" y="172"/>
                    </a:cubicBezTo>
                    <a:cubicBezTo>
                      <a:pt x="29" y="200"/>
                      <a:pt x="29" y="258"/>
                      <a:pt x="29" y="315"/>
                    </a:cubicBezTo>
                    <a:cubicBezTo>
                      <a:pt x="29" y="343"/>
                      <a:pt x="1" y="343"/>
                      <a:pt x="1" y="343"/>
                    </a:cubicBezTo>
                    <a:lnTo>
                      <a:pt x="29" y="343"/>
                    </a:lnTo>
                    <a:cubicBezTo>
                      <a:pt x="29" y="400"/>
                      <a:pt x="29" y="429"/>
                      <a:pt x="29" y="486"/>
                    </a:cubicBezTo>
                    <a:cubicBezTo>
                      <a:pt x="115" y="800"/>
                      <a:pt x="371" y="1028"/>
                      <a:pt x="657" y="1171"/>
                    </a:cubicBezTo>
                    <a:cubicBezTo>
                      <a:pt x="739" y="1206"/>
                      <a:pt x="840" y="1231"/>
                      <a:pt x="937" y="1231"/>
                    </a:cubicBezTo>
                    <a:cubicBezTo>
                      <a:pt x="1076" y="1231"/>
                      <a:pt x="1206" y="1179"/>
                      <a:pt x="1256" y="1028"/>
                    </a:cubicBezTo>
                    <a:cubicBezTo>
                      <a:pt x="1284" y="914"/>
                      <a:pt x="1284" y="828"/>
                      <a:pt x="1256" y="743"/>
                    </a:cubicBezTo>
                    <a:cubicBezTo>
                      <a:pt x="1227" y="686"/>
                      <a:pt x="1199" y="628"/>
                      <a:pt x="1199" y="571"/>
                    </a:cubicBezTo>
                    <a:lnTo>
                      <a:pt x="1170" y="571"/>
                    </a:lnTo>
                    <a:cubicBezTo>
                      <a:pt x="1170" y="571"/>
                      <a:pt x="1170" y="543"/>
                      <a:pt x="1170" y="543"/>
                    </a:cubicBezTo>
                    <a:cubicBezTo>
                      <a:pt x="1142" y="514"/>
                      <a:pt x="1142" y="514"/>
                      <a:pt x="1113" y="486"/>
                    </a:cubicBezTo>
                    <a:cubicBezTo>
                      <a:pt x="1085" y="429"/>
                      <a:pt x="1085" y="429"/>
                      <a:pt x="1085" y="429"/>
                    </a:cubicBezTo>
                    <a:cubicBezTo>
                      <a:pt x="1056" y="372"/>
                      <a:pt x="999" y="343"/>
                      <a:pt x="971" y="286"/>
                    </a:cubicBezTo>
                    <a:cubicBezTo>
                      <a:pt x="799" y="115"/>
                      <a:pt x="543" y="1"/>
                      <a:pt x="3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22"/>
              <p:cNvSpPr/>
              <p:nvPr/>
            </p:nvSpPr>
            <p:spPr>
              <a:xfrm>
                <a:off x="1065688" y="3136863"/>
                <a:ext cx="2975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102" extrusionOk="0">
                    <a:moveTo>
                      <a:pt x="315" y="0"/>
                    </a:moveTo>
                    <a:cubicBezTo>
                      <a:pt x="149" y="0"/>
                      <a:pt x="0" y="83"/>
                      <a:pt x="0" y="290"/>
                    </a:cubicBezTo>
                    <a:cubicBezTo>
                      <a:pt x="29" y="632"/>
                      <a:pt x="314" y="918"/>
                      <a:pt x="600" y="1060"/>
                    </a:cubicBezTo>
                    <a:cubicBezTo>
                      <a:pt x="669" y="1087"/>
                      <a:pt x="752" y="1102"/>
                      <a:pt x="833" y="1102"/>
                    </a:cubicBezTo>
                    <a:cubicBezTo>
                      <a:pt x="1017" y="1102"/>
                      <a:pt x="1190" y="1022"/>
                      <a:pt x="1170" y="804"/>
                    </a:cubicBezTo>
                    <a:cubicBezTo>
                      <a:pt x="1170" y="461"/>
                      <a:pt x="856" y="176"/>
                      <a:pt x="571" y="62"/>
                    </a:cubicBezTo>
                    <a:cubicBezTo>
                      <a:pt x="493" y="23"/>
                      <a:pt x="402" y="0"/>
                      <a:pt x="31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22"/>
              <p:cNvSpPr/>
              <p:nvPr/>
            </p:nvSpPr>
            <p:spPr>
              <a:xfrm>
                <a:off x="1137738" y="3108088"/>
                <a:ext cx="2687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005" extrusionOk="0">
                    <a:moveTo>
                      <a:pt x="305" y="0"/>
                    </a:moveTo>
                    <a:cubicBezTo>
                      <a:pt x="148" y="0"/>
                      <a:pt x="0" y="75"/>
                      <a:pt x="0" y="271"/>
                    </a:cubicBezTo>
                    <a:cubicBezTo>
                      <a:pt x="29" y="585"/>
                      <a:pt x="285" y="842"/>
                      <a:pt x="542" y="956"/>
                    </a:cubicBezTo>
                    <a:cubicBezTo>
                      <a:pt x="621" y="985"/>
                      <a:pt x="709" y="1005"/>
                      <a:pt x="790" y="1005"/>
                    </a:cubicBezTo>
                    <a:cubicBezTo>
                      <a:pt x="946" y="1005"/>
                      <a:pt x="1075" y="934"/>
                      <a:pt x="1056" y="728"/>
                    </a:cubicBezTo>
                    <a:cubicBezTo>
                      <a:pt x="1056" y="442"/>
                      <a:pt x="770" y="157"/>
                      <a:pt x="514" y="43"/>
                    </a:cubicBezTo>
                    <a:cubicBezTo>
                      <a:pt x="451" y="16"/>
                      <a:pt x="377" y="0"/>
                      <a:pt x="3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22"/>
              <p:cNvSpPr/>
              <p:nvPr/>
            </p:nvSpPr>
            <p:spPr>
              <a:xfrm>
                <a:off x="974388" y="3146963"/>
                <a:ext cx="4352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541" extrusionOk="0">
                    <a:moveTo>
                      <a:pt x="557" y="0"/>
                    </a:moveTo>
                    <a:cubicBezTo>
                      <a:pt x="447" y="0"/>
                      <a:pt x="333" y="38"/>
                      <a:pt x="257" y="114"/>
                    </a:cubicBezTo>
                    <a:cubicBezTo>
                      <a:pt x="0" y="371"/>
                      <a:pt x="228" y="771"/>
                      <a:pt x="371" y="999"/>
                    </a:cubicBezTo>
                    <a:cubicBezTo>
                      <a:pt x="599" y="1284"/>
                      <a:pt x="970" y="1541"/>
                      <a:pt x="1341" y="1541"/>
                    </a:cubicBezTo>
                    <a:cubicBezTo>
                      <a:pt x="1512" y="1541"/>
                      <a:pt x="1655" y="1455"/>
                      <a:pt x="1712" y="1284"/>
                    </a:cubicBezTo>
                    <a:cubicBezTo>
                      <a:pt x="1741" y="1227"/>
                      <a:pt x="1741" y="1170"/>
                      <a:pt x="1741" y="1113"/>
                    </a:cubicBezTo>
                    <a:cubicBezTo>
                      <a:pt x="1741" y="982"/>
                      <a:pt x="1728" y="912"/>
                      <a:pt x="1720" y="912"/>
                    </a:cubicBezTo>
                    <a:cubicBezTo>
                      <a:pt x="1716" y="912"/>
                      <a:pt x="1712" y="931"/>
                      <a:pt x="1712" y="970"/>
                    </a:cubicBezTo>
                    <a:cubicBezTo>
                      <a:pt x="1627" y="514"/>
                      <a:pt x="1284" y="200"/>
                      <a:pt x="856" y="57"/>
                    </a:cubicBezTo>
                    <a:lnTo>
                      <a:pt x="856" y="57"/>
                    </a:lnTo>
                    <a:cubicBezTo>
                      <a:pt x="911" y="79"/>
                      <a:pt x="936" y="88"/>
                      <a:pt x="934" y="88"/>
                    </a:cubicBezTo>
                    <a:cubicBezTo>
                      <a:pt x="930" y="88"/>
                      <a:pt x="855" y="64"/>
                      <a:pt x="714" y="29"/>
                    </a:cubicBezTo>
                    <a:cubicBezTo>
                      <a:pt x="666" y="10"/>
                      <a:pt x="612" y="0"/>
                      <a:pt x="5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22"/>
              <p:cNvSpPr/>
              <p:nvPr/>
            </p:nvSpPr>
            <p:spPr>
              <a:xfrm>
                <a:off x="862163" y="3134113"/>
                <a:ext cx="33275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38" extrusionOk="0">
                    <a:moveTo>
                      <a:pt x="286" y="1"/>
                    </a:moveTo>
                    <a:cubicBezTo>
                      <a:pt x="118" y="1"/>
                      <a:pt x="1" y="98"/>
                      <a:pt x="10" y="343"/>
                    </a:cubicBezTo>
                    <a:cubicBezTo>
                      <a:pt x="30" y="742"/>
                      <a:pt x="676" y="1238"/>
                      <a:pt x="1055" y="1238"/>
                    </a:cubicBezTo>
                    <a:cubicBezTo>
                      <a:pt x="1218" y="1238"/>
                      <a:pt x="1331" y="1146"/>
                      <a:pt x="1322" y="914"/>
                    </a:cubicBezTo>
                    <a:cubicBezTo>
                      <a:pt x="1302" y="498"/>
                      <a:pt x="665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22"/>
              <p:cNvSpPr/>
              <p:nvPr/>
            </p:nvSpPr>
            <p:spPr>
              <a:xfrm>
                <a:off x="902113" y="3059363"/>
                <a:ext cx="2165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789" extrusionOk="0">
                    <a:moveTo>
                      <a:pt x="188" y="0"/>
                    </a:moveTo>
                    <a:cubicBezTo>
                      <a:pt x="77" y="0"/>
                      <a:pt x="1" y="63"/>
                      <a:pt x="9" y="223"/>
                    </a:cubicBezTo>
                    <a:cubicBezTo>
                      <a:pt x="29" y="478"/>
                      <a:pt x="428" y="788"/>
                      <a:pt x="674" y="788"/>
                    </a:cubicBezTo>
                    <a:cubicBezTo>
                      <a:pt x="785" y="788"/>
                      <a:pt x="865" y="725"/>
                      <a:pt x="865" y="565"/>
                    </a:cubicBezTo>
                    <a:cubicBezTo>
                      <a:pt x="846" y="310"/>
                      <a:pt x="433" y="0"/>
                      <a:pt x="1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2"/>
              <p:cNvSpPr/>
              <p:nvPr/>
            </p:nvSpPr>
            <p:spPr>
              <a:xfrm>
                <a:off x="808888" y="3002313"/>
                <a:ext cx="41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9" extrusionOk="0">
                    <a:moveTo>
                      <a:pt x="512" y="1"/>
                    </a:moveTo>
                    <a:cubicBezTo>
                      <a:pt x="398" y="1"/>
                      <a:pt x="289" y="31"/>
                      <a:pt x="200" y="108"/>
                    </a:cubicBezTo>
                    <a:lnTo>
                      <a:pt x="200" y="137"/>
                    </a:lnTo>
                    <a:cubicBezTo>
                      <a:pt x="1" y="308"/>
                      <a:pt x="115" y="622"/>
                      <a:pt x="200" y="793"/>
                    </a:cubicBezTo>
                    <a:cubicBezTo>
                      <a:pt x="372" y="1135"/>
                      <a:pt x="714" y="1421"/>
                      <a:pt x="1085" y="1506"/>
                    </a:cubicBezTo>
                    <a:cubicBezTo>
                      <a:pt x="1126" y="1515"/>
                      <a:pt x="1167" y="1519"/>
                      <a:pt x="1208" y="1519"/>
                    </a:cubicBezTo>
                    <a:cubicBezTo>
                      <a:pt x="1447" y="1519"/>
                      <a:pt x="1656" y="1375"/>
                      <a:pt x="1656" y="1107"/>
                    </a:cubicBezTo>
                    <a:cubicBezTo>
                      <a:pt x="1656" y="707"/>
                      <a:pt x="1342" y="394"/>
                      <a:pt x="1056" y="194"/>
                    </a:cubicBezTo>
                    <a:cubicBezTo>
                      <a:pt x="1056" y="194"/>
                      <a:pt x="1028" y="194"/>
                      <a:pt x="1028" y="165"/>
                    </a:cubicBezTo>
                    <a:cubicBezTo>
                      <a:pt x="888" y="78"/>
                      <a:pt x="694" y="1"/>
                      <a:pt x="51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22"/>
              <p:cNvSpPr/>
              <p:nvPr/>
            </p:nvSpPr>
            <p:spPr>
              <a:xfrm>
                <a:off x="765388" y="3107138"/>
                <a:ext cx="3355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259" extrusionOk="0">
                    <a:moveTo>
                      <a:pt x="599" y="1"/>
                    </a:moveTo>
                    <a:cubicBezTo>
                      <a:pt x="561" y="1"/>
                      <a:pt x="522" y="8"/>
                      <a:pt x="485" y="24"/>
                    </a:cubicBezTo>
                    <a:cubicBezTo>
                      <a:pt x="371" y="52"/>
                      <a:pt x="286" y="109"/>
                      <a:pt x="200" y="224"/>
                    </a:cubicBezTo>
                    <a:cubicBezTo>
                      <a:pt x="0" y="452"/>
                      <a:pt x="257" y="823"/>
                      <a:pt x="428" y="994"/>
                    </a:cubicBezTo>
                    <a:cubicBezTo>
                      <a:pt x="520" y="1085"/>
                      <a:pt x="822" y="1259"/>
                      <a:pt x="1043" y="1259"/>
                    </a:cubicBezTo>
                    <a:cubicBezTo>
                      <a:pt x="1166" y="1259"/>
                      <a:pt x="1264" y="1205"/>
                      <a:pt x="1284" y="1051"/>
                    </a:cubicBezTo>
                    <a:cubicBezTo>
                      <a:pt x="1341" y="737"/>
                      <a:pt x="1227" y="509"/>
                      <a:pt x="1027" y="252"/>
                    </a:cubicBezTo>
                    <a:cubicBezTo>
                      <a:pt x="935" y="136"/>
                      <a:pt x="766" y="1"/>
                      <a:pt x="59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22"/>
              <p:cNvSpPr/>
              <p:nvPr/>
            </p:nvSpPr>
            <p:spPr>
              <a:xfrm>
                <a:off x="932288" y="2978613"/>
                <a:ext cx="314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794" extrusionOk="0">
                    <a:moveTo>
                      <a:pt x="286" y="1"/>
                    </a:moveTo>
                    <a:cubicBezTo>
                      <a:pt x="229" y="1"/>
                      <a:pt x="172" y="29"/>
                      <a:pt x="143" y="86"/>
                    </a:cubicBezTo>
                    <a:cubicBezTo>
                      <a:pt x="115" y="86"/>
                      <a:pt x="115" y="86"/>
                      <a:pt x="115" y="115"/>
                    </a:cubicBezTo>
                    <a:cubicBezTo>
                      <a:pt x="1" y="314"/>
                      <a:pt x="172" y="571"/>
                      <a:pt x="343" y="657"/>
                    </a:cubicBezTo>
                    <a:cubicBezTo>
                      <a:pt x="469" y="740"/>
                      <a:pt x="579" y="793"/>
                      <a:pt x="707" y="793"/>
                    </a:cubicBezTo>
                    <a:cubicBezTo>
                      <a:pt x="754" y="793"/>
                      <a:pt x="803" y="786"/>
                      <a:pt x="857" y="771"/>
                    </a:cubicBezTo>
                    <a:cubicBezTo>
                      <a:pt x="1256" y="628"/>
                      <a:pt x="686" y="58"/>
                      <a:pt x="486" y="29"/>
                    </a:cubicBezTo>
                    <a:cubicBezTo>
                      <a:pt x="400" y="29"/>
                      <a:pt x="343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2"/>
              <p:cNvSpPr/>
              <p:nvPr/>
            </p:nvSpPr>
            <p:spPr>
              <a:xfrm>
                <a:off x="871913" y="3228513"/>
                <a:ext cx="4020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523" extrusionOk="0">
                    <a:moveTo>
                      <a:pt x="444" y="0"/>
                    </a:moveTo>
                    <a:cubicBezTo>
                      <a:pt x="209" y="0"/>
                      <a:pt x="0" y="114"/>
                      <a:pt x="19" y="419"/>
                    </a:cubicBezTo>
                    <a:cubicBezTo>
                      <a:pt x="19" y="875"/>
                      <a:pt x="419" y="1275"/>
                      <a:pt x="818" y="1446"/>
                    </a:cubicBezTo>
                    <a:cubicBezTo>
                      <a:pt x="923" y="1493"/>
                      <a:pt x="1046" y="1522"/>
                      <a:pt x="1164" y="1522"/>
                    </a:cubicBezTo>
                    <a:cubicBezTo>
                      <a:pt x="1398" y="1522"/>
                      <a:pt x="1607" y="1408"/>
                      <a:pt x="1588" y="1104"/>
                    </a:cubicBezTo>
                    <a:cubicBezTo>
                      <a:pt x="1588" y="647"/>
                      <a:pt x="1189" y="248"/>
                      <a:pt x="789" y="76"/>
                    </a:cubicBezTo>
                    <a:cubicBezTo>
                      <a:pt x="685" y="29"/>
                      <a:pt x="561" y="0"/>
                      <a:pt x="44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2"/>
              <p:cNvSpPr/>
              <p:nvPr/>
            </p:nvSpPr>
            <p:spPr>
              <a:xfrm>
                <a:off x="926588" y="2458563"/>
                <a:ext cx="32100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065" extrusionOk="0">
                    <a:moveTo>
                      <a:pt x="390" y="1"/>
                    </a:moveTo>
                    <a:cubicBezTo>
                      <a:pt x="374" y="1"/>
                      <a:pt x="359" y="1"/>
                      <a:pt x="343" y="3"/>
                    </a:cubicBezTo>
                    <a:cubicBezTo>
                      <a:pt x="172" y="3"/>
                      <a:pt x="1" y="88"/>
                      <a:pt x="1" y="288"/>
                    </a:cubicBezTo>
                    <a:cubicBezTo>
                      <a:pt x="29" y="545"/>
                      <a:pt x="229" y="744"/>
                      <a:pt x="429" y="916"/>
                    </a:cubicBezTo>
                    <a:cubicBezTo>
                      <a:pt x="486" y="944"/>
                      <a:pt x="571" y="1001"/>
                      <a:pt x="657" y="1030"/>
                    </a:cubicBezTo>
                    <a:cubicBezTo>
                      <a:pt x="729" y="1052"/>
                      <a:pt x="808" y="1064"/>
                      <a:pt x="882" y="1064"/>
                    </a:cubicBezTo>
                    <a:cubicBezTo>
                      <a:pt x="1100" y="1064"/>
                      <a:pt x="1284" y="957"/>
                      <a:pt x="1199" y="659"/>
                    </a:cubicBezTo>
                    <a:cubicBezTo>
                      <a:pt x="1090" y="304"/>
                      <a:pt x="745" y="1"/>
                      <a:pt x="39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2"/>
              <p:cNvSpPr/>
              <p:nvPr/>
            </p:nvSpPr>
            <p:spPr>
              <a:xfrm>
                <a:off x="974163" y="2386763"/>
                <a:ext cx="19000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28" extrusionOk="0">
                    <a:moveTo>
                      <a:pt x="152" y="1"/>
                    </a:moveTo>
                    <a:cubicBezTo>
                      <a:pt x="62" y="1"/>
                      <a:pt x="1" y="55"/>
                      <a:pt x="9" y="193"/>
                    </a:cubicBezTo>
                    <a:cubicBezTo>
                      <a:pt x="9" y="432"/>
                      <a:pt x="386" y="727"/>
                      <a:pt x="603" y="727"/>
                    </a:cubicBezTo>
                    <a:cubicBezTo>
                      <a:pt x="696" y="727"/>
                      <a:pt x="760" y="672"/>
                      <a:pt x="751" y="535"/>
                    </a:cubicBezTo>
                    <a:cubicBezTo>
                      <a:pt x="731" y="296"/>
                      <a:pt x="363" y="1"/>
                      <a:pt x="1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2"/>
              <p:cNvSpPr/>
              <p:nvPr/>
            </p:nvSpPr>
            <p:spPr>
              <a:xfrm>
                <a:off x="863813" y="2527763"/>
                <a:ext cx="2945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31" extrusionOk="0">
                    <a:moveTo>
                      <a:pt x="460" y="1"/>
                    </a:moveTo>
                    <a:cubicBezTo>
                      <a:pt x="450" y="1"/>
                      <a:pt x="439" y="1"/>
                      <a:pt x="429" y="2"/>
                    </a:cubicBezTo>
                    <a:cubicBezTo>
                      <a:pt x="400" y="2"/>
                      <a:pt x="372" y="2"/>
                      <a:pt x="315" y="31"/>
                    </a:cubicBezTo>
                    <a:cubicBezTo>
                      <a:pt x="315" y="31"/>
                      <a:pt x="286" y="59"/>
                      <a:pt x="258" y="59"/>
                    </a:cubicBezTo>
                    <a:cubicBezTo>
                      <a:pt x="1" y="231"/>
                      <a:pt x="200" y="516"/>
                      <a:pt x="372" y="687"/>
                    </a:cubicBezTo>
                    <a:cubicBezTo>
                      <a:pt x="457" y="773"/>
                      <a:pt x="543" y="830"/>
                      <a:pt x="657" y="887"/>
                    </a:cubicBezTo>
                    <a:cubicBezTo>
                      <a:pt x="722" y="916"/>
                      <a:pt x="789" y="930"/>
                      <a:pt x="852" y="930"/>
                    </a:cubicBezTo>
                    <a:cubicBezTo>
                      <a:pt x="1035" y="930"/>
                      <a:pt x="1177" y="807"/>
                      <a:pt x="1113" y="573"/>
                    </a:cubicBezTo>
                    <a:cubicBezTo>
                      <a:pt x="1059" y="353"/>
                      <a:pt x="739" y="1"/>
                      <a:pt x="46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2"/>
              <p:cNvSpPr/>
              <p:nvPr/>
            </p:nvSpPr>
            <p:spPr>
              <a:xfrm>
                <a:off x="1035813" y="2422513"/>
                <a:ext cx="234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777" extrusionOk="0">
                    <a:moveTo>
                      <a:pt x="204" y="0"/>
                    </a:moveTo>
                    <a:cubicBezTo>
                      <a:pt x="12" y="0"/>
                      <a:pt x="1" y="261"/>
                      <a:pt x="140" y="446"/>
                    </a:cubicBezTo>
                    <a:cubicBezTo>
                      <a:pt x="140" y="475"/>
                      <a:pt x="140" y="503"/>
                      <a:pt x="168" y="532"/>
                    </a:cubicBezTo>
                    <a:cubicBezTo>
                      <a:pt x="212" y="620"/>
                      <a:pt x="376" y="777"/>
                      <a:pt x="514" y="777"/>
                    </a:cubicBezTo>
                    <a:cubicBezTo>
                      <a:pt x="555" y="777"/>
                      <a:pt x="593" y="764"/>
                      <a:pt x="625" y="731"/>
                    </a:cubicBezTo>
                    <a:cubicBezTo>
                      <a:pt x="625" y="703"/>
                      <a:pt x="653" y="703"/>
                      <a:pt x="653" y="703"/>
                    </a:cubicBezTo>
                    <a:cubicBezTo>
                      <a:pt x="939" y="503"/>
                      <a:pt x="568" y="132"/>
                      <a:pt x="368" y="47"/>
                    </a:cubicBezTo>
                    <a:cubicBezTo>
                      <a:pt x="303" y="14"/>
                      <a:pt x="249" y="0"/>
                      <a:pt x="20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2"/>
              <p:cNvSpPr/>
              <p:nvPr/>
            </p:nvSpPr>
            <p:spPr>
              <a:xfrm>
                <a:off x="1278238" y="3016713"/>
                <a:ext cx="2782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011" extrusionOk="0">
                    <a:moveTo>
                      <a:pt x="400" y="1"/>
                    </a:moveTo>
                    <a:cubicBezTo>
                      <a:pt x="328" y="1"/>
                      <a:pt x="260" y="31"/>
                      <a:pt x="201" y="103"/>
                    </a:cubicBezTo>
                    <a:cubicBezTo>
                      <a:pt x="172" y="103"/>
                      <a:pt x="201" y="131"/>
                      <a:pt x="172" y="131"/>
                    </a:cubicBezTo>
                    <a:cubicBezTo>
                      <a:pt x="172" y="188"/>
                      <a:pt x="144" y="246"/>
                      <a:pt x="144" y="246"/>
                    </a:cubicBezTo>
                    <a:cubicBezTo>
                      <a:pt x="1" y="531"/>
                      <a:pt x="400" y="873"/>
                      <a:pt x="600" y="959"/>
                    </a:cubicBezTo>
                    <a:cubicBezTo>
                      <a:pt x="677" y="994"/>
                      <a:pt x="746" y="1010"/>
                      <a:pt x="804" y="1010"/>
                    </a:cubicBezTo>
                    <a:cubicBezTo>
                      <a:pt x="1029" y="1010"/>
                      <a:pt x="1113" y="780"/>
                      <a:pt x="1000" y="531"/>
                    </a:cubicBezTo>
                    <a:cubicBezTo>
                      <a:pt x="912" y="333"/>
                      <a:pt x="638" y="1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2"/>
              <p:cNvSpPr/>
              <p:nvPr/>
            </p:nvSpPr>
            <p:spPr>
              <a:xfrm>
                <a:off x="1153413" y="2794088"/>
                <a:ext cx="285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067" extrusionOk="0">
                    <a:moveTo>
                      <a:pt x="315" y="0"/>
                    </a:moveTo>
                    <a:cubicBezTo>
                      <a:pt x="149" y="0"/>
                      <a:pt x="1" y="71"/>
                      <a:pt x="1" y="277"/>
                    </a:cubicBezTo>
                    <a:cubicBezTo>
                      <a:pt x="29" y="619"/>
                      <a:pt x="315" y="905"/>
                      <a:pt x="571" y="1019"/>
                    </a:cubicBezTo>
                    <a:cubicBezTo>
                      <a:pt x="648" y="1047"/>
                      <a:pt x="736" y="1066"/>
                      <a:pt x="821" y="1066"/>
                    </a:cubicBezTo>
                    <a:cubicBezTo>
                      <a:pt x="990" y="1066"/>
                      <a:pt x="1142" y="990"/>
                      <a:pt x="1142" y="762"/>
                    </a:cubicBezTo>
                    <a:cubicBezTo>
                      <a:pt x="1114" y="448"/>
                      <a:pt x="828" y="163"/>
                      <a:pt x="571" y="49"/>
                    </a:cubicBezTo>
                    <a:cubicBezTo>
                      <a:pt x="493" y="19"/>
                      <a:pt x="401" y="0"/>
                      <a:pt x="31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2"/>
              <p:cNvSpPr/>
              <p:nvPr/>
            </p:nvSpPr>
            <p:spPr>
              <a:xfrm>
                <a:off x="1114688" y="2801563"/>
                <a:ext cx="218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192" y="0"/>
                    </a:moveTo>
                    <a:cubicBezTo>
                      <a:pt x="79" y="0"/>
                      <a:pt x="0" y="67"/>
                      <a:pt x="9" y="235"/>
                    </a:cubicBezTo>
                    <a:cubicBezTo>
                      <a:pt x="9" y="494"/>
                      <a:pt x="440" y="822"/>
                      <a:pt x="691" y="822"/>
                    </a:cubicBezTo>
                    <a:cubicBezTo>
                      <a:pt x="799" y="822"/>
                      <a:pt x="874" y="761"/>
                      <a:pt x="865" y="606"/>
                    </a:cubicBezTo>
                    <a:cubicBezTo>
                      <a:pt x="865" y="330"/>
                      <a:pt x="444" y="0"/>
                      <a:pt x="19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2"/>
              <p:cNvSpPr/>
              <p:nvPr/>
            </p:nvSpPr>
            <p:spPr>
              <a:xfrm>
                <a:off x="434413" y="3003313"/>
                <a:ext cx="2855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56" extrusionOk="0">
                    <a:moveTo>
                      <a:pt x="262" y="0"/>
                    </a:moveTo>
                    <a:cubicBezTo>
                      <a:pt x="225" y="0"/>
                      <a:pt x="186" y="4"/>
                      <a:pt x="143" y="11"/>
                    </a:cubicBezTo>
                    <a:cubicBezTo>
                      <a:pt x="86" y="40"/>
                      <a:pt x="29" y="97"/>
                      <a:pt x="29" y="154"/>
                    </a:cubicBezTo>
                    <a:cubicBezTo>
                      <a:pt x="0" y="211"/>
                      <a:pt x="0" y="268"/>
                      <a:pt x="0" y="325"/>
                    </a:cubicBezTo>
                    <a:cubicBezTo>
                      <a:pt x="22" y="537"/>
                      <a:pt x="422" y="955"/>
                      <a:pt x="673" y="955"/>
                    </a:cubicBezTo>
                    <a:cubicBezTo>
                      <a:pt x="759" y="955"/>
                      <a:pt x="827" y="906"/>
                      <a:pt x="856" y="782"/>
                    </a:cubicBezTo>
                    <a:cubicBezTo>
                      <a:pt x="856" y="782"/>
                      <a:pt x="913" y="724"/>
                      <a:pt x="942" y="696"/>
                    </a:cubicBezTo>
                    <a:cubicBezTo>
                      <a:pt x="1142" y="496"/>
                      <a:pt x="771" y="154"/>
                      <a:pt x="600" y="97"/>
                    </a:cubicBezTo>
                    <a:cubicBezTo>
                      <a:pt x="471" y="33"/>
                      <a:pt x="375" y="0"/>
                      <a:pt x="2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2"/>
              <p:cNvSpPr/>
              <p:nvPr/>
            </p:nvSpPr>
            <p:spPr>
              <a:xfrm>
                <a:off x="1478913" y="2595438"/>
                <a:ext cx="55200" cy="51625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2065" extrusionOk="0">
                    <a:moveTo>
                      <a:pt x="613" y="1"/>
                    </a:moveTo>
                    <a:cubicBezTo>
                      <a:pt x="291" y="1"/>
                      <a:pt x="1" y="146"/>
                      <a:pt x="20" y="548"/>
                    </a:cubicBezTo>
                    <a:cubicBezTo>
                      <a:pt x="20" y="1176"/>
                      <a:pt x="591" y="1746"/>
                      <a:pt x="1133" y="1975"/>
                    </a:cubicBezTo>
                    <a:cubicBezTo>
                      <a:pt x="1271" y="2030"/>
                      <a:pt x="1434" y="2064"/>
                      <a:pt x="1589" y="2064"/>
                    </a:cubicBezTo>
                    <a:cubicBezTo>
                      <a:pt x="1914" y="2064"/>
                      <a:pt x="2208" y="1914"/>
                      <a:pt x="2188" y="1489"/>
                    </a:cubicBezTo>
                    <a:cubicBezTo>
                      <a:pt x="2160" y="890"/>
                      <a:pt x="1618" y="320"/>
                      <a:pt x="1076" y="91"/>
                    </a:cubicBezTo>
                    <a:cubicBezTo>
                      <a:pt x="935" y="35"/>
                      <a:pt x="770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2"/>
              <p:cNvSpPr/>
              <p:nvPr/>
            </p:nvSpPr>
            <p:spPr>
              <a:xfrm>
                <a:off x="1443738" y="2678863"/>
                <a:ext cx="40450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10" extrusionOk="0">
                    <a:moveTo>
                      <a:pt x="453" y="1"/>
                    </a:moveTo>
                    <a:cubicBezTo>
                      <a:pt x="216" y="1"/>
                      <a:pt x="0" y="102"/>
                      <a:pt x="0" y="407"/>
                    </a:cubicBezTo>
                    <a:cubicBezTo>
                      <a:pt x="29" y="863"/>
                      <a:pt x="428" y="1262"/>
                      <a:pt x="828" y="1434"/>
                    </a:cubicBezTo>
                    <a:cubicBezTo>
                      <a:pt x="932" y="1481"/>
                      <a:pt x="1056" y="1510"/>
                      <a:pt x="1173" y="1510"/>
                    </a:cubicBezTo>
                    <a:cubicBezTo>
                      <a:pt x="1408" y="1510"/>
                      <a:pt x="1617" y="1396"/>
                      <a:pt x="1598" y="1091"/>
                    </a:cubicBezTo>
                    <a:cubicBezTo>
                      <a:pt x="1598" y="663"/>
                      <a:pt x="1170" y="235"/>
                      <a:pt x="799" y="64"/>
                    </a:cubicBezTo>
                    <a:cubicBezTo>
                      <a:pt x="695" y="26"/>
                      <a:pt x="571" y="1"/>
                      <a:pt x="4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2"/>
              <p:cNvSpPr/>
              <p:nvPr/>
            </p:nvSpPr>
            <p:spPr>
              <a:xfrm>
                <a:off x="1380538" y="2653838"/>
                <a:ext cx="418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34" extrusionOk="0">
                    <a:moveTo>
                      <a:pt x="471" y="1"/>
                    </a:moveTo>
                    <a:cubicBezTo>
                      <a:pt x="133" y="1"/>
                      <a:pt x="0" y="334"/>
                      <a:pt x="160" y="723"/>
                    </a:cubicBezTo>
                    <a:cubicBezTo>
                      <a:pt x="189" y="808"/>
                      <a:pt x="217" y="865"/>
                      <a:pt x="274" y="922"/>
                    </a:cubicBezTo>
                    <a:cubicBezTo>
                      <a:pt x="341" y="1099"/>
                      <a:pt x="802" y="1534"/>
                      <a:pt x="1112" y="1534"/>
                    </a:cubicBezTo>
                    <a:cubicBezTo>
                      <a:pt x="1202" y="1534"/>
                      <a:pt x="1279" y="1497"/>
                      <a:pt x="1330" y="1408"/>
                    </a:cubicBezTo>
                    <a:cubicBezTo>
                      <a:pt x="1359" y="1350"/>
                      <a:pt x="1387" y="1322"/>
                      <a:pt x="1416" y="1265"/>
                    </a:cubicBezTo>
                    <a:cubicBezTo>
                      <a:pt x="1672" y="808"/>
                      <a:pt x="1187" y="266"/>
                      <a:pt x="759" y="67"/>
                    </a:cubicBezTo>
                    <a:cubicBezTo>
                      <a:pt x="652" y="21"/>
                      <a:pt x="555" y="1"/>
                      <a:pt x="47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22"/>
              <p:cNvSpPr/>
              <p:nvPr/>
            </p:nvSpPr>
            <p:spPr>
              <a:xfrm>
                <a:off x="1413013" y="2596663"/>
                <a:ext cx="20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46" extrusionOk="0">
                    <a:moveTo>
                      <a:pt x="223" y="0"/>
                    </a:moveTo>
                    <a:cubicBezTo>
                      <a:pt x="93" y="0"/>
                      <a:pt x="1" y="77"/>
                      <a:pt x="31" y="271"/>
                    </a:cubicBezTo>
                    <a:cubicBezTo>
                      <a:pt x="60" y="442"/>
                      <a:pt x="117" y="527"/>
                      <a:pt x="202" y="642"/>
                    </a:cubicBezTo>
                    <a:cubicBezTo>
                      <a:pt x="279" y="744"/>
                      <a:pt x="424" y="846"/>
                      <a:pt x="556" y="846"/>
                    </a:cubicBezTo>
                    <a:cubicBezTo>
                      <a:pt x="571" y="846"/>
                      <a:pt x="587" y="844"/>
                      <a:pt x="602" y="841"/>
                    </a:cubicBezTo>
                    <a:cubicBezTo>
                      <a:pt x="630" y="813"/>
                      <a:pt x="630" y="813"/>
                      <a:pt x="659" y="813"/>
                    </a:cubicBezTo>
                    <a:cubicBezTo>
                      <a:pt x="744" y="784"/>
                      <a:pt x="744" y="699"/>
                      <a:pt x="773" y="642"/>
                    </a:cubicBezTo>
                    <a:cubicBezTo>
                      <a:pt x="773" y="585"/>
                      <a:pt x="773" y="556"/>
                      <a:pt x="773" y="527"/>
                    </a:cubicBezTo>
                    <a:cubicBezTo>
                      <a:pt x="810" y="252"/>
                      <a:pt x="456" y="0"/>
                      <a:pt x="22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22"/>
              <p:cNvSpPr/>
              <p:nvPr/>
            </p:nvSpPr>
            <p:spPr>
              <a:xfrm>
                <a:off x="1237838" y="2442738"/>
                <a:ext cx="4900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842" extrusionOk="0">
                    <a:moveTo>
                      <a:pt x="539" y="1"/>
                    </a:moveTo>
                    <a:cubicBezTo>
                      <a:pt x="256" y="1"/>
                      <a:pt x="0" y="134"/>
                      <a:pt x="19" y="493"/>
                    </a:cubicBezTo>
                    <a:cubicBezTo>
                      <a:pt x="48" y="1064"/>
                      <a:pt x="533" y="1549"/>
                      <a:pt x="1018" y="1748"/>
                    </a:cubicBezTo>
                    <a:cubicBezTo>
                      <a:pt x="1143" y="1806"/>
                      <a:pt x="1292" y="1841"/>
                      <a:pt x="1433" y="1841"/>
                    </a:cubicBezTo>
                    <a:cubicBezTo>
                      <a:pt x="1710" y="1841"/>
                      <a:pt x="1959" y="1708"/>
                      <a:pt x="1959" y="1349"/>
                    </a:cubicBezTo>
                    <a:cubicBezTo>
                      <a:pt x="1931" y="807"/>
                      <a:pt x="1446" y="293"/>
                      <a:pt x="961" y="94"/>
                    </a:cubicBezTo>
                    <a:cubicBezTo>
                      <a:pt x="835" y="36"/>
                      <a:pt x="683" y="1"/>
                      <a:pt x="5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2"/>
              <p:cNvSpPr/>
              <p:nvPr/>
            </p:nvSpPr>
            <p:spPr>
              <a:xfrm>
                <a:off x="424413" y="2377238"/>
                <a:ext cx="1415950" cy="1350975"/>
              </a:xfrm>
              <a:custGeom>
                <a:avLst/>
                <a:gdLst/>
                <a:ahLst/>
                <a:cxnLst/>
                <a:rect l="l" t="t" r="r" b="b"/>
                <a:pathLst>
                  <a:path w="56638" h="54039" extrusionOk="0">
                    <a:moveTo>
                      <a:pt x="26702" y="0"/>
                    </a:moveTo>
                    <a:cubicBezTo>
                      <a:pt x="17116" y="0"/>
                      <a:pt x="10065" y="7778"/>
                      <a:pt x="5165" y="15981"/>
                    </a:cubicBezTo>
                    <a:cubicBezTo>
                      <a:pt x="2312" y="20774"/>
                      <a:pt x="1" y="26424"/>
                      <a:pt x="1" y="32815"/>
                    </a:cubicBezTo>
                    <a:cubicBezTo>
                      <a:pt x="1" y="35525"/>
                      <a:pt x="600" y="38550"/>
                      <a:pt x="1941" y="41061"/>
                    </a:cubicBezTo>
                    <a:cubicBezTo>
                      <a:pt x="3368" y="43743"/>
                      <a:pt x="5565" y="45740"/>
                      <a:pt x="7819" y="47338"/>
                    </a:cubicBezTo>
                    <a:cubicBezTo>
                      <a:pt x="13240" y="51218"/>
                      <a:pt x="19660" y="52902"/>
                      <a:pt x="25480" y="53729"/>
                    </a:cubicBezTo>
                    <a:cubicBezTo>
                      <a:pt x="26967" y="53933"/>
                      <a:pt x="28432" y="54038"/>
                      <a:pt x="29872" y="54038"/>
                    </a:cubicBezTo>
                    <a:cubicBezTo>
                      <a:pt x="34264" y="54038"/>
                      <a:pt x="38418" y="53060"/>
                      <a:pt x="42200" y="50933"/>
                    </a:cubicBezTo>
                    <a:cubicBezTo>
                      <a:pt x="47621" y="47880"/>
                      <a:pt x="51559" y="42601"/>
                      <a:pt x="53756" y="36039"/>
                    </a:cubicBezTo>
                    <a:cubicBezTo>
                      <a:pt x="55953" y="29534"/>
                      <a:pt x="56637" y="21744"/>
                      <a:pt x="52472" y="14754"/>
                    </a:cubicBezTo>
                    <a:cubicBezTo>
                      <a:pt x="46708" y="5110"/>
                      <a:pt x="36522" y="545"/>
                      <a:pt x="27763" y="32"/>
                    </a:cubicBezTo>
                    <a:cubicBezTo>
                      <a:pt x="27406" y="10"/>
                      <a:pt x="27052" y="0"/>
                      <a:pt x="26702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2"/>
              <p:cNvSpPr/>
              <p:nvPr/>
            </p:nvSpPr>
            <p:spPr>
              <a:xfrm>
                <a:off x="1584513" y="3018263"/>
                <a:ext cx="139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72" extrusionOk="0">
                    <a:moveTo>
                      <a:pt x="307" y="1"/>
                    </a:moveTo>
                    <a:cubicBezTo>
                      <a:pt x="289" y="1"/>
                      <a:pt x="269" y="5"/>
                      <a:pt x="247" y="12"/>
                    </a:cubicBezTo>
                    <a:cubicBezTo>
                      <a:pt x="64" y="117"/>
                      <a:pt x="1" y="772"/>
                      <a:pt x="233" y="772"/>
                    </a:cubicBezTo>
                    <a:cubicBezTo>
                      <a:pt x="254" y="772"/>
                      <a:pt x="278" y="766"/>
                      <a:pt x="304" y="754"/>
                    </a:cubicBezTo>
                    <a:cubicBezTo>
                      <a:pt x="517" y="674"/>
                      <a:pt x="556" y="1"/>
                      <a:pt x="30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2"/>
              <p:cNvSpPr/>
              <p:nvPr/>
            </p:nvSpPr>
            <p:spPr>
              <a:xfrm>
                <a:off x="1609213" y="2981213"/>
                <a:ext cx="114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63" extrusionOk="0">
                    <a:moveTo>
                      <a:pt x="249" y="1"/>
                    </a:moveTo>
                    <a:cubicBezTo>
                      <a:pt x="234" y="1"/>
                      <a:pt x="218" y="4"/>
                      <a:pt x="201" y="11"/>
                    </a:cubicBezTo>
                    <a:cubicBezTo>
                      <a:pt x="58" y="68"/>
                      <a:pt x="1" y="296"/>
                      <a:pt x="1" y="467"/>
                    </a:cubicBezTo>
                    <a:cubicBezTo>
                      <a:pt x="1" y="593"/>
                      <a:pt x="67" y="763"/>
                      <a:pt x="180" y="763"/>
                    </a:cubicBezTo>
                    <a:cubicBezTo>
                      <a:pt x="196" y="763"/>
                      <a:pt x="212" y="759"/>
                      <a:pt x="229" y="753"/>
                    </a:cubicBezTo>
                    <a:cubicBezTo>
                      <a:pt x="372" y="695"/>
                      <a:pt x="457" y="467"/>
                      <a:pt x="429" y="296"/>
                    </a:cubicBezTo>
                    <a:cubicBezTo>
                      <a:pt x="429" y="170"/>
                      <a:pt x="363" y="1"/>
                      <a:pt x="2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2"/>
              <p:cNvSpPr/>
              <p:nvPr/>
            </p:nvSpPr>
            <p:spPr>
              <a:xfrm>
                <a:off x="1563563" y="2942488"/>
                <a:ext cx="150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891" extrusionOk="0">
                    <a:moveTo>
                      <a:pt x="404" y="0"/>
                    </a:moveTo>
                    <a:cubicBezTo>
                      <a:pt x="385" y="0"/>
                      <a:pt x="365" y="6"/>
                      <a:pt x="343" y="19"/>
                    </a:cubicBezTo>
                    <a:cubicBezTo>
                      <a:pt x="115" y="133"/>
                      <a:pt x="1" y="533"/>
                      <a:pt x="229" y="818"/>
                    </a:cubicBezTo>
                    <a:cubicBezTo>
                      <a:pt x="273" y="869"/>
                      <a:pt x="313" y="890"/>
                      <a:pt x="349" y="890"/>
                    </a:cubicBezTo>
                    <a:cubicBezTo>
                      <a:pt x="453" y="890"/>
                      <a:pt x="522" y="710"/>
                      <a:pt x="543" y="561"/>
                    </a:cubicBezTo>
                    <a:cubicBezTo>
                      <a:pt x="571" y="475"/>
                      <a:pt x="600" y="361"/>
                      <a:pt x="600" y="276"/>
                    </a:cubicBezTo>
                    <a:cubicBezTo>
                      <a:pt x="576" y="179"/>
                      <a:pt x="511" y="0"/>
                      <a:pt x="40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2"/>
              <p:cNvSpPr/>
              <p:nvPr/>
            </p:nvSpPr>
            <p:spPr>
              <a:xfrm>
                <a:off x="1525063" y="2870188"/>
                <a:ext cx="1500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84" extrusionOk="0">
                    <a:moveTo>
                      <a:pt x="285" y="1"/>
                    </a:moveTo>
                    <a:cubicBezTo>
                      <a:pt x="114" y="58"/>
                      <a:pt x="29" y="286"/>
                      <a:pt x="29" y="486"/>
                    </a:cubicBezTo>
                    <a:cubicBezTo>
                      <a:pt x="0" y="600"/>
                      <a:pt x="29" y="714"/>
                      <a:pt x="57" y="828"/>
                    </a:cubicBezTo>
                    <a:cubicBezTo>
                      <a:pt x="81" y="876"/>
                      <a:pt x="165" y="984"/>
                      <a:pt x="225" y="984"/>
                    </a:cubicBezTo>
                    <a:cubicBezTo>
                      <a:pt x="237" y="984"/>
                      <a:pt x="248" y="980"/>
                      <a:pt x="257" y="971"/>
                    </a:cubicBezTo>
                    <a:cubicBezTo>
                      <a:pt x="371" y="885"/>
                      <a:pt x="457" y="914"/>
                      <a:pt x="514" y="743"/>
                    </a:cubicBezTo>
                    <a:cubicBezTo>
                      <a:pt x="542" y="714"/>
                      <a:pt x="542" y="685"/>
                      <a:pt x="571" y="628"/>
                    </a:cubicBezTo>
                    <a:cubicBezTo>
                      <a:pt x="571" y="600"/>
                      <a:pt x="571" y="600"/>
                      <a:pt x="571" y="600"/>
                    </a:cubicBezTo>
                    <a:cubicBezTo>
                      <a:pt x="571" y="571"/>
                      <a:pt x="571" y="543"/>
                      <a:pt x="571" y="514"/>
                    </a:cubicBezTo>
                    <a:cubicBezTo>
                      <a:pt x="571" y="486"/>
                      <a:pt x="571" y="429"/>
                      <a:pt x="571" y="400"/>
                    </a:cubicBezTo>
                    <a:cubicBezTo>
                      <a:pt x="571" y="400"/>
                      <a:pt x="599" y="372"/>
                      <a:pt x="599" y="372"/>
                    </a:cubicBezTo>
                    <a:cubicBezTo>
                      <a:pt x="599" y="343"/>
                      <a:pt x="571" y="315"/>
                      <a:pt x="571" y="315"/>
                    </a:cubicBezTo>
                    <a:cubicBezTo>
                      <a:pt x="571" y="286"/>
                      <a:pt x="571" y="257"/>
                      <a:pt x="571" y="257"/>
                    </a:cubicBezTo>
                    <a:cubicBezTo>
                      <a:pt x="571" y="200"/>
                      <a:pt x="542" y="143"/>
                      <a:pt x="514" y="86"/>
                    </a:cubicBezTo>
                    <a:lnTo>
                      <a:pt x="485" y="86"/>
                    </a:lnTo>
                    <a:cubicBezTo>
                      <a:pt x="457" y="58"/>
                      <a:pt x="457" y="29"/>
                      <a:pt x="428" y="29"/>
                    </a:cubicBezTo>
                    <a:cubicBezTo>
                      <a:pt x="428" y="29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2"/>
              <p:cNvSpPr/>
              <p:nvPr/>
            </p:nvSpPr>
            <p:spPr>
              <a:xfrm>
                <a:off x="1572238" y="2886213"/>
                <a:ext cx="9750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39" extrusionOk="0">
                    <a:moveTo>
                      <a:pt x="223" y="1"/>
                    </a:moveTo>
                    <a:cubicBezTo>
                      <a:pt x="207" y="1"/>
                      <a:pt x="188" y="6"/>
                      <a:pt x="167" y="16"/>
                    </a:cubicBezTo>
                    <a:cubicBezTo>
                      <a:pt x="35" y="69"/>
                      <a:pt x="1" y="539"/>
                      <a:pt x="156" y="539"/>
                    </a:cubicBezTo>
                    <a:cubicBezTo>
                      <a:pt x="168" y="539"/>
                      <a:pt x="181" y="536"/>
                      <a:pt x="196" y="530"/>
                    </a:cubicBezTo>
                    <a:cubicBezTo>
                      <a:pt x="352" y="478"/>
                      <a:pt x="389" y="1"/>
                      <a:pt x="2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2"/>
              <p:cNvSpPr/>
              <p:nvPr/>
            </p:nvSpPr>
            <p:spPr>
              <a:xfrm>
                <a:off x="1601513" y="2911938"/>
                <a:ext cx="1187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6" extrusionOk="0">
                    <a:moveTo>
                      <a:pt x="279" y="1"/>
                    </a:moveTo>
                    <a:cubicBezTo>
                      <a:pt x="262" y="1"/>
                      <a:pt x="244" y="5"/>
                      <a:pt x="223" y="14"/>
                    </a:cubicBezTo>
                    <a:cubicBezTo>
                      <a:pt x="39" y="93"/>
                      <a:pt x="1" y="655"/>
                      <a:pt x="196" y="655"/>
                    </a:cubicBezTo>
                    <a:cubicBezTo>
                      <a:pt x="213" y="655"/>
                      <a:pt x="231" y="651"/>
                      <a:pt x="252" y="642"/>
                    </a:cubicBezTo>
                    <a:cubicBezTo>
                      <a:pt x="436" y="563"/>
                      <a:pt x="474" y="1"/>
                      <a:pt x="2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2"/>
              <p:cNvSpPr/>
              <p:nvPr/>
            </p:nvSpPr>
            <p:spPr>
              <a:xfrm>
                <a:off x="1536013" y="2992463"/>
                <a:ext cx="144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777" extrusionOk="0">
                    <a:moveTo>
                      <a:pt x="345" y="0"/>
                    </a:moveTo>
                    <a:cubicBezTo>
                      <a:pt x="324" y="0"/>
                      <a:pt x="301" y="6"/>
                      <a:pt x="275" y="17"/>
                    </a:cubicBezTo>
                    <a:cubicBezTo>
                      <a:pt x="66" y="96"/>
                      <a:pt x="1" y="776"/>
                      <a:pt x="234" y="776"/>
                    </a:cubicBezTo>
                    <a:cubicBezTo>
                      <a:pt x="255" y="776"/>
                      <a:pt x="278" y="771"/>
                      <a:pt x="304" y="759"/>
                    </a:cubicBezTo>
                    <a:cubicBezTo>
                      <a:pt x="514" y="680"/>
                      <a:pt x="579" y="0"/>
                      <a:pt x="3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2"/>
              <p:cNvSpPr/>
              <p:nvPr/>
            </p:nvSpPr>
            <p:spPr>
              <a:xfrm>
                <a:off x="1511488" y="2940413"/>
                <a:ext cx="114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46" extrusionOk="0">
                    <a:moveTo>
                      <a:pt x="245" y="1"/>
                    </a:moveTo>
                    <a:cubicBezTo>
                      <a:pt x="94" y="1"/>
                      <a:pt x="26" y="238"/>
                      <a:pt x="1" y="387"/>
                    </a:cubicBezTo>
                    <a:cubicBezTo>
                      <a:pt x="1" y="512"/>
                      <a:pt x="45" y="745"/>
                      <a:pt x="170" y="745"/>
                    </a:cubicBezTo>
                    <a:cubicBezTo>
                      <a:pt x="188" y="745"/>
                      <a:pt x="208" y="740"/>
                      <a:pt x="229" y="730"/>
                    </a:cubicBezTo>
                    <a:cubicBezTo>
                      <a:pt x="247" y="730"/>
                      <a:pt x="276" y="719"/>
                      <a:pt x="302" y="697"/>
                    </a:cubicBezTo>
                    <a:lnTo>
                      <a:pt x="302" y="697"/>
                    </a:lnTo>
                    <a:cubicBezTo>
                      <a:pt x="300" y="701"/>
                      <a:pt x="300" y="704"/>
                      <a:pt x="303" y="704"/>
                    </a:cubicBezTo>
                    <a:cubicBezTo>
                      <a:pt x="308" y="704"/>
                      <a:pt x="322" y="694"/>
                      <a:pt x="343" y="673"/>
                    </a:cubicBezTo>
                    <a:cubicBezTo>
                      <a:pt x="372" y="644"/>
                      <a:pt x="429" y="558"/>
                      <a:pt x="429" y="473"/>
                    </a:cubicBezTo>
                    <a:cubicBezTo>
                      <a:pt x="429" y="387"/>
                      <a:pt x="457" y="102"/>
                      <a:pt x="315" y="16"/>
                    </a:cubicBezTo>
                    <a:cubicBezTo>
                      <a:pt x="290" y="6"/>
                      <a:pt x="266" y="1"/>
                      <a:pt x="2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22"/>
              <p:cNvSpPr/>
              <p:nvPr/>
            </p:nvSpPr>
            <p:spPr>
              <a:xfrm>
                <a:off x="1466688" y="2963713"/>
                <a:ext cx="120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777" extrusionOk="0">
                    <a:moveTo>
                      <a:pt x="256" y="0"/>
                    </a:moveTo>
                    <a:cubicBezTo>
                      <a:pt x="109" y="0"/>
                      <a:pt x="1" y="292"/>
                      <a:pt x="24" y="454"/>
                    </a:cubicBezTo>
                    <a:cubicBezTo>
                      <a:pt x="24" y="540"/>
                      <a:pt x="53" y="597"/>
                      <a:pt x="81" y="682"/>
                    </a:cubicBezTo>
                    <a:cubicBezTo>
                      <a:pt x="114" y="749"/>
                      <a:pt x="158" y="777"/>
                      <a:pt x="205" y="777"/>
                    </a:cubicBezTo>
                    <a:cubicBezTo>
                      <a:pt x="238" y="777"/>
                      <a:pt x="274" y="763"/>
                      <a:pt x="309" y="739"/>
                    </a:cubicBezTo>
                    <a:cubicBezTo>
                      <a:pt x="395" y="654"/>
                      <a:pt x="452" y="511"/>
                      <a:pt x="452" y="397"/>
                    </a:cubicBezTo>
                    <a:cubicBezTo>
                      <a:pt x="452" y="368"/>
                      <a:pt x="452" y="368"/>
                      <a:pt x="452" y="368"/>
                    </a:cubicBezTo>
                    <a:cubicBezTo>
                      <a:pt x="481" y="254"/>
                      <a:pt x="481" y="112"/>
                      <a:pt x="366" y="54"/>
                    </a:cubicBezTo>
                    <a:cubicBezTo>
                      <a:pt x="328" y="16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22"/>
              <p:cNvSpPr/>
              <p:nvPr/>
            </p:nvSpPr>
            <p:spPr>
              <a:xfrm>
                <a:off x="1477963" y="2972913"/>
                <a:ext cx="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29"/>
                      <a:pt x="1" y="29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22"/>
              <p:cNvSpPr/>
              <p:nvPr/>
            </p:nvSpPr>
            <p:spPr>
              <a:xfrm>
                <a:off x="1490113" y="3039213"/>
                <a:ext cx="23550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591" extrusionOk="0">
                    <a:moveTo>
                      <a:pt x="545" y="1"/>
                    </a:moveTo>
                    <a:cubicBezTo>
                      <a:pt x="508" y="1"/>
                      <a:pt x="469" y="10"/>
                      <a:pt x="428" y="30"/>
                    </a:cubicBezTo>
                    <a:cubicBezTo>
                      <a:pt x="114" y="144"/>
                      <a:pt x="0" y="601"/>
                      <a:pt x="0" y="972"/>
                    </a:cubicBezTo>
                    <a:cubicBezTo>
                      <a:pt x="25" y="1248"/>
                      <a:pt x="161" y="1591"/>
                      <a:pt x="407" y="1591"/>
                    </a:cubicBezTo>
                    <a:cubicBezTo>
                      <a:pt x="441" y="1591"/>
                      <a:pt x="476" y="1585"/>
                      <a:pt x="514" y="1571"/>
                    </a:cubicBezTo>
                    <a:cubicBezTo>
                      <a:pt x="799" y="1428"/>
                      <a:pt x="942" y="972"/>
                      <a:pt x="942" y="601"/>
                    </a:cubicBezTo>
                    <a:cubicBezTo>
                      <a:pt x="917" y="332"/>
                      <a:pt x="767" y="1"/>
                      <a:pt x="5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2"/>
              <p:cNvSpPr/>
              <p:nvPr/>
            </p:nvSpPr>
            <p:spPr>
              <a:xfrm>
                <a:off x="1540038" y="3119738"/>
                <a:ext cx="142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960" extrusionOk="0">
                    <a:moveTo>
                      <a:pt x="322" y="0"/>
                    </a:moveTo>
                    <a:cubicBezTo>
                      <a:pt x="250" y="0"/>
                      <a:pt x="175" y="38"/>
                      <a:pt x="114" y="119"/>
                    </a:cubicBezTo>
                    <a:cubicBezTo>
                      <a:pt x="29" y="233"/>
                      <a:pt x="0" y="433"/>
                      <a:pt x="0" y="604"/>
                    </a:cubicBezTo>
                    <a:cubicBezTo>
                      <a:pt x="0" y="690"/>
                      <a:pt x="57" y="918"/>
                      <a:pt x="171" y="946"/>
                    </a:cubicBezTo>
                    <a:lnTo>
                      <a:pt x="200" y="946"/>
                    </a:lnTo>
                    <a:cubicBezTo>
                      <a:pt x="226" y="955"/>
                      <a:pt x="250" y="959"/>
                      <a:pt x="273" y="959"/>
                    </a:cubicBezTo>
                    <a:cubicBezTo>
                      <a:pt x="479" y="959"/>
                      <a:pt x="571" y="638"/>
                      <a:pt x="571" y="433"/>
                    </a:cubicBezTo>
                    <a:lnTo>
                      <a:pt x="571" y="347"/>
                    </a:lnTo>
                    <a:cubicBezTo>
                      <a:pt x="571" y="126"/>
                      <a:pt x="452" y="0"/>
                      <a:pt x="3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2"/>
              <p:cNvSpPr/>
              <p:nvPr/>
            </p:nvSpPr>
            <p:spPr>
              <a:xfrm>
                <a:off x="1566413" y="3154338"/>
                <a:ext cx="136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04" extrusionOk="0">
                    <a:moveTo>
                      <a:pt x="367" y="0"/>
                    </a:moveTo>
                    <a:cubicBezTo>
                      <a:pt x="268" y="0"/>
                      <a:pt x="161" y="140"/>
                      <a:pt x="144" y="247"/>
                    </a:cubicBezTo>
                    <a:lnTo>
                      <a:pt x="144" y="219"/>
                    </a:lnTo>
                    <a:lnTo>
                      <a:pt x="144" y="219"/>
                    </a:lnTo>
                    <a:cubicBezTo>
                      <a:pt x="87" y="304"/>
                      <a:pt x="1" y="590"/>
                      <a:pt x="172" y="647"/>
                    </a:cubicBezTo>
                    <a:cubicBezTo>
                      <a:pt x="201" y="675"/>
                      <a:pt x="229" y="704"/>
                      <a:pt x="286" y="704"/>
                    </a:cubicBezTo>
                    <a:cubicBezTo>
                      <a:pt x="457" y="704"/>
                      <a:pt x="543" y="390"/>
                      <a:pt x="515" y="190"/>
                    </a:cubicBezTo>
                    <a:cubicBezTo>
                      <a:pt x="482" y="51"/>
                      <a:pt x="426" y="0"/>
                      <a:pt x="36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2"/>
              <p:cNvSpPr/>
              <p:nvPr/>
            </p:nvSpPr>
            <p:spPr>
              <a:xfrm>
                <a:off x="1597188" y="3094513"/>
                <a:ext cx="99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703" extrusionOk="0">
                    <a:moveTo>
                      <a:pt x="197" y="1"/>
                    </a:moveTo>
                    <a:cubicBezTo>
                      <a:pt x="64" y="1"/>
                      <a:pt x="0" y="260"/>
                      <a:pt x="25" y="386"/>
                    </a:cubicBezTo>
                    <a:cubicBezTo>
                      <a:pt x="25" y="500"/>
                      <a:pt x="54" y="586"/>
                      <a:pt x="140" y="672"/>
                    </a:cubicBezTo>
                    <a:cubicBezTo>
                      <a:pt x="161" y="693"/>
                      <a:pt x="182" y="703"/>
                      <a:pt x="201" y="703"/>
                    </a:cubicBezTo>
                    <a:cubicBezTo>
                      <a:pt x="283" y="703"/>
                      <a:pt x="339" y="536"/>
                      <a:pt x="339" y="443"/>
                    </a:cubicBezTo>
                    <a:cubicBezTo>
                      <a:pt x="339" y="443"/>
                      <a:pt x="339" y="443"/>
                      <a:pt x="339" y="415"/>
                    </a:cubicBezTo>
                    <a:cubicBezTo>
                      <a:pt x="368" y="301"/>
                      <a:pt x="396" y="101"/>
                      <a:pt x="254" y="15"/>
                    </a:cubicBezTo>
                    <a:cubicBezTo>
                      <a:pt x="234" y="5"/>
                      <a:pt x="215" y="1"/>
                      <a:pt x="19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2"/>
              <p:cNvSpPr/>
              <p:nvPr/>
            </p:nvSpPr>
            <p:spPr>
              <a:xfrm>
                <a:off x="1481538" y="3122588"/>
                <a:ext cx="207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240" extrusionOk="0">
                    <a:moveTo>
                      <a:pt x="445" y="0"/>
                    </a:moveTo>
                    <a:cubicBezTo>
                      <a:pt x="361" y="0"/>
                      <a:pt x="273" y="51"/>
                      <a:pt x="200" y="148"/>
                    </a:cubicBezTo>
                    <a:cubicBezTo>
                      <a:pt x="58" y="376"/>
                      <a:pt x="1" y="775"/>
                      <a:pt x="172" y="1089"/>
                    </a:cubicBezTo>
                    <a:cubicBezTo>
                      <a:pt x="200" y="1118"/>
                      <a:pt x="200" y="1118"/>
                      <a:pt x="229" y="1146"/>
                    </a:cubicBezTo>
                    <a:cubicBezTo>
                      <a:pt x="268" y="1214"/>
                      <a:pt x="320" y="1239"/>
                      <a:pt x="374" y="1239"/>
                    </a:cubicBezTo>
                    <a:cubicBezTo>
                      <a:pt x="479" y="1239"/>
                      <a:pt x="591" y="1146"/>
                      <a:pt x="628" y="1089"/>
                    </a:cubicBezTo>
                    <a:cubicBezTo>
                      <a:pt x="742" y="918"/>
                      <a:pt x="828" y="633"/>
                      <a:pt x="742" y="405"/>
                    </a:cubicBezTo>
                    <a:cubicBezTo>
                      <a:pt x="742" y="376"/>
                      <a:pt x="742" y="319"/>
                      <a:pt x="714" y="290"/>
                    </a:cubicBezTo>
                    <a:cubicBezTo>
                      <a:pt x="665" y="93"/>
                      <a:pt x="559" y="0"/>
                      <a:pt x="4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2"/>
              <p:cNvSpPr/>
              <p:nvPr/>
            </p:nvSpPr>
            <p:spPr>
              <a:xfrm>
                <a:off x="1502238" y="3190463"/>
                <a:ext cx="150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97" extrusionOk="0">
                    <a:moveTo>
                      <a:pt x="342" y="1"/>
                    </a:moveTo>
                    <a:cubicBezTo>
                      <a:pt x="200" y="1"/>
                      <a:pt x="114" y="172"/>
                      <a:pt x="57" y="314"/>
                    </a:cubicBezTo>
                    <a:cubicBezTo>
                      <a:pt x="29" y="429"/>
                      <a:pt x="0" y="800"/>
                      <a:pt x="200" y="885"/>
                    </a:cubicBezTo>
                    <a:cubicBezTo>
                      <a:pt x="223" y="893"/>
                      <a:pt x="244" y="896"/>
                      <a:pt x="264" y="896"/>
                    </a:cubicBezTo>
                    <a:cubicBezTo>
                      <a:pt x="318" y="896"/>
                      <a:pt x="365" y="870"/>
                      <a:pt x="428" y="828"/>
                    </a:cubicBezTo>
                    <a:cubicBezTo>
                      <a:pt x="514" y="742"/>
                      <a:pt x="571" y="600"/>
                      <a:pt x="599" y="429"/>
                    </a:cubicBezTo>
                    <a:cubicBezTo>
                      <a:pt x="599" y="343"/>
                      <a:pt x="599" y="58"/>
                      <a:pt x="45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2"/>
              <p:cNvSpPr/>
              <p:nvPr/>
            </p:nvSpPr>
            <p:spPr>
              <a:xfrm>
                <a:off x="1574263" y="3245088"/>
                <a:ext cx="157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717" extrusionOk="0">
                    <a:moveTo>
                      <a:pt x="373" y="1"/>
                    </a:moveTo>
                    <a:cubicBezTo>
                      <a:pt x="326" y="1"/>
                      <a:pt x="278" y="21"/>
                      <a:pt x="258" y="41"/>
                    </a:cubicBezTo>
                    <a:cubicBezTo>
                      <a:pt x="201" y="98"/>
                      <a:pt x="172" y="155"/>
                      <a:pt x="115" y="184"/>
                    </a:cubicBezTo>
                    <a:cubicBezTo>
                      <a:pt x="29" y="212"/>
                      <a:pt x="1" y="355"/>
                      <a:pt x="58" y="441"/>
                    </a:cubicBezTo>
                    <a:cubicBezTo>
                      <a:pt x="143" y="526"/>
                      <a:pt x="143" y="612"/>
                      <a:pt x="258" y="697"/>
                    </a:cubicBezTo>
                    <a:cubicBezTo>
                      <a:pt x="271" y="711"/>
                      <a:pt x="286" y="716"/>
                      <a:pt x="301" y="716"/>
                    </a:cubicBezTo>
                    <a:cubicBezTo>
                      <a:pt x="353" y="716"/>
                      <a:pt x="414" y="656"/>
                      <a:pt x="457" y="612"/>
                    </a:cubicBezTo>
                    <a:lnTo>
                      <a:pt x="486" y="555"/>
                    </a:lnTo>
                    <a:cubicBezTo>
                      <a:pt x="571" y="441"/>
                      <a:pt x="629" y="155"/>
                      <a:pt x="457" y="41"/>
                    </a:cubicBezTo>
                    <a:cubicBezTo>
                      <a:pt x="457" y="13"/>
                      <a:pt x="429" y="13"/>
                      <a:pt x="429" y="13"/>
                    </a:cubicBezTo>
                    <a:cubicBezTo>
                      <a:pt x="412" y="4"/>
                      <a:pt x="393" y="1"/>
                      <a:pt x="3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22"/>
              <p:cNvSpPr/>
              <p:nvPr/>
            </p:nvSpPr>
            <p:spPr>
              <a:xfrm>
                <a:off x="1643463" y="3171013"/>
                <a:ext cx="1472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758" extrusionOk="0">
                    <a:moveTo>
                      <a:pt x="364" y="0"/>
                    </a:moveTo>
                    <a:cubicBezTo>
                      <a:pt x="349" y="0"/>
                      <a:pt x="332" y="3"/>
                      <a:pt x="314" y="8"/>
                    </a:cubicBezTo>
                    <a:cubicBezTo>
                      <a:pt x="115" y="65"/>
                      <a:pt x="0" y="408"/>
                      <a:pt x="58" y="664"/>
                    </a:cubicBezTo>
                    <a:cubicBezTo>
                      <a:pt x="58" y="711"/>
                      <a:pt x="96" y="758"/>
                      <a:pt x="141" y="758"/>
                    </a:cubicBezTo>
                    <a:cubicBezTo>
                      <a:pt x="151" y="758"/>
                      <a:pt x="161" y="755"/>
                      <a:pt x="172" y="750"/>
                    </a:cubicBezTo>
                    <a:cubicBezTo>
                      <a:pt x="257" y="722"/>
                      <a:pt x="314" y="693"/>
                      <a:pt x="400" y="636"/>
                    </a:cubicBezTo>
                    <a:cubicBezTo>
                      <a:pt x="507" y="556"/>
                      <a:pt x="589" y="0"/>
                      <a:pt x="36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22"/>
              <p:cNvSpPr/>
              <p:nvPr/>
            </p:nvSpPr>
            <p:spPr>
              <a:xfrm>
                <a:off x="1676263" y="3033088"/>
                <a:ext cx="86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543" extrusionOk="0">
                    <a:moveTo>
                      <a:pt x="213" y="0"/>
                    </a:moveTo>
                    <a:cubicBezTo>
                      <a:pt x="170" y="0"/>
                      <a:pt x="130" y="30"/>
                      <a:pt x="115" y="76"/>
                    </a:cubicBezTo>
                    <a:cubicBezTo>
                      <a:pt x="58" y="161"/>
                      <a:pt x="1" y="304"/>
                      <a:pt x="58" y="447"/>
                    </a:cubicBezTo>
                    <a:cubicBezTo>
                      <a:pt x="87" y="475"/>
                      <a:pt x="115" y="532"/>
                      <a:pt x="172" y="532"/>
                    </a:cubicBezTo>
                    <a:lnTo>
                      <a:pt x="201" y="532"/>
                    </a:lnTo>
                    <a:cubicBezTo>
                      <a:pt x="211" y="539"/>
                      <a:pt x="221" y="542"/>
                      <a:pt x="231" y="542"/>
                    </a:cubicBezTo>
                    <a:cubicBezTo>
                      <a:pt x="299" y="542"/>
                      <a:pt x="343" y="379"/>
                      <a:pt x="343" y="304"/>
                    </a:cubicBezTo>
                    <a:cubicBezTo>
                      <a:pt x="343" y="304"/>
                      <a:pt x="343" y="275"/>
                      <a:pt x="343" y="247"/>
                    </a:cubicBezTo>
                    <a:cubicBezTo>
                      <a:pt x="343" y="190"/>
                      <a:pt x="343" y="133"/>
                      <a:pt x="315" y="76"/>
                    </a:cubicBezTo>
                    <a:cubicBezTo>
                      <a:pt x="288" y="23"/>
                      <a:pt x="249" y="0"/>
                      <a:pt x="21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2"/>
              <p:cNvSpPr/>
              <p:nvPr/>
            </p:nvSpPr>
            <p:spPr>
              <a:xfrm>
                <a:off x="1635613" y="3071088"/>
                <a:ext cx="20000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012" extrusionOk="0">
                    <a:moveTo>
                      <a:pt x="58" y="639"/>
                    </a:moveTo>
                    <a:cubicBezTo>
                      <a:pt x="58" y="647"/>
                      <a:pt x="58" y="655"/>
                      <a:pt x="58" y="663"/>
                    </a:cubicBezTo>
                    <a:lnTo>
                      <a:pt x="58" y="663"/>
                    </a:lnTo>
                    <a:cubicBezTo>
                      <a:pt x="58" y="654"/>
                      <a:pt x="58" y="646"/>
                      <a:pt x="58" y="639"/>
                    </a:cubicBezTo>
                    <a:close/>
                    <a:moveTo>
                      <a:pt x="401" y="0"/>
                    </a:moveTo>
                    <a:cubicBezTo>
                      <a:pt x="318" y="0"/>
                      <a:pt x="243" y="32"/>
                      <a:pt x="200" y="96"/>
                    </a:cubicBezTo>
                    <a:cubicBezTo>
                      <a:pt x="29" y="210"/>
                      <a:pt x="1" y="524"/>
                      <a:pt x="86" y="724"/>
                    </a:cubicBezTo>
                    <a:cubicBezTo>
                      <a:pt x="66" y="704"/>
                      <a:pt x="60" y="683"/>
                      <a:pt x="58" y="663"/>
                    </a:cubicBezTo>
                    <a:lnTo>
                      <a:pt x="58" y="663"/>
                    </a:lnTo>
                    <a:cubicBezTo>
                      <a:pt x="63" y="761"/>
                      <a:pt x="98" y="955"/>
                      <a:pt x="229" y="981"/>
                    </a:cubicBezTo>
                    <a:cubicBezTo>
                      <a:pt x="272" y="1003"/>
                      <a:pt x="308" y="1012"/>
                      <a:pt x="341" y="1012"/>
                    </a:cubicBezTo>
                    <a:cubicBezTo>
                      <a:pt x="395" y="1012"/>
                      <a:pt x="444" y="988"/>
                      <a:pt x="514" y="952"/>
                    </a:cubicBezTo>
                    <a:cubicBezTo>
                      <a:pt x="714" y="810"/>
                      <a:pt x="799" y="353"/>
                      <a:pt x="600" y="96"/>
                    </a:cubicBezTo>
                    <a:cubicBezTo>
                      <a:pt x="571" y="68"/>
                      <a:pt x="543" y="11"/>
                      <a:pt x="486" y="11"/>
                    </a:cubicBezTo>
                    <a:cubicBezTo>
                      <a:pt x="457" y="4"/>
                      <a:pt x="429" y="0"/>
                      <a:pt x="40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22"/>
              <p:cNvSpPr/>
              <p:nvPr/>
            </p:nvSpPr>
            <p:spPr>
              <a:xfrm>
                <a:off x="1690538" y="3133038"/>
                <a:ext cx="22850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91" extrusionOk="0">
                    <a:moveTo>
                      <a:pt x="567" y="0"/>
                    </a:moveTo>
                    <a:cubicBezTo>
                      <a:pt x="468" y="0"/>
                      <a:pt x="375" y="67"/>
                      <a:pt x="314" y="158"/>
                    </a:cubicBezTo>
                    <a:cubicBezTo>
                      <a:pt x="172" y="357"/>
                      <a:pt x="1" y="928"/>
                      <a:pt x="286" y="1156"/>
                    </a:cubicBezTo>
                    <a:cubicBezTo>
                      <a:pt x="314" y="1213"/>
                      <a:pt x="371" y="1270"/>
                      <a:pt x="429" y="1270"/>
                    </a:cubicBezTo>
                    <a:cubicBezTo>
                      <a:pt x="463" y="1284"/>
                      <a:pt x="495" y="1290"/>
                      <a:pt x="525" y="1290"/>
                    </a:cubicBezTo>
                    <a:cubicBezTo>
                      <a:pt x="747" y="1290"/>
                      <a:pt x="860" y="954"/>
                      <a:pt x="885" y="728"/>
                    </a:cubicBezTo>
                    <a:cubicBezTo>
                      <a:pt x="914" y="557"/>
                      <a:pt x="914" y="357"/>
                      <a:pt x="828" y="186"/>
                    </a:cubicBezTo>
                    <a:cubicBezTo>
                      <a:pt x="748" y="52"/>
                      <a:pt x="655" y="0"/>
                      <a:pt x="56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22"/>
              <p:cNvSpPr/>
              <p:nvPr/>
            </p:nvSpPr>
            <p:spPr>
              <a:xfrm>
                <a:off x="1679988" y="2950988"/>
                <a:ext cx="14850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880" extrusionOk="0">
                    <a:moveTo>
                      <a:pt x="310" y="0"/>
                    </a:moveTo>
                    <a:cubicBezTo>
                      <a:pt x="126" y="0"/>
                      <a:pt x="0" y="402"/>
                      <a:pt x="23" y="563"/>
                    </a:cubicBezTo>
                    <a:cubicBezTo>
                      <a:pt x="23" y="780"/>
                      <a:pt x="115" y="879"/>
                      <a:pt x="222" y="879"/>
                    </a:cubicBezTo>
                    <a:cubicBezTo>
                      <a:pt x="313" y="879"/>
                      <a:pt x="414" y="808"/>
                      <a:pt x="480" y="678"/>
                    </a:cubicBezTo>
                    <a:cubicBezTo>
                      <a:pt x="480" y="678"/>
                      <a:pt x="480" y="649"/>
                      <a:pt x="480" y="649"/>
                    </a:cubicBezTo>
                    <a:cubicBezTo>
                      <a:pt x="537" y="478"/>
                      <a:pt x="594" y="278"/>
                      <a:pt x="451" y="107"/>
                    </a:cubicBezTo>
                    <a:cubicBezTo>
                      <a:pt x="451" y="107"/>
                      <a:pt x="451" y="78"/>
                      <a:pt x="451" y="78"/>
                    </a:cubicBezTo>
                    <a:cubicBezTo>
                      <a:pt x="401" y="23"/>
                      <a:pt x="354" y="0"/>
                      <a:pt x="31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22"/>
              <p:cNvSpPr/>
              <p:nvPr/>
            </p:nvSpPr>
            <p:spPr>
              <a:xfrm>
                <a:off x="1722788" y="3016663"/>
                <a:ext cx="98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04" extrusionOk="0">
                    <a:moveTo>
                      <a:pt x="147" y="1"/>
                    </a:moveTo>
                    <a:cubicBezTo>
                      <a:pt x="51" y="1"/>
                      <a:pt x="0" y="241"/>
                      <a:pt x="23" y="333"/>
                    </a:cubicBezTo>
                    <a:cubicBezTo>
                      <a:pt x="23" y="362"/>
                      <a:pt x="23" y="390"/>
                      <a:pt x="23" y="390"/>
                    </a:cubicBezTo>
                    <a:cubicBezTo>
                      <a:pt x="42" y="522"/>
                      <a:pt x="110" y="604"/>
                      <a:pt x="179" y="604"/>
                    </a:cubicBezTo>
                    <a:cubicBezTo>
                      <a:pt x="215" y="604"/>
                      <a:pt x="251" y="582"/>
                      <a:pt x="280" y="533"/>
                    </a:cubicBezTo>
                    <a:cubicBezTo>
                      <a:pt x="337" y="419"/>
                      <a:pt x="394" y="162"/>
                      <a:pt x="251" y="76"/>
                    </a:cubicBezTo>
                    <a:cubicBezTo>
                      <a:pt x="251" y="48"/>
                      <a:pt x="251" y="48"/>
                      <a:pt x="223" y="48"/>
                    </a:cubicBezTo>
                    <a:cubicBezTo>
                      <a:pt x="195" y="15"/>
                      <a:pt x="170" y="1"/>
                      <a:pt x="14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2"/>
              <p:cNvSpPr/>
              <p:nvPr/>
            </p:nvSpPr>
            <p:spPr>
              <a:xfrm>
                <a:off x="612738" y="2941238"/>
                <a:ext cx="307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838" extrusionOk="0">
                    <a:moveTo>
                      <a:pt x="788" y="0"/>
                    </a:moveTo>
                    <a:cubicBezTo>
                      <a:pt x="743" y="0"/>
                      <a:pt x="698" y="13"/>
                      <a:pt x="657" y="40"/>
                    </a:cubicBezTo>
                    <a:cubicBezTo>
                      <a:pt x="257" y="269"/>
                      <a:pt x="0" y="982"/>
                      <a:pt x="257" y="1553"/>
                    </a:cubicBezTo>
                    <a:cubicBezTo>
                      <a:pt x="324" y="1729"/>
                      <a:pt x="458" y="1838"/>
                      <a:pt x="609" y="1838"/>
                    </a:cubicBezTo>
                    <a:cubicBezTo>
                      <a:pt x="652" y="1838"/>
                      <a:pt x="697" y="1829"/>
                      <a:pt x="742" y="1809"/>
                    </a:cubicBezTo>
                    <a:cubicBezTo>
                      <a:pt x="1028" y="1695"/>
                      <a:pt x="1199" y="1296"/>
                      <a:pt x="1227" y="953"/>
                    </a:cubicBezTo>
                    <a:cubicBezTo>
                      <a:pt x="1227" y="925"/>
                      <a:pt x="1227" y="925"/>
                      <a:pt x="1227" y="925"/>
                    </a:cubicBezTo>
                    <a:cubicBezTo>
                      <a:pt x="1227" y="725"/>
                      <a:pt x="1227" y="497"/>
                      <a:pt x="1142" y="297"/>
                    </a:cubicBezTo>
                    <a:cubicBezTo>
                      <a:pt x="1077" y="124"/>
                      <a:pt x="930" y="0"/>
                      <a:pt x="7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2"/>
              <p:cNvSpPr/>
              <p:nvPr/>
            </p:nvSpPr>
            <p:spPr>
              <a:xfrm>
                <a:off x="638413" y="2882613"/>
                <a:ext cx="1710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046" extrusionOk="0">
                    <a:moveTo>
                      <a:pt x="398" y="1"/>
                    </a:moveTo>
                    <a:cubicBezTo>
                      <a:pt x="255" y="1"/>
                      <a:pt x="94" y="197"/>
                      <a:pt x="58" y="360"/>
                    </a:cubicBezTo>
                    <a:cubicBezTo>
                      <a:pt x="58" y="360"/>
                      <a:pt x="58" y="388"/>
                      <a:pt x="58" y="388"/>
                    </a:cubicBezTo>
                    <a:cubicBezTo>
                      <a:pt x="29" y="559"/>
                      <a:pt x="1" y="1044"/>
                      <a:pt x="286" y="1044"/>
                    </a:cubicBezTo>
                    <a:cubicBezTo>
                      <a:pt x="294" y="1045"/>
                      <a:pt x="301" y="1046"/>
                      <a:pt x="308" y="1046"/>
                    </a:cubicBezTo>
                    <a:cubicBezTo>
                      <a:pt x="577" y="1046"/>
                      <a:pt x="684" y="552"/>
                      <a:pt x="628" y="274"/>
                    </a:cubicBezTo>
                    <a:lnTo>
                      <a:pt x="600" y="246"/>
                    </a:lnTo>
                    <a:cubicBezTo>
                      <a:pt x="558" y="67"/>
                      <a:pt x="481" y="1"/>
                      <a:pt x="39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2"/>
              <p:cNvSpPr/>
              <p:nvPr/>
            </p:nvSpPr>
            <p:spPr>
              <a:xfrm>
                <a:off x="596338" y="2869488"/>
                <a:ext cx="1042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90" extrusionOk="0">
                    <a:moveTo>
                      <a:pt x="228" y="0"/>
                    </a:moveTo>
                    <a:cubicBezTo>
                      <a:pt x="200" y="0"/>
                      <a:pt x="143" y="0"/>
                      <a:pt x="114" y="29"/>
                    </a:cubicBezTo>
                    <a:cubicBezTo>
                      <a:pt x="29" y="143"/>
                      <a:pt x="0" y="285"/>
                      <a:pt x="57" y="457"/>
                    </a:cubicBezTo>
                    <a:cubicBezTo>
                      <a:pt x="81" y="552"/>
                      <a:pt x="123" y="590"/>
                      <a:pt x="167" y="590"/>
                    </a:cubicBezTo>
                    <a:cubicBezTo>
                      <a:pt x="282" y="590"/>
                      <a:pt x="417" y="336"/>
                      <a:pt x="314" y="171"/>
                    </a:cubicBezTo>
                    <a:cubicBezTo>
                      <a:pt x="314" y="114"/>
                      <a:pt x="285" y="57"/>
                      <a:pt x="257" y="29"/>
                    </a:cubicBezTo>
                    <a:cubicBezTo>
                      <a:pt x="228" y="0"/>
                      <a:pt x="228" y="0"/>
                      <a:pt x="2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2"/>
              <p:cNvSpPr/>
              <p:nvPr/>
            </p:nvSpPr>
            <p:spPr>
              <a:xfrm>
                <a:off x="684063" y="2885888"/>
                <a:ext cx="185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907" extrusionOk="0">
                    <a:moveTo>
                      <a:pt x="486" y="0"/>
                    </a:moveTo>
                    <a:cubicBezTo>
                      <a:pt x="429" y="29"/>
                      <a:pt x="372" y="29"/>
                      <a:pt x="314" y="29"/>
                    </a:cubicBezTo>
                    <a:cubicBezTo>
                      <a:pt x="257" y="57"/>
                      <a:pt x="229" y="143"/>
                      <a:pt x="143" y="172"/>
                    </a:cubicBezTo>
                    <a:cubicBezTo>
                      <a:pt x="58" y="172"/>
                      <a:pt x="1" y="371"/>
                      <a:pt x="58" y="457"/>
                    </a:cubicBezTo>
                    <a:cubicBezTo>
                      <a:pt x="115" y="514"/>
                      <a:pt x="115" y="571"/>
                      <a:pt x="143" y="600"/>
                    </a:cubicBezTo>
                    <a:cubicBezTo>
                      <a:pt x="172" y="714"/>
                      <a:pt x="229" y="771"/>
                      <a:pt x="286" y="828"/>
                    </a:cubicBezTo>
                    <a:cubicBezTo>
                      <a:pt x="329" y="885"/>
                      <a:pt x="372" y="906"/>
                      <a:pt x="414" y="906"/>
                    </a:cubicBezTo>
                    <a:cubicBezTo>
                      <a:pt x="457" y="906"/>
                      <a:pt x="500" y="885"/>
                      <a:pt x="543" y="856"/>
                    </a:cubicBezTo>
                    <a:cubicBezTo>
                      <a:pt x="685" y="714"/>
                      <a:pt x="742" y="485"/>
                      <a:pt x="685" y="229"/>
                    </a:cubicBezTo>
                    <a:cubicBezTo>
                      <a:pt x="685" y="143"/>
                      <a:pt x="600" y="0"/>
                      <a:pt x="4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2"/>
              <p:cNvSpPr/>
              <p:nvPr/>
            </p:nvSpPr>
            <p:spPr>
              <a:xfrm>
                <a:off x="726863" y="3016938"/>
                <a:ext cx="1500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044" extrusionOk="0">
                    <a:moveTo>
                      <a:pt x="340" y="1"/>
                    </a:moveTo>
                    <a:cubicBezTo>
                      <a:pt x="298" y="1"/>
                      <a:pt x="251" y="20"/>
                      <a:pt x="200" y="65"/>
                    </a:cubicBezTo>
                    <a:cubicBezTo>
                      <a:pt x="86" y="151"/>
                      <a:pt x="29" y="265"/>
                      <a:pt x="1" y="379"/>
                    </a:cubicBezTo>
                    <a:cubicBezTo>
                      <a:pt x="1" y="408"/>
                      <a:pt x="1" y="465"/>
                      <a:pt x="1" y="493"/>
                    </a:cubicBezTo>
                    <a:lnTo>
                      <a:pt x="1" y="522"/>
                    </a:lnTo>
                    <a:cubicBezTo>
                      <a:pt x="1" y="550"/>
                      <a:pt x="1" y="550"/>
                      <a:pt x="1" y="579"/>
                    </a:cubicBezTo>
                    <a:cubicBezTo>
                      <a:pt x="1" y="722"/>
                      <a:pt x="1" y="836"/>
                      <a:pt x="58" y="950"/>
                    </a:cubicBezTo>
                    <a:cubicBezTo>
                      <a:pt x="86" y="950"/>
                      <a:pt x="86" y="978"/>
                      <a:pt x="115" y="978"/>
                    </a:cubicBezTo>
                    <a:cubicBezTo>
                      <a:pt x="115" y="1007"/>
                      <a:pt x="143" y="1007"/>
                      <a:pt x="172" y="1007"/>
                    </a:cubicBezTo>
                    <a:lnTo>
                      <a:pt x="229" y="1035"/>
                    </a:lnTo>
                    <a:cubicBezTo>
                      <a:pt x="248" y="1041"/>
                      <a:pt x="267" y="1044"/>
                      <a:pt x="285" y="1044"/>
                    </a:cubicBezTo>
                    <a:cubicBezTo>
                      <a:pt x="455" y="1044"/>
                      <a:pt x="574" y="814"/>
                      <a:pt x="600" y="607"/>
                    </a:cubicBezTo>
                    <a:cubicBezTo>
                      <a:pt x="600" y="579"/>
                      <a:pt x="600" y="550"/>
                      <a:pt x="600" y="522"/>
                    </a:cubicBezTo>
                    <a:cubicBezTo>
                      <a:pt x="600" y="316"/>
                      <a:pt x="508" y="1"/>
                      <a:pt x="34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2"/>
              <p:cNvSpPr/>
              <p:nvPr/>
            </p:nvSpPr>
            <p:spPr>
              <a:xfrm>
                <a:off x="721163" y="3100838"/>
                <a:ext cx="12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28" extrusionOk="0">
                    <a:moveTo>
                      <a:pt x="300" y="0"/>
                    </a:moveTo>
                    <a:cubicBezTo>
                      <a:pt x="278" y="0"/>
                      <a:pt x="254" y="6"/>
                      <a:pt x="229" y="19"/>
                    </a:cubicBezTo>
                    <a:cubicBezTo>
                      <a:pt x="86" y="76"/>
                      <a:pt x="0" y="304"/>
                      <a:pt x="29" y="504"/>
                    </a:cubicBezTo>
                    <a:cubicBezTo>
                      <a:pt x="29" y="655"/>
                      <a:pt x="95" y="828"/>
                      <a:pt x="228" y="828"/>
                    </a:cubicBezTo>
                    <a:cubicBezTo>
                      <a:pt x="246" y="828"/>
                      <a:pt x="265" y="825"/>
                      <a:pt x="286" y="818"/>
                    </a:cubicBezTo>
                    <a:cubicBezTo>
                      <a:pt x="428" y="732"/>
                      <a:pt x="514" y="504"/>
                      <a:pt x="485" y="304"/>
                    </a:cubicBezTo>
                    <a:cubicBezTo>
                      <a:pt x="485" y="183"/>
                      <a:pt x="424" y="0"/>
                      <a:pt x="3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22"/>
              <p:cNvSpPr/>
              <p:nvPr/>
            </p:nvSpPr>
            <p:spPr>
              <a:xfrm>
                <a:off x="669838" y="3071963"/>
                <a:ext cx="1355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755" extrusionOk="0">
                    <a:moveTo>
                      <a:pt x="263" y="0"/>
                    </a:moveTo>
                    <a:cubicBezTo>
                      <a:pt x="162" y="0"/>
                      <a:pt x="77" y="155"/>
                      <a:pt x="56" y="261"/>
                    </a:cubicBezTo>
                    <a:cubicBezTo>
                      <a:pt x="28" y="344"/>
                      <a:pt x="1" y="719"/>
                      <a:pt x="179" y="719"/>
                    </a:cubicBezTo>
                    <a:cubicBezTo>
                      <a:pt x="185" y="719"/>
                      <a:pt x="192" y="719"/>
                      <a:pt x="199" y="718"/>
                    </a:cubicBezTo>
                    <a:cubicBezTo>
                      <a:pt x="244" y="718"/>
                      <a:pt x="290" y="754"/>
                      <a:pt x="336" y="754"/>
                    </a:cubicBezTo>
                    <a:cubicBezTo>
                      <a:pt x="347" y="754"/>
                      <a:pt x="358" y="752"/>
                      <a:pt x="370" y="746"/>
                    </a:cubicBezTo>
                    <a:cubicBezTo>
                      <a:pt x="427" y="746"/>
                      <a:pt x="484" y="689"/>
                      <a:pt x="484" y="603"/>
                    </a:cubicBezTo>
                    <a:cubicBezTo>
                      <a:pt x="541" y="432"/>
                      <a:pt x="513" y="204"/>
                      <a:pt x="370" y="61"/>
                    </a:cubicBezTo>
                    <a:cubicBezTo>
                      <a:pt x="334" y="18"/>
                      <a:pt x="298" y="0"/>
                      <a:pt x="26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22"/>
              <p:cNvSpPr/>
              <p:nvPr/>
            </p:nvSpPr>
            <p:spPr>
              <a:xfrm>
                <a:off x="607638" y="3091713"/>
                <a:ext cx="20100" cy="231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927" extrusionOk="0">
                    <a:moveTo>
                      <a:pt x="441" y="0"/>
                    </a:moveTo>
                    <a:cubicBezTo>
                      <a:pt x="200" y="0"/>
                      <a:pt x="1" y="628"/>
                      <a:pt x="290" y="869"/>
                    </a:cubicBezTo>
                    <a:cubicBezTo>
                      <a:pt x="333" y="912"/>
                      <a:pt x="368" y="927"/>
                      <a:pt x="401" y="927"/>
                    </a:cubicBezTo>
                    <a:cubicBezTo>
                      <a:pt x="455" y="927"/>
                      <a:pt x="504" y="887"/>
                      <a:pt x="575" y="869"/>
                    </a:cubicBezTo>
                    <a:cubicBezTo>
                      <a:pt x="718" y="869"/>
                      <a:pt x="804" y="612"/>
                      <a:pt x="718" y="470"/>
                    </a:cubicBezTo>
                    <a:cubicBezTo>
                      <a:pt x="661" y="327"/>
                      <a:pt x="689" y="213"/>
                      <a:pt x="575" y="70"/>
                    </a:cubicBezTo>
                    <a:cubicBezTo>
                      <a:pt x="531" y="22"/>
                      <a:pt x="485" y="0"/>
                      <a:pt x="44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2"/>
              <p:cNvSpPr/>
              <p:nvPr/>
            </p:nvSpPr>
            <p:spPr>
              <a:xfrm>
                <a:off x="567788" y="3042613"/>
                <a:ext cx="71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61" extrusionOk="0">
                    <a:moveTo>
                      <a:pt x="137" y="1"/>
                    </a:moveTo>
                    <a:cubicBezTo>
                      <a:pt x="25" y="1"/>
                      <a:pt x="1" y="247"/>
                      <a:pt x="1" y="351"/>
                    </a:cubicBezTo>
                    <a:cubicBezTo>
                      <a:pt x="1" y="436"/>
                      <a:pt x="29" y="522"/>
                      <a:pt x="115" y="522"/>
                    </a:cubicBezTo>
                    <a:cubicBezTo>
                      <a:pt x="115" y="551"/>
                      <a:pt x="144" y="551"/>
                      <a:pt x="144" y="551"/>
                    </a:cubicBezTo>
                    <a:cubicBezTo>
                      <a:pt x="154" y="558"/>
                      <a:pt x="164" y="561"/>
                      <a:pt x="174" y="561"/>
                    </a:cubicBezTo>
                    <a:cubicBezTo>
                      <a:pt x="242" y="561"/>
                      <a:pt x="286" y="401"/>
                      <a:pt x="286" y="351"/>
                    </a:cubicBezTo>
                    <a:cubicBezTo>
                      <a:pt x="258" y="265"/>
                      <a:pt x="286" y="123"/>
                      <a:pt x="201" y="37"/>
                    </a:cubicBezTo>
                    <a:cubicBezTo>
                      <a:pt x="201" y="37"/>
                      <a:pt x="201" y="37"/>
                      <a:pt x="201" y="8"/>
                    </a:cubicBezTo>
                    <a:lnTo>
                      <a:pt x="172" y="8"/>
                    </a:lnTo>
                    <a:cubicBezTo>
                      <a:pt x="159" y="3"/>
                      <a:pt x="147" y="1"/>
                      <a:pt x="13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2"/>
              <p:cNvSpPr/>
              <p:nvPr/>
            </p:nvSpPr>
            <p:spPr>
              <a:xfrm>
                <a:off x="648413" y="3019013"/>
                <a:ext cx="12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49" extrusionOk="0">
                    <a:moveTo>
                      <a:pt x="286" y="1"/>
                    </a:moveTo>
                    <a:cubicBezTo>
                      <a:pt x="268" y="1"/>
                      <a:pt x="249" y="4"/>
                      <a:pt x="228" y="11"/>
                    </a:cubicBezTo>
                    <a:cubicBezTo>
                      <a:pt x="86" y="96"/>
                      <a:pt x="0" y="325"/>
                      <a:pt x="0" y="524"/>
                    </a:cubicBezTo>
                    <a:cubicBezTo>
                      <a:pt x="25" y="675"/>
                      <a:pt x="95" y="848"/>
                      <a:pt x="208" y="848"/>
                    </a:cubicBezTo>
                    <a:cubicBezTo>
                      <a:pt x="224" y="848"/>
                      <a:pt x="240" y="845"/>
                      <a:pt x="257" y="838"/>
                    </a:cubicBezTo>
                    <a:cubicBezTo>
                      <a:pt x="428" y="753"/>
                      <a:pt x="514" y="524"/>
                      <a:pt x="485" y="325"/>
                    </a:cubicBezTo>
                    <a:cubicBezTo>
                      <a:pt x="485" y="174"/>
                      <a:pt x="419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2"/>
              <p:cNvSpPr/>
              <p:nvPr/>
            </p:nvSpPr>
            <p:spPr>
              <a:xfrm>
                <a:off x="683663" y="2951338"/>
                <a:ext cx="278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527" extrusionOk="0">
                    <a:moveTo>
                      <a:pt x="645" y="1"/>
                    </a:moveTo>
                    <a:cubicBezTo>
                      <a:pt x="602" y="1"/>
                      <a:pt x="555" y="12"/>
                      <a:pt x="502" y="36"/>
                    </a:cubicBezTo>
                    <a:cubicBezTo>
                      <a:pt x="84" y="219"/>
                      <a:pt x="1" y="1526"/>
                      <a:pt x="450" y="1526"/>
                    </a:cubicBezTo>
                    <a:cubicBezTo>
                      <a:pt x="491" y="1526"/>
                      <a:pt x="537" y="1515"/>
                      <a:pt x="587" y="1491"/>
                    </a:cubicBezTo>
                    <a:cubicBezTo>
                      <a:pt x="1005" y="1308"/>
                      <a:pt x="1112" y="1"/>
                      <a:pt x="6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2"/>
              <p:cNvSpPr/>
              <p:nvPr/>
            </p:nvSpPr>
            <p:spPr>
              <a:xfrm>
                <a:off x="562088" y="2939788"/>
                <a:ext cx="78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955" extrusionOk="0">
                    <a:moveTo>
                      <a:pt x="64" y="0"/>
                    </a:moveTo>
                    <a:cubicBezTo>
                      <a:pt x="44" y="0"/>
                      <a:pt x="22" y="4"/>
                      <a:pt x="1" y="13"/>
                    </a:cubicBezTo>
                    <a:cubicBezTo>
                      <a:pt x="86" y="184"/>
                      <a:pt x="172" y="270"/>
                      <a:pt x="229" y="355"/>
                    </a:cubicBezTo>
                    <a:cubicBezTo>
                      <a:pt x="200" y="555"/>
                      <a:pt x="143" y="755"/>
                      <a:pt x="115" y="954"/>
                    </a:cubicBezTo>
                    <a:cubicBezTo>
                      <a:pt x="172" y="897"/>
                      <a:pt x="229" y="840"/>
                      <a:pt x="257" y="755"/>
                    </a:cubicBezTo>
                    <a:cubicBezTo>
                      <a:pt x="286" y="641"/>
                      <a:pt x="314" y="526"/>
                      <a:pt x="314" y="384"/>
                    </a:cubicBezTo>
                    <a:cubicBezTo>
                      <a:pt x="314" y="355"/>
                      <a:pt x="314" y="327"/>
                      <a:pt x="314" y="298"/>
                    </a:cubicBezTo>
                    <a:cubicBezTo>
                      <a:pt x="314" y="270"/>
                      <a:pt x="286" y="270"/>
                      <a:pt x="286" y="270"/>
                    </a:cubicBezTo>
                    <a:cubicBezTo>
                      <a:pt x="262" y="125"/>
                      <a:pt x="176" y="0"/>
                      <a:pt x="6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2"/>
              <p:cNvSpPr/>
              <p:nvPr/>
            </p:nvSpPr>
            <p:spPr>
              <a:xfrm>
                <a:off x="567788" y="3124313"/>
                <a:ext cx="19300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066" extrusionOk="0">
                    <a:moveTo>
                      <a:pt x="424" y="0"/>
                    </a:moveTo>
                    <a:cubicBezTo>
                      <a:pt x="299" y="0"/>
                      <a:pt x="185" y="147"/>
                      <a:pt x="144" y="250"/>
                    </a:cubicBezTo>
                    <a:cubicBezTo>
                      <a:pt x="144" y="278"/>
                      <a:pt x="144" y="278"/>
                      <a:pt x="144" y="278"/>
                    </a:cubicBezTo>
                    <a:cubicBezTo>
                      <a:pt x="86" y="421"/>
                      <a:pt x="1" y="821"/>
                      <a:pt x="172" y="992"/>
                    </a:cubicBezTo>
                    <a:cubicBezTo>
                      <a:pt x="244" y="1046"/>
                      <a:pt x="294" y="1066"/>
                      <a:pt x="349" y="1066"/>
                    </a:cubicBezTo>
                    <a:cubicBezTo>
                      <a:pt x="381" y="1066"/>
                      <a:pt x="416" y="1059"/>
                      <a:pt x="457" y="1049"/>
                    </a:cubicBezTo>
                    <a:cubicBezTo>
                      <a:pt x="600" y="992"/>
                      <a:pt x="771" y="592"/>
                      <a:pt x="714" y="336"/>
                    </a:cubicBezTo>
                    <a:cubicBezTo>
                      <a:pt x="686" y="250"/>
                      <a:pt x="657" y="164"/>
                      <a:pt x="600" y="136"/>
                    </a:cubicBezTo>
                    <a:cubicBezTo>
                      <a:pt x="600" y="107"/>
                      <a:pt x="600" y="107"/>
                      <a:pt x="572" y="79"/>
                    </a:cubicBezTo>
                    <a:cubicBezTo>
                      <a:pt x="523" y="23"/>
                      <a:pt x="473" y="0"/>
                      <a:pt x="4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2"/>
              <p:cNvSpPr/>
              <p:nvPr/>
            </p:nvSpPr>
            <p:spPr>
              <a:xfrm>
                <a:off x="622713" y="3200163"/>
                <a:ext cx="178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55" extrusionOk="0">
                    <a:moveTo>
                      <a:pt x="394" y="1"/>
                    </a:moveTo>
                    <a:cubicBezTo>
                      <a:pt x="376" y="1"/>
                      <a:pt x="359" y="4"/>
                      <a:pt x="343" y="12"/>
                    </a:cubicBezTo>
                    <a:cubicBezTo>
                      <a:pt x="286" y="12"/>
                      <a:pt x="229" y="12"/>
                      <a:pt x="172" y="41"/>
                    </a:cubicBezTo>
                    <a:cubicBezTo>
                      <a:pt x="58" y="98"/>
                      <a:pt x="1" y="240"/>
                      <a:pt x="58" y="383"/>
                    </a:cubicBezTo>
                    <a:cubicBezTo>
                      <a:pt x="58" y="440"/>
                      <a:pt x="86" y="497"/>
                      <a:pt x="115" y="554"/>
                    </a:cubicBezTo>
                    <a:cubicBezTo>
                      <a:pt x="115" y="640"/>
                      <a:pt x="144" y="725"/>
                      <a:pt x="172" y="811"/>
                    </a:cubicBezTo>
                    <a:cubicBezTo>
                      <a:pt x="211" y="916"/>
                      <a:pt x="275" y="954"/>
                      <a:pt x="340" y="954"/>
                    </a:cubicBezTo>
                    <a:cubicBezTo>
                      <a:pt x="417" y="954"/>
                      <a:pt x="497" y="901"/>
                      <a:pt x="543" y="839"/>
                    </a:cubicBezTo>
                    <a:cubicBezTo>
                      <a:pt x="657" y="668"/>
                      <a:pt x="714" y="354"/>
                      <a:pt x="543" y="126"/>
                    </a:cubicBezTo>
                    <a:cubicBezTo>
                      <a:pt x="543" y="98"/>
                      <a:pt x="543" y="98"/>
                      <a:pt x="514" y="69"/>
                    </a:cubicBezTo>
                    <a:cubicBezTo>
                      <a:pt x="494" y="27"/>
                      <a:pt x="442" y="1"/>
                      <a:pt x="39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2"/>
              <p:cNvSpPr/>
              <p:nvPr/>
            </p:nvSpPr>
            <p:spPr>
              <a:xfrm>
                <a:off x="502163" y="3152613"/>
                <a:ext cx="171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130" extrusionOk="0">
                    <a:moveTo>
                      <a:pt x="368" y="1"/>
                    </a:moveTo>
                    <a:cubicBezTo>
                      <a:pt x="169" y="1"/>
                      <a:pt x="23" y="343"/>
                      <a:pt x="1" y="545"/>
                    </a:cubicBezTo>
                    <a:cubicBezTo>
                      <a:pt x="1" y="716"/>
                      <a:pt x="1" y="915"/>
                      <a:pt x="115" y="1030"/>
                    </a:cubicBezTo>
                    <a:cubicBezTo>
                      <a:pt x="172" y="1101"/>
                      <a:pt x="236" y="1129"/>
                      <a:pt x="297" y="1129"/>
                    </a:cubicBezTo>
                    <a:cubicBezTo>
                      <a:pt x="358" y="1129"/>
                      <a:pt x="415" y="1101"/>
                      <a:pt x="457" y="1058"/>
                    </a:cubicBezTo>
                    <a:cubicBezTo>
                      <a:pt x="457" y="1030"/>
                      <a:pt x="457" y="1030"/>
                      <a:pt x="486" y="1030"/>
                    </a:cubicBezTo>
                    <a:cubicBezTo>
                      <a:pt x="600" y="887"/>
                      <a:pt x="657" y="744"/>
                      <a:pt x="686" y="573"/>
                    </a:cubicBezTo>
                    <a:cubicBezTo>
                      <a:pt x="686" y="430"/>
                      <a:pt x="686" y="202"/>
                      <a:pt x="572" y="88"/>
                    </a:cubicBezTo>
                    <a:lnTo>
                      <a:pt x="543" y="88"/>
                    </a:lnTo>
                    <a:cubicBezTo>
                      <a:pt x="482" y="27"/>
                      <a:pt x="423" y="1"/>
                      <a:pt x="36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2"/>
              <p:cNvSpPr/>
              <p:nvPr/>
            </p:nvSpPr>
            <p:spPr>
              <a:xfrm>
                <a:off x="1104213" y="2554138"/>
                <a:ext cx="107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38" extrusionOk="0">
                    <a:moveTo>
                      <a:pt x="178" y="0"/>
                    </a:moveTo>
                    <a:cubicBezTo>
                      <a:pt x="78" y="0"/>
                      <a:pt x="29" y="180"/>
                      <a:pt x="29" y="260"/>
                    </a:cubicBezTo>
                    <a:cubicBezTo>
                      <a:pt x="29" y="288"/>
                      <a:pt x="29" y="345"/>
                      <a:pt x="0" y="374"/>
                    </a:cubicBezTo>
                    <a:cubicBezTo>
                      <a:pt x="0" y="555"/>
                      <a:pt x="86" y="737"/>
                      <a:pt x="196" y="737"/>
                    </a:cubicBezTo>
                    <a:cubicBezTo>
                      <a:pt x="242" y="737"/>
                      <a:pt x="292" y="706"/>
                      <a:pt x="342" y="631"/>
                    </a:cubicBezTo>
                    <a:cubicBezTo>
                      <a:pt x="342" y="631"/>
                      <a:pt x="371" y="602"/>
                      <a:pt x="371" y="545"/>
                    </a:cubicBezTo>
                    <a:cubicBezTo>
                      <a:pt x="371" y="574"/>
                      <a:pt x="371" y="574"/>
                      <a:pt x="371" y="574"/>
                    </a:cubicBezTo>
                    <a:cubicBezTo>
                      <a:pt x="400" y="517"/>
                      <a:pt x="400" y="488"/>
                      <a:pt x="428" y="402"/>
                    </a:cubicBezTo>
                    <a:cubicBezTo>
                      <a:pt x="428" y="345"/>
                      <a:pt x="428" y="231"/>
                      <a:pt x="428" y="174"/>
                    </a:cubicBezTo>
                    <a:cubicBezTo>
                      <a:pt x="428" y="174"/>
                      <a:pt x="428" y="174"/>
                      <a:pt x="400" y="146"/>
                    </a:cubicBezTo>
                    <a:cubicBezTo>
                      <a:pt x="400" y="146"/>
                      <a:pt x="400" y="117"/>
                      <a:pt x="400" y="89"/>
                    </a:cubicBezTo>
                    <a:cubicBezTo>
                      <a:pt x="371" y="89"/>
                      <a:pt x="371" y="89"/>
                      <a:pt x="371" y="60"/>
                    </a:cubicBezTo>
                    <a:cubicBezTo>
                      <a:pt x="371" y="60"/>
                      <a:pt x="342" y="60"/>
                      <a:pt x="342" y="31"/>
                    </a:cubicBezTo>
                    <a:cubicBezTo>
                      <a:pt x="314" y="31"/>
                      <a:pt x="285" y="3"/>
                      <a:pt x="257" y="3"/>
                    </a:cubicBezTo>
                    <a:lnTo>
                      <a:pt x="200" y="3"/>
                    </a:lnTo>
                    <a:cubicBezTo>
                      <a:pt x="192" y="1"/>
                      <a:pt x="185" y="0"/>
                      <a:pt x="1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2"/>
              <p:cNvSpPr/>
              <p:nvPr/>
            </p:nvSpPr>
            <p:spPr>
              <a:xfrm>
                <a:off x="1132013" y="2631013"/>
                <a:ext cx="128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082" extrusionOk="0">
                    <a:moveTo>
                      <a:pt x="257" y="0"/>
                    </a:moveTo>
                    <a:cubicBezTo>
                      <a:pt x="148" y="0"/>
                      <a:pt x="58" y="290"/>
                      <a:pt x="58" y="380"/>
                    </a:cubicBezTo>
                    <a:cubicBezTo>
                      <a:pt x="58" y="466"/>
                      <a:pt x="29" y="552"/>
                      <a:pt x="29" y="609"/>
                    </a:cubicBezTo>
                    <a:cubicBezTo>
                      <a:pt x="1" y="723"/>
                      <a:pt x="29" y="894"/>
                      <a:pt x="115" y="980"/>
                    </a:cubicBezTo>
                    <a:lnTo>
                      <a:pt x="144" y="1008"/>
                    </a:lnTo>
                    <a:cubicBezTo>
                      <a:pt x="189" y="1060"/>
                      <a:pt x="232" y="1081"/>
                      <a:pt x="270" y="1081"/>
                    </a:cubicBezTo>
                    <a:cubicBezTo>
                      <a:pt x="423" y="1081"/>
                      <a:pt x="514" y="740"/>
                      <a:pt x="514" y="580"/>
                    </a:cubicBezTo>
                    <a:cubicBezTo>
                      <a:pt x="514" y="409"/>
                      <a:pt x="429" y="209"/>
                      <a:pt x="343" y="66"/>
                    </a:cubicBezTo>
                    <a:cubicBezTo>
                      <a:pt x="314" y="20"/>
                      <a:pt x="285" y="0"/>
                      <a:pt x="2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2"/>
              <p:cNvSpPr/>
              <p:nvPr/>
            </p:nvSpPr>
            <p:spPr>
              <a:xfrm>
                <a:off x="1072813" y="2649438"/>
                <a:ext cx="12150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36" extrusionOk="0">
                    <a:moveTo>
                      <a:pt x="233" y="1"/>
                    </a:moveTo>
                    <a:cubicBezTo>
                      <a:pt x="93" y="1"/>
                      <a:pt x="1" y="356"/>
                      <a:pt x="1" y="471"/>
                    </a:cubicBezTo>
                    <a:cubicBezTo>
                      <a:pt x="1" y="585"/>
                      <a:pt x="58" y="728"/>
                      <a:pt x="172" y="728"/>
                    </a:cubicBezTo>
                    <a:cubicBezTo>
                      <a:pt x="188" y="733"/>
                      <a:pt x="201" y="735"/>
                      <a:pt x="214" y="735"/>
                    </a:cubicBezTo>
                    <a:cubicBezTo>
                      <a:pt x="269" y="735"/>
                      <a:pt x="296" y="689"/>
                      <a:pt x="343" y="642"/>
                    </a:cubicBezTo>
                    <a:cubicBezTo>
                      <a:pt x="429" y="613"/>
                      <a:pt x="486" y="442"/>
                      <a:pt x="457" y="328"/>
                    </a:cubicBezTo>
                    <a:cubicBezTo>
                      <a:pt x="429" y="243"/>
                      <a:pt x="400" y="157"/>
                      <a:pt x="343" y="71"/>
                    </a:cubicBezTo>
                    <a:cubicBezTo>
                      <a:pt x="304" y="21"/>
                      <a:pt x="267" y="1"/>
                      <a:pt x="23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2"/>
              <p:cNvSpPr/>
              <p:nvPr/>
            </p:nvSpPr>
            <p:spPr>
              <a:xfrm>
                <a:off x="1102788" y="2744538"/>
                <a:ext cx="147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808" extrusionOk="0">
                    <a:moveTo>
                      <a:pt x="357" y="1"/>
                    </a:moveTo>
                    <a:cubicBezTo>
                      <a:pt x="305" y="1"/>
                      <a:pt x="250" y="36"/>
                      <a:pt x="200" y="119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57" y="205"/>
                      <a:pt x="0" y="519"/>
                      <a:pt x="143" y="718"/>
                    </a:cubicBezTo>
                    <a:cubicBezTo>
                      <a:pt x="143" y="747"/>
                      <a:pt x="171" y="747"/>
                      <a:pt x="171" y="747"/>
                    </a:cubicBezTo>
                    <a:cubicBezTo>
                      <a:pt x="220" y="789"/>
                      <a:pt x="265" y="807"/>
                      <a:pt x="305" y="807"/>
                    </a:cubicBezTo>
                    <a:cubicBezTo>
                      <a:pt x="455" y="807"/>
                      <a:pt x="548" y="562"/>
                      <a:pt x="571" y="404"/>
                    </a:cubicBezTo>
                    <a:cubicBezTo>
                      <a:pt x="591" y="203"/>
                      <a:pt x="483" y="1"/>
                      <a:pt x="35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2"/>
              <p:cNvSpPr/>
              <p:nvPr/>
            </p:nvSpPr>
            <p:spPr>
              <a:xfrm>
                <a:off x="1061413" y="3052988"/>
                <a:ext cx="207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22" extrusionOk="0">
                    <a:moveTo>
                      <a:pt x="460" y="0"/>
                    </a:moveTo>
                    <a:cubicBezTo>
                      <a:pt x="428" y="0"/>
                      <a:pt x="400" y="7"/>
                      <a:pt x="371" y="21"/>
                    </a:cubicBezTo>
                    <a:cubicBezTo>
                      <a:pt x="343" y="50"/>
                      <a:pt x="285" y="79"/>
                      <a:pt x="257" y="107"/>
                    </a:cubicBezTo>
                    <a:cubicBezTo>
                      <a:pt x="86" y="221"/>
                      <a:pt x="0" y="506"/>
                      <a:pt x="29" y="763"/>
                    </a:cubicBezTo>
                    <a:cubicBezTo>
                      <a:pt x="29" y="927"/>
                      <a:pt x="107" y="1222"/>
                      <a:pt x="289" y="1222"/>
                    </a:cubicBezTo>
                    <a:cubicBezTo>
                      <a:pt x="297" y="1222"/>
                      <a:pt x="305" y="1221"/>
                      <a:pt x="314" y="1220"/>
                    </a:cubicBezTo>
                    <a:cubicBezTo>
                      <a:pt x="514" y="1220"/>
                      <a:pt x="599" y="1077"/>
                      <a:pt x="685" y="906"/>
                    </a:cubicBezTo>
                    <a:cubicBezTo>
                      <a:pt x="828" y="649"/>
                      <a:pt x="828" y="250"/>
                      <a:pt x="599" y="50"/>
                    </a:cubicBezTo>
                    <a:cubicBezTo>
                      <a:pt x="571" y="21"/>
                      <a:pt x="571" y="21"/>
                      <a:pt x="571" y="21"/>
                    </a:cubicBezTo>
                    <a:cubicBezTo>
                      <a:pt x="528" y="7"/>
                      <a:pt x="492" y="0"/>
                      <a:pt x="4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2"/>
              <p:cNvSpPr/>
              <p:nvPr/>
            </p:nvSpPr>
            <p:spPr>
              <a:xfrm>
                <a:off x="1119888" y="3032113"/>
                <a:ext cx="1072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0" extrusionOk="0">
                    <a:moveTo>
                      <a:pt x="258" y="0"/>
                    </a:moveTo>
                    <a:cubicBezTo>
                      <a:pt x="172" y="0"/>
                      <a:pt x="172" y="86"/>
                      <a:pt x="115" y="143"/>
                    </a:cubicBezTo>
                    <a:cubicBezTo>
                      <a:pt x="58" y="172"/>
                      <a:pt x="1" y="400"/>
                      <a:pt x="115" y="400"/>
                    </a:cubicBezTo>
                    <a:cubicBezTo>
                      <a:pt x="115" y="400"/>
                      <a:pt x="143" y="400"/>
                      <a:pt x="143" y="428"/>
                    </a:cubicBezTo>
                    <a:cubicBezTo>
                      <a:pt x="158" y="443"/>
                      <a:pt x="179" y="450"/>
                      <a:pt x="201" y="450"/>
                    </a:cubicBezTo>
                    <a:cubicBezTo>
                      <a:pt x="222" y="450"/>
                      <a:pt x="243" y="443"/>
                      <a:pt x="258" y="428"/>
                    </a:cubicBezTo>
                    <a:lnTo>
                      <a:pt x="286" y="428"/>
                    </a:lnTo>
                    <a:cubicBezTo>
                      <a:pt x="343" y="343"/>
                      <a:pt x="429" y="29"/>
                      <a:pt x="2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2"/>
              <p:cNvSpPr/>
              <p:nvPr/>
            </p:nvSpPr>
            <p:spPr>
              <a:xfrm>
                <a:off x="1143438" y="3090363"/>
                <a:ext cx="13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804" extrusionOk="0">
                    <a:moveTo>
                      <a:pt x="305" y="0"/>
                    </a:moveTo>
                    <a:cubicBezTo>
                      <a:pt x="273" y="0"/>
                      <a:pt x="237" y="12"/>
                      <a:pt x="200" y="39"/>
                    </a:cubicBezTo>
                    <a:cubicBezTo>
                      <a:pt x="172" y="67"/>
                      <a:pt x="143" y="67"/>
                      <a:pt x="114" y="96"/>
                    </a:cubicBezTo>
                    <a:cubicBezTo>
                      <a:pt x="29" y="96"/>
                      <a:pt x="0" y="267"/>
                      <a:pt x="57" y="352"/>
                    </a:cubicBezTo>
                    <a:cubicBezTo>
                      <a:pt x="29" y="467"/>
                      <a:pt x="29" y="695"/>
                      <a:pt x="172" y="780"/>
                    </a:cubicBezTo>
                    <a:cubicBezTo>
                      <a:pt x="199" y="796"/>
                      <a:pt x="225" y="803"/>
                      <a:pt x="250" y="803"/>
                    </a:cubicBezTo>
                    <a:cubicBezTo>
                      <a:pt x="401" y="803"/>
                      <a:pt x="489" y="532"/>
                      <a:pt x="514" y="410"/>
                    </a:cubicBezTo>
                    <a:cubicBezTo>
                      <a:pt x="537" y="224"/>
                      <a:pt x="447" y="0"/>
                      <a:pt x="3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2"/>
              <p:cNvSpPr/>
              <p:nvPr/>
            </p:nvSpPr>
            <p:spPr>
              <a:xfrm>
                <a:off x="1099213" y="3088913"/>
                <a:ext cx="10725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21" extrusionOk="0">
                    <a:moveTo>
                      <a:pt x="246" y="0"/>
                    </a:moveTo>
                    <a:cubicBezTo>
                      <a:pt x="214" y="0"/>
                      <a:pt x="178" y="13"/>
                      <a:pt x="143" y="40"/>
                    </a:cubicBezTo>
                    <a:cubicBezTo>
                      <a:pt x="57" y="125"/>
                      <a:pt x="0" y="325"/>
                      <a:pt x="29" y="496"/>
                    </a:cubicBezTo>
                    <a:cubicBezTo>
                      <a:pt x="57" y="582"/>
                      <a:pt x="86" y="639"/>
                      <a:pt x="143" y="667"/>
                    </a:cubicBezTo>
                    <a:lnTo>
                      <a:pt x="172" y="667"/>
                    </a:lnTo>
                    <a:cubicBezTo>
                      <a:pt x="172" y="696"/>
                      <a:pt x="172" y="696"/>
                      <a:pt x="200" y="696"/>
                    </a:cubicBezTo>
                    <a:cubicBezTo>
                      <a:pt x="221" y="713"/>
                      <a:pt x="242" y="720"/>
                      <a:pt x="260" y="720"/>
                    </a:cubicBezTo>
                    <a:cubicBezTo>
                      <a:pt x="366" y="720"/>
                      <a:pt x="424" y="479"/>
                      <a:pt x="400" y="382"/>
                    </a:cubicBezTo>
                    <a:cubicBezTo>
                      <a:pt x="428" y="325"/>
                      <a:pt x="428" y="239"/>
                      <a:pt x="400" y="182"/>
                    </a:cubicBezTo>
                    <a:cubicBezTo>
                      <a:pt x="380" y="64"/>
                      <a:pt x="320" y="0"/>
                      <a:pt x="2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2"/>
              <p:cNvSpPr/>
              <p:nvPr/>
            </p:nvSpPr>
            <p:spPr>
              <a:xfrm>
                <a:off x="1399063" y="2624263"/>
                <a:ext cx="22325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43" extrusionOk="0">
                    <a:moveTo>
                      <a:pt x="518" y="1"/>
                    </a:moveTo>
                    <a:cubicBezTo>
                      <a:pt x="487" y="1"/>
                      <a:pt x="454" y="8"/>
                      <a:pt x="418" y="23"/>
                    </a:cubicBezTo>
                    <a:cubicBezTo>
                      <a:pt x="75" y="181"/>
                      <a:pt x="0" y="1243"/>
                      <a:pt x="375" y="1243"/>
                    </a:cubicBezTo>
                    <a:cubicBezTo>
                      <a:pt x="405" y="1243"/>
                      <a:pt x="439" y="1236"/>
                      <a:pt x="475" y="1221"/>
                    </a:cubicBezTo>
                    <a:cubicBezTo>
                      <a:pt x="818" y="1063"/>
                      <a:pt x="893" y="1"/>
                      <a:pt x="51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2"/>
              <p:cNvSpPr/>
              <p:nvPr/>
            </p:nvSpPr>
            <p:spPr>
              <a:xfrm>
                <a:off x="1394513" y="2686113"/>
                <a:ext cx="193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01" extrusionOk="0">
                    <a:moveTo>
                      <a:pt x="427" y="0"/>
                    </a:moveTo>
                    <a:cubicBezTo>
                      <a:pt x="243" y="0"/>
                      <a:pt x="113" y="241"/>
                      <a:pt x="86" y="430"/>
                    </a:cubicBezTo>
                    <a:cubicBezTo>
                      <a:pt x="29" y="630"/>
                      <a:pt x="1" y="1201"/>
                      <a:pt x="343" y="1201"/>
                    </a:cubicBezTo>
                    <a:cubicBezTo>
                      <a:pt x="628" y="1201"/>
                      <a:pt x="771" y="744"/>
                      <a:pt x="743" y="459"/>
                    </a:cubicBezTo>
                    <a:lnTo>
                      <a:pt x="743" y="430"/>
                    </a:lnTo>
                    <a:cubicBezTo>
                      <a:pt x="714" y="259"/>
                      <a:pt x="657" y="2"/>
                      <a:pt x="457" y="2"/>
                    </a:cubicBezTo>
                    <a:cubicBezTo>
                      <a:pt x="447" y="1"/>
                      <a:pt x="437" y="0"/>
                      <a:pt x="4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2"/>
              <p:cNvSpPr/>
              <p:nvPr/>
            </p:nvSpPr>
            <p:spPr>
              <a:xfrm>
                <a:off x="1359563" y="2659288"/>
                <a:ext cx="1777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50" extrusionOk="0">
                    <a:moveTo>
                      <a:pt x="348" y="1"/>
                    </a:moveTo>
                    <a:cubicBezTo>
                      <a:pt x="220" y="1"/>
                      <a:pt x="97" y="195"/>
                      <a:pt x="58" y="334"/>
                    </a:cubicBezTo>
                    <a:cubicBezTo>
                      <a:pt x="58" y="334"/>
                      <a:pt x="58" y="362"/>
                      <a:pt x="58" y="391"/>
                    </a:cubicBezTo>
                    <a:cubicBezTo>
                      <a:pt x="1" y="533"/>
                      <a:pt x="1" y="790"/>
                      <a:pt x="115" y="933"/>
                    </a:cubicBezTo>
                    <a:cubicBezTo>
                      <a:pt x="196" y="1035"/>
                      <a:pt x="249" y="1049"/>
                      <a:pt x="324" y="1049"/>
                    </a:cubicBezTo>
                    <a:cubicBezTo>
                      <a:pt x="354" y="1049"/>
                      <a:pt x="388" y="1047"/>
                      <a:pt x="429" y="1047"/>
                    </a:cubicBezTo>
                    <a:cubicBezTo>
                      <a:pt x="436" y="1048"/>
                      <a:pt x="444" y="1048"/>
                      <a:pt x="451" y="1048"/>
                    </a:cubicBezTo>
                    <a:cubicBezTo>
                      <a:pt x="661" y="1048"/>
                      <a:pt x="710" y="668"/>
                      <a:pt x="600" y="448"/>
                    </a:cubicBezTo>
                    <a:cubicBezTo>
                      <a:pt x="571" y="362"/>
                      <a:pt x="571" y="248"/>
                      <a:pt x="514" y="134"/>
                    </a:cubicBezTo>
                    <a:cubicBezTo>
                      <a:pt x="462" y="38"/>
                      <a:pt x="404" y="1"/>
                      <a:pt x="34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2"/>
              <p:cNvSpPr/>
              <p:nvPr/>
            </p:nvSpPr>
            <p:spPr>
              <a:xfrm>
                <a:off x="1329063" y="2548338"/>
                <a:ext cx="62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2" extrusionOk="0">
                    <a:moveTo>
                      <a:pt x="136" y="1"/>
                    </a:moveTo>
                    <a:cubicBezTo>
                      <a:pt x="127" y="1"/>
                      <a:pt x="118" y="3"/>
                      <a:pt x="108" y="7"/>
                    </a:cubicBezTo>
                    <a:cubicBezTo>
                      <a:pt x="31" y="58"/>
                      <a:pt x="0" y="362"/>
                      <a:pt x="98" y="362"/>
                    </a:cubicBezTo>
                    <a:cubicBezTo>
                      <a:pt x="109" y="362"/>
                      <a:pt x="122" y="358"/>
                      <a:pt x="136" y="349"/>
                    </a:cubicBezTo>
                    <a:cubicBezTo>
                      <a:pt x="242" y="323"/>
                      <a:pt x="250" y="1"/>
                      <a:pt x="1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2"/>
              <p:cNvSpPr/>
              <p:nvPr/>
            </p:nvSpPr>
            <p:spPr>
              <a:xfrm>
                <a:off x="757538" y="2609488"/>
                <a:ext cx="1857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215" extrusionOk="0">
                    <a:moveTo>
                      <a:pt x="422" y="0"/>
                    </a:moveTo>
                    <a:cubicBezTo>
                      <a:pt x="327" y="0"/>
                      <a:pt x="226" y="84"/>
                      <a:pt x="172" y="157"/>
                    </a:cubicBezTo>
                    <a:cubicBezTo>
                      <a:pt x="58" y="328"/>
                      <a:pt x="0" y="614"/>
                      <a:pt x="58" y="842"/>
                    </a:cubicBezTo>
                    <a:cubicBezTo>
                      <a:pt x="86" y="985"/>
                      <a:pt x="143" y="1099"/>
                      <a:pt x="257" y="1184"/>
                    </a:cubicBezTo>
                    <a:cubicBezTo>
                      <a:pt x="292" y="1205"/>
                      <a:pt x="325" y="1214"/>
                      <a:pt x="356" y="1214"/>
                    </a:cubicBezTo>
                    <a:cubicBezTo>
                      <a:pt x="452" y="1214"/>
                      <a:pt x="528" y="1128"/>
                      <a:pt x="571" y="1042"/>
                    </a:cubicBezTo>
                    <a:cubicBezTo>
                      <a:pt x="714" y="870"/>
                      <a:pt x="742" y="642"/>
                      <a:pt x="714" y="385"/>
                    </a:cubicBezTo>
                    <a:cubicBezTo>
                      <a:pt x="685" y="271"/>
                      <a:pt x="628" y="186"/>
                      <a:pt x="571" y="100"/>
                    </a:cubicBezTo>
                    <a:cubicBezTo>
                      <a:pt x="530" y="28"/>
                      <a:pt x="477" y="0"/>
                      <a:pt x="4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2"/>
              <p:cNvSpPr/>
              <p:nvPr/>
            </p:nvSpPr>
            <p:spPr>
              <a:xfrm>
                <a:off x="816038" y="2547313"/>
                <a:ext cx="121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90" extrusionOk="0">
                    <a:moveTo>
                      <a:pt x="272" y="0"/>
                    </a:moveTo>
                    <a:cubicBezTo>
                      <a:pt x="250" y="0"/>
                      <a:pt x="226" y="6"/>
                      <a:pt x="200" y="19"/>
                    </a:cubicBezTo>
                    <a:cubicBezTo>
                      <a:pt x="57" y="76"/>
                      <a:pt x="0" y="304"/>
                      <a:pt x="0" y="504"/>
                    </a:cubicBezTo>
                    <a:cubicBezTo>
                      <a:pt x="114" y="590"/>
                      <a:pt x="200" y="675"/>
                      <a:pt x="314" y="790"/>
                    </a:cubicBezTo>
                    <a:cubicBezTo>
                      <a:pt x="371" y="732"/>
                      <a:pt x="400" y="675"/>
                      <a:pt x="428" y="618"/>
                    </a:cubicBezTo>
                    <a:cubicBezTo>
                      <a:pt x="457" y="533"/>
                      <a:pt x="485" y="419"/>
                      <a:pt x="485" y="304"/>
                    </a:cubicBezTo>
                    <a:cubicBezTo>
                      <a:pt x="461" y="183"/>
                      <a:pt x="396" y="0"/>
                      <a:pt x="2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2"/>
              <p:cNvSpPr/>
              <p:nvPr/>
            </p:nvSpPr>
            <p:spPr>
              <a:xfrm>
                <a:off x="860263" y="2669038"/>
                <a:ext cx="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0" extrusionOk="0">
                    <a:moveTo>
                      <a:pt x="0" y="29"/>
                    </a:moveTo>
                    <a:lnTo>
                      <a:pt x="0" y="29"/>
                    </a:lnTo>
                    <a:cubicBezTo>
                      <a:pt x="0" y="29"/>
                      <a:pt x="0" y="1"/>
                      <a:pt x="0" y="29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2"/>
              <p:cNvSpPr/>
              <p:nvPr/>
            </p:nvSpPr>
            <p:spPr>
              <a:xfrm>
                <a:off x="858838" y="2664388"/>
                <a:ext cx="128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57" extrusionOk="0">
                    <a:moveTo>
                      <a:pt x="228" y="0"/>
                    </a:moveTo>
                    <a:cubicBezTo>
                      <a:pt x="151" y="0"/>
                      <a:pt x="109" y="93"/>
                      <a:pt x="86" y="187"/>
                    </a:cubicBezTo>
                    <a:cubicBezTo>
                      <a:pt x="86" y="215"/>
                      <a:pt x="57" y="215"/>
                      <a:pt x="57" y="215"/>
                    </a:cubicBezTo>
                    <a:cubicBezTo>
                      <a:pt x="57" y="244"/>
                      <a:pt x="29" y="272"/>
                      <a:pt x="29" y="301"/>
                    </a:cubicBezTo>
                    <a:cubicBezTo>
                      <a:pt x="0" y="415"/>
                      <a:pt x="0" y="586"/>
                      <a:pt x="86" y="700"/>
                    </a:cubicBezTo>
                    <a:cubicBezTo>
                      <a:pt x="116" y="741"/>
                      <a:pt x="151" y="756"/>
                      <a:pt x="184" y="756"/>
                    </a:cubicBezTo>
                    <a:cubicBezTo>
                      <a:pt x="242" y="756"/>
                      <a:pt x="296" y="708"/>
                      <a:pt x="314" y="672"/>
                    </a:cubicBezTo>
                    <a:cubicBezTo>
                      <a:pt x="314" y="643"/>
                      <a:pt x="342" y="643"/>
                      <a:pt x="342" y="643"/>
                    </a:cubicBezTo>
                    <a:cubicBezTo>
                      <a:pt x="399" y="529"/>
                      <a:pt x="514" y="130"/>
                      <a:pt x="314" y="44"/>
                    </a:cubicBezTo>
                    <a:cubicBezTo>
                      <a:pt x="314" y="44"/>
                      <a:pt x="285" y="15"/>
                      <a:pt x="285" y="15"/>
                    </a:cubicBezTo>
                    <a:cubicBezTo>
                      <a:pt x="264" y="5"/>
                      <a:pt x="245" y="0"/>
                      <a:pt x="2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2"/>
              <p:cNvSpPr/>
              <p:nvPr/>
            </p:nvSpPr>
            <p:spPr>
              <a:xfrm>
                <a:off x="799613" y="2637438"/>
                <a:ext cx="159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728" extrusionOk="0">
                    <a:moveTo>
                      <a:pt x="369" y="0"/>
                    </a:moveTo>
                    <a:cubicBezTo>
                      <a:pt x="353" y="0"/>
                      <a:pt x="334" y="3"/>
                      <a:pt x="315" y="9"/>
                    </a:cubicBezTo>
                    <a:lnTo>
                      <a:pt x="286" y="9"/>
                    </a:lnTo>
                    <a:cubicBezTo>
                      <a:pt x="115" y="66"/>
                      <a:pt x="1" y="551"/>
                      <a:pt x="229" y="694"/>
                    </a:cubicBezTo>
                    <a:cubicBezTo>
                      <a:pt x="261" y="717"/>
                      <a:pt x="290" y="727"/>
                      <a:pt x="318" y="727"/>
                    </a:cubicBezTo>
                    <a:cubicBezTo>
                      <a:pt x="552" y="727"/>
                      <a:pt x="638" y="0"/>
                      <a:pt x="3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2"/>
              <p:cNvSpPr/>
              <p:nvPr/>
            </p:nvSpPr>
            <p:spPr>
              <a:xfrm>
                <a:off x="758963" y="2686163"/>
                <a:ext cx="250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058" extrusionOk="0">
                    <a:moveTo>
                      <a:pt x="514" y="0"/>
                    </a:moveTo>
                    <a:cubicBezTo>
                      <a:pt x="257" y="86"/>
                      <a:pt x="1" y="657"/>
                      <a:pt x="286" y="970"/>
                    </a:cubicBezTo>
                    <a:cubicBezTo>
                      <a:pt x="341" y="1026"/>
                      <a:pt x="396" y="1057"/>
                      <a:pt x="459" y="1057"/>
                    </a:cubicBezTo>
                    <a:cubicBezTo>
                      <a:pt x="494" y="1057"/>
                      <a:pt x="531" y="1048"/>
                      <a:pt x="571" y="1028"/>
                    </a:cubicBezTo>
                    <a:cubicBezTo>
                      <a:pt x="771" y="942"/>
                      <a:pt x="999" y="343"/>
                      <a:pt x="742" y="86"/>
                    </a:cubicBezTo>
                    <a:lnTo>
                      <a:pt x="714" y="86"/>
                    </a:lnTo>
                    <a:cubicBezTo>
                      <a:pt x="657" y="29"/>
                      <a:pt x="600" y="0"/>
                      <a:pt x="5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2"/>
              <p:cNvSpPr/>
              <p:nvPr/>
            </p:nvSpPr>
            <p:spPr>
              <a:xfrm>
                <a:off x="771088" y="2686163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cubicBezTo>
                      <a:pt x="1" y="0"/>
                      <a:pt x="29" y="0"/>
                      <a:pt x="29" y="0"/>
                    </a:cubicBezTo>
                    <a:cubicBezTo>
                      <a:pt x="29" y="0"/>
                      <a:pt x="58" y="0"/>
                      <a:pt x="58" y="0"/>
                    </a:cubicBezTo>
                    <a:cubicBezTo>
                      <a:pt x="29" y="0"/>
                      <a:pt x="29" y="0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2"/>
              <p:cNvSpPr/>
              <p:nvPr/>
            </p:nvSpPr>
            <p:spPr>
              <a:xfrm>
                <a:off x="913738" y="3404213"/>
                <a:ext cx="12175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00" extrusionOk="0">
                    <a:moveTo>
                      <a:pt x="278" y="0"/>
                    </a:moveTo>
                    <a:cubicBezTo>
                      <a:pt x="263" y="0"/>
                      <a:pt x="246" y="3"/>
                      <a:pt x="229" y="10"/>
                    </a:cubicBezTo>
                    <a:cubicBezTo>
                      <a:pt x="58" y="67"/>
                      <a:pt x="1" y="296"/>
                      <a:pt x="1" y="495"/>
                    </a:cubicBezTo>
                    <a:cubicBezTo>
                      <a:pt x="25" y="616"/>
                      <a:pt x="91" y="799"/>
                      <a:pt x="197" y="799"/>
                    </a:cubicBezTo>
                    <a:cubicBezTo>
                      <a:pt x="216" y="799"/>
                      <a:pt x="236" y="794"/>
                      <a:pt x="258" y="781"/>
                    </a:cubicBezTo>
                    <a:cubicBezTo>
                      <a:pt x="429" y="724"/>
                      <a:pt x="486" y="495"/>
                      <a:pt x="486" y="296"/>
                    </a:cubicBezTo>
                    <a:cubicBezTo>
                      <a:pt x="461" y="170"/>
                      <a:pt x="392" y="0"/>
                      <a:pt x="2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2"/>
              <p:cNvSpPr/>
              <p:nvPr/>
            </p:nvSpPr>
            <p:spPr>
              <a:xfrm>
                <a:off x="967963" y="3378538"/>
                <a:ext cx="157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809" extrusionOk="0">
                    <a:moveTo>
                      <a:pt x="391" y="1"/>
                    </a:moveTo>
                    <a:cubicBezTo>
                      <a:pt x="285" y="1"/>
                      <a:pt x="184" y="127"/>
                      <a:pt x="143" y="210"/>
                    </a:cubicBezTo>
                    <a:cubicBezTo>
                      <a:pt x="86" y="324"/>
                      <a:pt x="0" y="666"/>
                      <a:pt x="143" y="809"/>
                    </a:cubicBezTo>
                    <a:cubicBezTo>
                      <a:pt x="286" y="723"/>
                      <a:pt x="428" y="638"/>
                      <a:pt x="571" y="552"/>
                    </a:cubicBezTo>
                    <a:cubicBezTo>
                      <a:pt x="628" y="438"/>
                      <a:pt x="628" y="181"/>
                      <a:pt x="514" y="67"/>
                    </a:cubicBezTo>
                    <a:cubicBezTo>
                      <a:pt x="474" y="19"/>
                      <a:pt x="432" y="1"/>
                      <a:pt x="39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2"/>
              <p:cNvSpPr/>
              <p:nvPr/>
            </p:nvSpPr>
            <p:spPr>
              <a:xfrm>
                <a:off x="1002913" y="3489563"/>
                <a:ext cx="20700" cy="301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04" extrusionOk="0">
                    <a:moveTo>
                      <a:pt x="355" y="1"/>
                    </a:moveTo>
                    <a:cubicBezTo>
                      <a:pt x="129" y="1"/>
                      <a:pt x="1" y="499"/>
                      <a:pt x="1" y="705"/>
                    </a:cubicBezTo>
                    <a:lnTo>
                      <a:pt x="1" y="762"/>
                    </a:lnTo>
                    <a:cubicBezTo>
                      <a:pt x="1" y="999"/>
                      <a:pt x="147" y="1203"/>
                      <a:pt x="305" y="1203"/>
                    </a:cubicBezTo>
                    <a:cubicBezTo>
                      <a:pt x="356" y="1203"/>
                      <a:pt x="408" y="1182"/>
                      <a:pt x="457" y="1133"/>
                    </a:cubicBezTo>
                    <a:cubicBezTo>
                      <a:pt x="657" y="962"/>
                      <a:pt x="828" y="391"/>
                      <a:pt x="571" y="134"/>
                    </a:cubicBezTo>
                    <a:lnTo>
                      <a:pt x="543" y="106"/>
                    </a:lnTo>
                    <a:cubicBezTo>
                      <a:pt x="474" y="32"/>
                      <a:pt x="412" y="1"/>
                      <a:pt x="35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2"/>
              <p:cNvSpPr/>
              <p:nvPr/>
            </p:nvSpPr>
            <p:spPr>
              <a:xfrm>
                <a:off x="952413" y="3452213"/>
                <a:ext cx="140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59" extrusionOk="0">
                    <a:moveTo>
                      <a:pt x="350" y="1"/>
                    </a:moveTo>
                    <a:cubicBezTo>
                      <a:pt x="157" y="1"/>
                      <a:pt x="0" y="492"/>
                      <a:pt x="194" y="658"/>
                    </a:cubicBezTo>
                    <a:cubicBezTo>
                      <a:pt x="223" y="687"/>
                      <a:pt x="280" y="715"/>
                      <a:pt x="309" y="744"/>
                    </a:cubicBezTo>
                    <a:cubicBezTo>
                      <a:pt x="329" y="754"/>
                      <a:pt x="347" y="758"/>
                      <a:pt x="365" y="758"/>
                    </a:cubicBezTo>
                    <a:cubicBezTo>
                      <a:pt x="498" y="758"/>
                      <a:pt x="562" y="499"/>
                      <a:pt x="537" y="373"/>
                    </a:cubicBezTo>
                    <a:cubicBezTo>
                      <a:pt x="537" y="344"/>
                      <a:pt x="537" y="316"/>
                      <a:pt x="537" y="287"/>
                    </a:cubicBezTo>
                    <a:cubicBezTo>
                      <a:pt x="537" y="145"/>
                      <a:pt x="480" y="30"/>
                      <a:pt x="366" y="2"/>
                    </a:cubicBezTo>
                    <a:cubicBezTo>
                      <a:pt x="360" y="1"/>
                      <a:pt x="355" y="1"/>
                      <a:pt x="35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22"/>
              <p:cNvSpPr/>
              <p:nvPr/>
            </p:nvSpPr>
            <p:spPr>
              <a:xfrm>
                <a:off x="884513" y="3496238"/>
                <a:ext cx="1357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904" extrusionOk="0">
                    <a:moveTo>
                      <a:pt x="309" y="1"/>
                    </a:moveTo>
                    <a:cubicBezTo>
                      <a:pt x="293" y="1"/>
                      <a:pt x="275" y="4"/>
                      <a:pt x="257" y="10"/>
                    </a:cubicBezTo>
                    <a:cubicBezTo>
                      <a:pt x="86" y="95"/>
                      <a:pt x="0" y="352"/>
                      <a:pt x="29" y="552"/>
                    </a:cubicBezTo>
                    <a:cubicBezTo>
                      <a:pt x="29" y="705"/>
                      <a:pt x="120" y="903"/>
                      <a:pt x="261" y="903"/>
                    </a:cubicBezTo>
                    <a:cubicBezTo>
                      <a:pt x="278" y="903"/>
                      <a:pt x="296" y="900"/>
                      <a:pt x="314" y="894"/>
                    </a:cubicBezTo>
                    <a:cubicBezTo>
                      <a:pt x="457" y="809"/>
                      <a:pt x="542" y="552"/>
                      <a:pt x="542" y="352"/>
                    </a:cubicBezTo>
                    <a:cubicBezTo>
                      <a:pt x="517" y="199"/>
                      <a:pt x="446" y="1"/>
                      <a:pt x="30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22"/>
              <p:cNvSpPr/>
              <p:nvPr/>
            </p:nvSpPr>
            <p:spPr>
              <a:xfrm>
                <a:off x="840988" y="3463188"/>
                <a:ext cx="121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00" extrusionOk="0">
                    <a:moveTo>
                      <a:pt x="291" y="1"/>
                    </a:moveTo>
                    <a:cubicBezTo>
                      <a:pt x="271" y="1"/>
                      <a:pt x="250" y="6"/>
                      <a:pt x="229" y="19"/>
                    </a:cubicBezTo>
                    <a:cubicBezTo>
                      <a:pt x="86" y="76"/>
                      <a:pt x="1" y="305"/>
                      <a:pt x="29" y="504"/>
                    </a:cubicBezTo>
                    <a:cubicBezTo>
                      <a:pt x="29" y="630"/>
                      <a:pt x="96" y="800"/>
                      <a:pt x="228" y="800"/>
                    </a:cubicBezTo>
                    <a:cubicBezTo>
                      <a:pt x="246" y="800"/>
                      <a:pt x="266" y="797"/>
                      <a:pt x="286" y="790"/>
                    </a:cubicBezTo>
                    <a:cubicBezTo>
                      <a:pt x="429" y="733"/>
                      <a:pt x="486" y="504"/>
                      <a:pt x="486" y="305"/>
                    </a:cubicBezTo>
                    <a:cubicBezTo>
                      <a:pt x="486" y="184"/>
                      <a:pt x="403" y="1"/>
                      <a:pt x="29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22"/>
              <p:cNvSpPr/>
              <p:nvPr/>
            </p:nvSpPr>
            <p:spPr>
              <a:xfrm>
                <a:off x="1050838" y="3481288"/>
                <a:ext cx="9175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552" extrusionOk="0">
                    <a:moveTo>
                      <a:pt x="126" y="1"/>
                    </a:moveTo>
                    <a:cubicBezTo>
                      <a:pt x="34" y="1"/>
                      <a:pt x="0" y="224"/>
                      <a:pt x="24" y="294"/>
                    </a:cubicBezTo>
                    <a:cubicBezTo>
                      <a:pt x="24" y="323"/>
                      <a:pt x="24" y="351"/>
                      <a:pt x="24" y="351"/>
                    </a:cubicBezTo>
                    <a:cubicBezTo>
                      <a:pt x="24" y="482"/>
                      <a:pt x="85" y="552"/>
                      <a:pt x="152" y="552"/>
                    </a:cubicBezTo>
                    <a:cubicBezTo>
                      <a:pt x="187" y="552"/>
                      <a:pt x="223" y="533"/>
                      <a:pt x="252" y="494"/>
                    </a:cubicBezTo>
                    <a:cubicBezTo>
                      <a:pt x="309" y="408"/>
                      <a:pt x="366" y="151"/>
                      <a:pt x="223" y="66"/>
                    </a:cubicBezTo>
                    <a:cubicBezTo>
                      <a:pt x="223" y="66"/>
                      <a:pt x="195" y="66"/>
                      <a:pt x="195" y="37"/>
                    </a:cubicBezTo>
                    <a:cubicBezTo>
                      <a:pt x="169" y="11"/>
                      <a:pt x="146" y="1"/>
                      <a:pt x="12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22"/>
              <p:cNvSpPr/>
              <p:nvPr/>
            </p:nvSpPr>
            <p:spPr>
              <a:xfrm>
                <a:off x="1329613" y="3420863"/>
                <a:ext cx="1285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79" extrusionOk="0">
                    <a:moveTo>
                      <a:pt x="257" y="0"/>
                    </a:moveTo>
                    <a:cubicBezTo>
                      <a:pt x="171" y="29"/>
                      <a:pt x="86" y="58"/>
                      <a:pt x="57" y="200"/>
                    </a:cubicBezTo>
                    <a:cubicBezTo>
                      <a:pt x="29" y="343"/>
                      <a:pt x="0" y="486"/>
                      <a:pt x="86" y="657"/>
                    </a:cubicBezTo>
                    <a:cubicBezTo>
                      <a:pt x="112" y="747"/>
                      <a:pt x="161" y="779"/>
                      <a:pt x="212" y="779"/>
                    </a:cubicBezTo>
                    <a:cubicBezTo>
                      <a:pt x="274" y="779"/>
                      <a:pt x="340" y="732"/>
                      <a:pt x="371" y="685"/>
                    </a:cubicBezTo>
                    <a:cubicBezTo>
                      <a:pt x="457" y="571"/>
                      <a:pt x="514" y="314"/>
                      <a:pt x="428" y="172"/>
                    </a:cubicBezTo>
                    <a:lnTo>
                      <a:pt x="400" y="115"/>
                    </a:lnTo>
                    <a:cubicBezTo>
                      <a:pt x="371" y="58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22"/>
              <p:cNvSpPr/>
              <p:nvPr/>
            </p:nvSpPr>
            <p:spPr>
              <a:xfrm>
                <a:off x="1466838" y="3474613"/>
                <a:ext cx="126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54" extrusionOk="0">
                    <a:moveTo>
                      <a:pt x="278" y="0"/>
                    </a:moveTo>
                    <a:cubicBezTo>
                      <a:pt x="123" y="0"/>
                      <a:pt x="0" y="422"/>
                      <a:pt x="47" y="561"/>
                    </a:cubicBezTo>
                    <a:cubicBezTo>
                      <a:pt x="47" y="618"/>
                      <a:pt x="75" y="675"/>
                      <a:pt x="104" y="732"/>
                    </a:cubicBezTo>
                    <a:cubicBezTo>
                      <a:pt x="146" y="818"/>
                      <a:pt x="203" y="853"/>
                      <a:pt x="257" y="853"/>
                    </a:cubicBezTo>
                    <a:cubicBezTo>
                      <a:pt x="310" y="853"/>
                      <a:pt x="360" y="818"/>
                      <a:pt x="389" y="761"/>
                    </a:cubicBezTo>
                    <a:cubicBezTo>
                      <a:pt x="503" y="618"/>
                      <a:pt x="503" y="418"/>
                      <a:pt x="446" y="247"/>
                    </a:cubicBezTo>
                    <a:cubicBezTo>
                      <a:pt x="446" y="190"/>
                      <a:pt x="417" y="133"/>
                      <a:pt x="389" y="76"/>
                    </a:cubicBezTo>
                    <a:cubicBezTo>
                      <a:pt x="351" y="23"/>
                      <a:pt x="314" y="0"/>
                      <a:pt x="2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22"/>
              <p:cNvSpPr/>
              <p:nvPr/>
            </p:nvSpPr>
            <p:spPr>
              <a:xfrm>
                <a:off x="1419038" y="3485288"/>
                <a:ext cx="1805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10" extrusionOk="0">
                    <a:moveTo>
                      <a:pt x="418" y="0"/>
                    </a:moveTo>
                    <a:cubicBezTo>
                      <a:pt x="392" y="0"/>
                      <a:pt x="364" y="6"/>
                      <a:pt x="332" y="20"/>
                    </a:cubicBezTo>
                    <a:cubicBezTo>
                      <a:pt x="69" y="151"/>
                      <a:pt x="0" y="1010"/>
                      <a:pt x="303" y="1010"/>
                    </a:cubicBezTo>
                    <a:cubicBezTo>
                      <a:pt x="329" y="1010"/>
                      <a:pt x="358" y="1003"/>
                      <a:pt x="389" y="990"/>
                    </a:cubicBezTo>
                    <a:cubicBezTo>
                      <a:pt x="652" y="859"/>
                      <a:pt x="721" y="0"/>
                      <a:pt x="41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22"/>
              <p:cNvSpPr/>
              <p:nvPr/>
            </p:nvSpPr>
            <p:spPr>
              <a:xfrm>
                <a:off x="1518638" y="3513038"/>
                <a:ext cx="157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905" extrusionOk="0">
                    <a:moveTo>
                      <a:pt x="345" y="0"/>
                    </a:moveTo>
                    <a:cubicBezTo>
                      <a:pt x="289" y="0"/>
                      <a:pt x="232" y="36"/>
                      <a:pt x="187" y="89"/>
                    </a:cubicBezTo>
                    <a:lnTo>
                      <a:pt x="187" y="89"/>
                    </a:lnTo>
                    <a:cubicBezTo>
                      <a:pt x="192" y="81"/>
                      <a:pt x="194" y="75"/>
                      <a:pt x="192" y="75"/>
                    </a:cubicBezTo>
                    <a:cubicBezTo>
                      <a:pt x="191" y="75"/>
                      <a:pt x="184" y="84"/>
                      <a:pt x="171" y="108"/>
                    </a:cubicBezTo>
                    <a:cubicBezTo>
                      <a:pt x="177" y="101"/>
                      <a:pt x="182" y="95"/>
                      <a:pt x="187" y="89"/>
                    </a:cubicBezTo>
                    <a:lnTo>
                      <a:pt x="187" y="89"/>
                    </a:lnTo>
                    <a:cubicBezTo>
                      <a:pt x="184" y="94"/>
                      <a:pt x="178" y="101"/>
                      <a:pt x="171" y="108"/>
                    </a:cubicBezTo>
                    <a:cubicBezTo>
                      <a:pt x="57" y="222"/>
                      <a:pt x="0" y="394"/>
                      <a:pt x="0" y="565"/>
                    </a:cubicBezTo>
                    <a:cubicBezTo>
                      <a:pt x="0" y="685"/>
                      <a:pt x="81" y="905"/>
                      <a:pt x="191" y="905"/>
                    </a:cubicBezTo>
                    <a:cubicBezTo>
                      <a:pt x="212" y="905"/>
                      <a:pt x="234" y="897"/>
                      <a:pt x="257" y="879"/>
                    </a:cubicBezTo>
                    <a:cubicBezTo>
                      <a:pt x="485" y="764"/>
                      <a:pt x="628" y="422"/>
                      <a:pt x="485" y="108"/>
                    </a:cubicBezTo>
                    <a:cubicBezTo>
                      <a:pt x="447" y="31"/>
                      <a:pt x="396" y="0"/>
                      <a:pt x="3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22"/>
              <p:cNvSpPr/>
              <p:nvPr/>
            </p:nvSpPr>
            <p:spPr>
              <a:xfrm>
                <a:off x="1570063" y="3466488"/>
                <a:ext cx="14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63" extrusionOk="0">
                    <a:moveTo>
                      <a:pt x="329" y="1"/>
                    </a:moveTo>
                    <a:cubicBezTo>
                      <a:pt x="323" y="1"/>
                      <a:pt x="317" y="1"/>
                      <a:pt x="311" y="2"/>
                    </a:cubicBezTo>
                    <a:cubicBezTo>
                      <a:pt x="140" y="30"/>
                      <a:pt x="83" y="116"/>
                      <a:pt x="26" y="287"/>
                    </a:cubicBezTo>
                    <a:cubicBezTo>
                      <a:pt x="1" y="413"/>
                      <a:pt x="20" y="762"/>
                      <a:pt x="163" y="762"/>
                    </a:cubicBezTo>
                    <a:cubicBezTo>
                      <a:pt x="182" y="762"/>
                      <a:pt x="203" y="757"/>
                      <a:pt x="226" y="743"/>
                    </a:cubicBezTo>
                    <a:cubicBezTo>
                      <a:pt x="254" y="715"/>
                      <a:pt x="311" y="686"/>
                      <a:pt x="340" y="658"/>
                    </a:cubicBezTo>
                    <a:cubicBezTo>
                      <a:pt x="451" y="574"/>
                      <a:pt x="563" y="1"/>
                      <a:pt x="3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22"/>
              <p:cNvSpPr/>
              <p:nvPr/>
            </p:nvSpPr>
            <p:spPr>
              <a:xfrm>
                <a:off x="1378263" y="3508963"/>
                <a:ext cx="111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99" extrusionOk="0">
                    <a:moveTo>
                      <a:pt x="254" y="0"/>
                    </a:moveTo>
                    <a:cubicBezTo>
                      <a:pt x="236" y="0"/>
                      <a:pt x="216" y="5"/>
                      <a:pt x="194" y="14"/>
                    </a:cubicBezTo>
                    <a:cubicBezTo>
                      <a:pt x="37" y="67"/>
                      <a:pt x="0" y="599"/>
                      <a:pt x="193" y="599"/>
                    </a:cubicBezTo>
                    <a:cubicBezTo>
                      <a:pt x="211" y="599"/>
                      <a:pt x="230" y="595"/>
                      <a:pt x="251" y="585"/>
                    </a:cubicBezTo>
                    <a:cubicBezTo>
                      <a:pt x="408" y="507"/>
                      <a:pt x="445" y="0"/>
                      <a:pt x="2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22"/>
              <p:cNvSpPr/>
              <p:nvPr/>
            </p:nvSpPr>
            <p:spPr>
              <a:xfrm>
                <a:off x="1380363" y="3441163"/>
                <a:ext cx="104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567" extrusionOk="0">
                    <a:moveTo>
                      <a:pt x="251" y="1"/>
                    </a:moveTo>
                    <a:cubicBezTo>
                      <a:pt x="235" y="1"/>
                      <a:pt x="216" y="6"/>
                      <a:pt x="196" y="16"/>
                    </a:cubicBezTo>
                    <a:cubicBezTo>
                      <a:pt x="36" y="69"/>
                      <a:pt x="1" y="567"/>
                      <a:pt x="180" y="567"/>
                    </a:cubicBezTo>
                    <a:cubicBezTo>
                      <a:pt x="194" y="567"/>
                      <a:pt x="208" y="564"/>
                      <a:pt x="224" y="558"/>
                    </a:cubicBezTo>
                    <a:cubicBezTo>
                      <a:pt x="380" y="480"/>
                      <a:pt x="418" y="1"/>
                      <a:pt x="2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22"/>
              <p:cNvSpPr/>
              <p:nvPr/>
            </p:nvSpPr>
            <p:spPr>
              <a:xfrm>
                <a:off x="799613" y="3273163"/>
                <a:ext cx="1357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773" extrusionOk="0">
                    <a:moveTo>
                      <a:pt x="253" y="1"/>
                    </a:moveTo>
                    <a:cubicBezTo>
                      <a:pt x="173" y="1"/>
                      <a:pt x="130" y="87"/>
                      <a:pt x="86" y="174"/>
                    </a:cubicBezTo>
                    <a:lnTo>
                      <a:pt x="58" y="174"/>
                    </a:lnTo>
                    <a:cubicBezTo>
                      <a:pt x="58" y="202"/>
                      <a:pt x="58" y="202"/>
                      <a:pt x="58" y="202"/>
                    </a:cubicBezTo>
                    <a:cubicBezTo>
                      <a:pt x="29" y="316"/>
                      <a:pt x="1" y="402"/>
                      <a:pt x="29" y="487"/>
                    </a:cubicBezTo>
                    <a:cubicBezTo>
                      <a:pt x="29" y="516"/>
                      <a:pt x="29" y="602"/>
                      <a:pt x="58" y="659"/>
                    </a:cubicBezTo>
                    <a:cubicBezTo>
                      <a:pt x="86" y="716"/>
                      <a:pt x="144" y="773"/>
                      <a:pt x="201" y="773"/>
                    </a:cubicBezTo>
                    <a:cubicBezTo>
                      <a:pt x="286" y="773"/>
                      <a:pt x="343" y="716"/>
                      <a:pt x="315" y="602"/>
                    </a:cubicBezTo>
                    <a:cubicBezTo>
                      <a:pt x="372" y="544"/>
                      <a:pt x="400" y="487"/>
                      <a:pt x="429" y="402"/>
                    </a:cubicBezTo>
                    <a:lnTo>
                      <a:pt x="429" y="402"/>
                    </a:lnTo>
                    <a:cubicBezTo>
                      <a:pt x="429" y="487"/>
                      <a:pt x="400" y="544"/>
                      <a:pt x="400" y="602"/>
                    </a:cubicBezTo>
                    <a:cubicBezTo>
                      <a:pt x="457" y="487"/>
                      <a:pt x="543" y="116"/>
                      <a:pt x="343" y="31"/>
                    </a:cubicBezTo>
                    <a:cubicBezTo>
                      <a:pt x="308" y="10"/>
                      <a:pt x="279" y="1"/>
                      <a:pt x="2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22"/>
              <p:cNvSpPr/>
              <p:nvPr/>
            </p:nvSpPr>
            <p:spPr>
              <a:xfrm>
                <a:off x="813413" y="3249538"/>
                <a:ext cx="1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94" extrusionOk="0">
                    <a:moveTo>
                      <a:pt x="494" y="1"/>
                    </a:moveTo>
                    <a:cubicBezTo>
                      <a:pt x="304" y="1"/>
                      <a:pt x="1" y="560"/>
                      <a:pt x="390" y="662"/>
                    </a:cubicBezTo>
                    <a:cubicBezTo>
                      <a:pt x="390" y="662"/>
                      <a:pt x="419" y="662"/>
                      <a:pt x="447" y="691"/>
                    </a:cubicBezTo>
                    <a:cubicBezTo>
                      <a:pt x="453" y="692"/>
                      <a:pt x="459" y="693"/>
                      <a:pt x="464" y="693"/>
                    </a:cubicBezTo>
                    <a:cubicBezTo>
                      <a:pt x="540" y="693"/>
                      <a:pt x="590" y="516"/>
                      <a:pt x="590" y="462"/>
                    </a:cubicBezTo>
                    <a:cubicBezTo>
                      <a:pt x="590" y="405"/>
                      <a:pt x="590" y="377"/>
                      <a:pt x="619" y="320"/>
                    </a:cubicBezTo>
                    <a:cubicBezTo>
                      <a:pt x="627" y="87"/>
                      <a:pt x="569" y="1"/>
                      <a:pt x="49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22"/>
              <p:cNvSpPr/>
              <p:nvPr/>
            </p:nvSpPr>
            <p:spPr>
              <a:xfrm>
                <a:off x="933713" y="2804113"/>
                <a:ext cx="15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949" extrusionOk="0">
                    <a:moveTo>
                      <a:pt x="387" y="0"/>
                    </a:moveTo>
                    <a:cubicBezTo>
                      <a:pt x="364" y="0"/>
                      <a:pt x="340" y="6"/>
                      <a:pt x="315" y="19"/>
                    </a:cubicBezTo>
                    <a:lnTo>
                      <a:pt x="258" y="19"/>
                    </a:lnTo>
                    <a:cubicBezTo>
                      <a:pt x="86" y="104"/>
                      <a:pt x="1" y="361"/>
                      <a:pt x="29" y="589"/>
                    </a:cubicBezTo>
                    <a:cubicBezTo>
                      <a:pt x="29" y="737"/>
                      <a:pt x="114" y="949"/>
                      <a:pt x="248" y="949"/>
                    </a:cubicBezTo>
                    <a:cubicBezTo>
                      <a:pt x="269" y="949"/>
                      <a:pt x="291" y="943"/>
                      <a:pt x="315" y="932"/>
                    </a:cubicBezTo>
                    <a:lnTo>
                      <a:pt x="343" y="932"/>
                    </a:lnTo>
                    <a:cubicBezTo>
                      <a:pt x="543" y="846"/>
                      <a:pt x="629" y="561"/>
                      <a:pt x="600" y="361"/>
                    </a:cubicBezTo>
                    <a:cubicBezTo>
                      <a:pt x="600" y="191"/>
                      <a:pt x="517" y="0"/>
                      <a:pt x="38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22"/>
              <p:cNvSpPr/>
              <p:nvPr/>
            </p:nvSpPr>
            <p:spPr>
              <a:xfrm>
                <a:off x="967963" y="2832638"/>
                <a:ext cx="142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47" extrusionOk="0">
                    <a:moveTo>
                      <a:pt x="353" y="0"/>
                    </a:moveTo>
                    <a:cubicBezTo>
                      <a:pt x="269" y="0"/>
                      <a:pt x="192" y="81"/>
                      <a:pt x="172" y="162"/>
                    </a:cubicBezTo>
                    <a:cubicBezTo>
                      <a:pt x="86" y="247"/>
                      <a:pt x="0" y="590"/>
                      <a:pt x="172" y="647"/>
                    </a:cubicBezTo>
                    <a:cubicBezTo>
                      <a:pt x="200" y="704"/>
                      <a:pt x="229" y="732"/>
                      <a:pt x="257" y="732"/>
                    </a:cubicBezTo>
                    <a:cubicBezTo>
                      <a:pt x="280" y="742"/>
                      <a:pt x="303" y="747"/>
                      <a:pt x="323" y="747"/>
                    </a:cubicBezTo>
                    <a:cubicBezTo>
                      <a:pt x="482" y="747"/>
                      <a:pt x="568" y="484"/>
                      <a:pt x="543" y="333"/>
                    </a:cubicBezTo>
                    <a:cubicBezTo>
                      <a:pt x="543" y="219"/>
                      <a:pt x="514" y="133"/>
                      <a:pt x="457" y="48"/>
                    </a:cubicBezTo>
                    <a:cubicBezTo>
                      <a:pt x="424" y="14"/>
                      <a:pt x="388" y="0"/>
                      <a:pt x="3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22"/>
              <p:cNvSpPr/>
              <p:nvPr/>
            </p:nvSpPr>
            <p:spPr>
              <a:xfrm>
                <a:off x="1337463" y="2911088"/>
                <a:ext cx="12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38" extrusionOk="0">
                    <a:moveTo>
                      <a:pt x="300" y="1"/>
                    </a:moveTo>
                    <a:cubicBezTo>
                      <a:pt x="278" y="1"/>
                      <a:pt x="254" y="7"/>
                      <a:pt x="228" y="20"/>
                    </a:cubicBezTo>
                    <a:cubicBezTo>
                      <a:pt x="86" y="77"/>
                      <a:pt x="0" y="305"/>
                      <a:pt x="29" y="505"/>
                    </a:cubicBezTo>
                    <a:cubicBezTo>
                      <a:pt x="29" y="650"/>
                      <a:pt x="91" y="837"/>
                      <a:pt x="214" y="837"/>
                    </a:cubicBezTo>
                    <a:cubicBezTo>
                      <a:pt x="236" y="837"/>
                      <a:pt x="260" y="831"/>
                      <a:pt x="285" y="818"/>
                    </a:cubicBezTo>
                    <a:cubicBezTo>
                      <a:pt x="428" y="761"/>
                      <a:pt x="514" y="505"/>
                      <a:pt x="485" y="305"/>
                    </a:cubicBezTo>
                    <a:cubicBezTo>
                      <a:pt x="485" y="184"/>
                      <a:pt x="423" y="1"/>
                      <a:pt x="3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22"/>
              <p:cNvSpPr/>
              <p:nvPr/>
            </p:nvSpPr>
            <p:spPr>
              <a:xfrm>
                <a:off x="1300363" y="2854438"/>
                <a:ext cx="135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778" extrusionOk="0">
                    <a:moveTo>
                      <a:pt x="345" y="0"/>
                    </a:moveTo>
                    <a:cubicBezTo>
                      <a:pt x="261" y="0"/>
                      <a:pt x="175" y="78"/>
                      <a:pt x="143" y="174"/>
                    </a:cubicBezTo>
                    <a:cubicBezTo>
                      <a:pt x="86" y="317"/>
                      <a:pt x="0" y="574"/>
                      <a:pt x="172" y="745"/>
                    </a:cubicBezTo>
                    <a:cubicBezTo>
                      <a:pt x="196" y="769"/>
                      <a:pt x="220" y="778"/>
                      <a:pt x="242" y="778"/>
                    </a:cubicBezTo>
                    <a:cubicBezTo>
                      <a:pt x="272" y="778"/>
                      <a:pt x="298" y="761"/>
                      <a:pt x="314" y="745"/>
                    </a:cubicBezTo>
                    <a:cubicBezTo>
                      <a:pt x="485" y="688"/>
                      <a:pt x="543" y="345"/>
                      <a:pt x="514" y="174"/>
                    </a:cubicBezTo>
                    <a:cubicBezTo>
                      <a:pt x="476" y="49"/>
                      <a:pt x="411" y="0"/>
                      <a:pt x="3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22"/>
              <p:cNvSpPr/>
              <p:nvPr/>
            </p:nvSpPr>
            <p:spPr>
              <a:xfrm>
                <a:off x="1297513" y="2925438"/>
                <a:ext cx="14275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71" extrusionOk="0">
                    <a:moveTo>
                      <a:pt x="362" y="0"/>
                    </a:moveTo>
                    <a:cubicBezTo>
                      <a:pt x="308" y="0"/>
                      <a:pt x="250" y="31"/>
                      <a:pt x="200" y="102"/>
                    </a:cubicBezTo>
                    <a:lnTo>
                      <a:pt x="172" y="130"/>
                    </a:lnTo>
                    <a:cubicBezTo>
                      <a:pt x="114" y="216"/>
                      <a:pt x="0" y="644"/>
                      <a:pt x="229" y="729"/>
                    </a:cubicBezTo>
                    <a:cubicBezTo>
                      <a:pt x="229" y="758"/>
                      <a:pt x="229" y="758"/>
                      <a:pt x="257" y="758"/>
                    </a:cubicBezTo>
                    <a:cubicBezTo>
                      <a:pt x="280" y="767"/>
                      <a:pt x="302" y="771"/>
                      <a:pt x="322" y="771"/>
                    </a:cubicBezTo>
                    <a:cubicBezTo>
                      <a:pt x="502" y="771"/>
                      <a:pt x="571" y="453"/>
                      <a:pt x="571" y="273"/>
                    </a:cubicBezTo>
                    <a:cubicBezTo>
                      <a:pt x="552" y="107"/>
                      <a:pt x="462" y="0"/>
                      <a:pt x="3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22"/>
              <p:cNvSpPr/>
              <p:nvPr/>
            </p:nvSpPr>
            <p:spPr>
              <a:xfrm>
                <a:off x="1314638" y="3138988"/>
                <a:ext cx="150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62" extrusionOk="0">
                    <a:moveTo>
                      <a:pt x="353" y="0"/>
                    </a:moveTo>
                    <a:cubicBezTo>
                      <a:pt x="320" y="0"/>
                      <a:pt x="287" y="11"/>
                      <a:pt x="257" y="34"/>
                    </a:cubicBezTo>
                    <a:cubicBezTo>
                      <a:pt x="228" y="62"/>
                      <a:pt x="228" y="62"/>
                      <a:pt x="228" y="62"/>
                    </a:cubicBezTo>
                    <a:cubicBezTo>
                      <a:pt x="86" y="176"/>
                      <a:pt x="0" y="433"/>
                      <a:pt x="57" y="662"/>
                    </a:cubicBezTo>
                    <a:lnTo>
                      <a:pt x="86" y="662"/>
                    </a:lnTo>
                    <a:cubicBezTo>
                      <a:pt x="114" y="776"/>
                      <a:pt x="143" y="833"/>
                      <a:pt x="257" y="861"/>
                    </a:cubicBezTo>
                    <a:cubicBezTo>
                      <a:pt x="314" y="861"/>
                      <a:pt x="342" y="833"/>
                      <a:pt x="400" y="776"/>
                    </a:cubicBezTo>
                    <a:cubicBezTo>
                      <a:pt x="400" y="776"/>
                      <a:pt x="400" y="804"/>
                      <a:pt x="428" y="804"/>
                    </a:cubicBezTo>
                    <a:cubicBezTo>
                      <a:pt x="571" y="690"/>
                      <a:pt x="599" y="405"/>
                      <a:pt x="571" y="205"/>
                    </a:cubicBezTo>
                    <a:cubicBezTo>
                      <a:pt x="529" y="80"/>
                      <a:pt x="441" y="0"/>
                      <a:pt x="3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22"/>
              <p:cNvSpPr/>
              <p:nvPr/>
            </p:nvSpPr>
            <p:spPr>
              <a:xfrm>
                <a:off x="1341138" y="3183113"/>
                <a:ext cx="97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3" extrusionOk="0">
                    <a:moveTo>
                      <a:pt x="213" y="0"/>
                    </a:moveTo>
                    <a:cubicBezTo>
                      <a:pt x="199" y="0"/>
                      <a:pt x="184" y="3"/>
                      <a:pt x="167" y="9"/>
                    </a:cubicBezTo>
                    <a:cubicBezTo>
                      <a:pt x="35" y="88"/>
                      <a:pt x="1" y="532"/>
                      <a:pt x="154" y="532"/>
                    </a:cubicBezTo>
                    <a:cubicBezTo>
                      <a:pt x="166" y="532"/>
                      <a:pt x="180" y="529"/>
                      <a:pt x="196" y="523"/>
                    </a:cubicBezTo>
                    <a:cubicBezTo>
                      <a:pt x="354" y="470"/>
                      <a:pt x="390" y="0"/>
                      <a:pt x="21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22"/>
              <p:cNvSpPr/>
              <p:nvPr/>
            </p:nvSpPr>
            <p:spPr>
              <a:xfrm>
                <a:off x="1302613" y="3186663"/>
                <a:ext cx="97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33" extrusionOk="0">
                    <a:moveTo>
                      <a:pt x="238" y="0"/>
                    </a:moveTo>
                    <a:cubicBezTo>
                      <a:pt x="225" y="0"/>
                      <a:pt x="211" y="3"/>
                      <a:pt x="196" y="10"/>
                    </a:cubicBezTo>
                    <a:cubicBezTo>
                      <a:pt x="37" y="63"/>
                      <a:pt x="1" y="533"/>
                      <a:pt x="178" y="533"/>
                    </a:cubicBezTo>
                    <a:cubicBezTo>
                      <a:pt x="192" y="533"/>
                      <a:pt x="208" y="530"/>
                      <a:pt x="224" y="524"/>
                    </a:cubicBezTo>
                    <a:cubicBezTo>
                      <a:pt x="356" y="444"/>
                      <a:pt x="390" y="0"/>
                      <a:pt x="23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22"/>
              <p:cNvSpPr/>
              <p:nvPr/>
            </p:nvSpPr>
            <p:spPr>
              <a:xfrm>
                <a:off x="1301063" y="3252513"/>
                <a:ext cx="13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90" extrusionOk="0">
                    <a:moveTo>
                      <a:pt x="286" y="1"/>
                    </a:moveTo>
                    <a:cubicBezTo>
                      <a:pt x="258" y="1"/>
                      <a:pt x="229" y="29"/>
                      <a:pt x="172" y="29"/>
                    </a:cubicBezTo>
                    <a:cubicBezTo>
                      <a:pt x="58" y="86"/>
                      <a:pt x="1" y="286"/>
                      <a:pt x="1" y="429"/>
                    </a:cubicBezTo>
                    <a:cubicBezTo>
                      <a:pt x="1" y="559"/>
                      <a:pt x="72" y="689"/>
                      <a:pt x="172" y="689"/>
                    </a:cubicBezTo>
                    <a:cubicBezTo>
                      <a:pt x="181" y="689"/>
                      <a:pt x="191" y="688"/>
                      <a:pt x="201" y="686"/>
                    </a:cubicBezTo>
                    <a:cubicBezTo>
                      <a:pt x="258" y="657"/>
                      <a:pt x="286" y="629"/>
                      <a:pt x="343" y="600"/>
                    </a:cubicBezTo>
                    <a:cubicBezTo>
                      <a:pt x="429" y="514"/>
                      <a:pt x="543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22"/>
              <p:cNvSpPr/>
              <p:nvPr/>
            </p:nvSpPr>
            <p:spPr>
              <a:xfrm>
                <a:off x="1172813" y="3328588"/>
                <a:ext cx="90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06" extrusionOk="0">
                    <a:moveTo>
                      <a:pt x="210" y="1"/>
                    </a:moveTo>
                    <a:cubicBezTo>
                      <a:pt x="197" y="1"/>
                      <a:pt x="182" y="4"/>
                      <a:pt x="166" y="11"/>
                    </a:cubicBezTo>
                    <a:cubicBezTo>
                      <a:pt x="35" y="64"/>
                      <a:pt x="0" y="505"/>
                      <a:pt x="153" y="505"/>
                    </a:cubicBezTo>
                    <a:cubicBezTo>
                      <a:pt x="166" y="505"/>
                      <a:pt x="180" y="502"/>
                      <a:pt x="195" y="496"/>
                    </a:cubicBezTo>
                    <a:cubicBezTo>
                      <a:pt x="326" y="417"/>
                      <a:pt x="361" y="1"/>
                      <a:pt x="2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22"/>
              <p:cNvSpPr/>
              <p:nvPr/>
            </p:nvSpPr>
            <p:spPr>
              <a:xfrm>
                <a:off x="1258663" y="2458738"/>
                <a:ext cx="109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85" extrusionOk="0">
                    <a:moveTo>
                      <a:pt x="174" y="0"/>
                    </a:moveTo>
                    <a:cubicBezTo>
                      <a:pt x="1" y="0"/>
                      <a:pt x="3" y="549"/>
                      <a:pt x="147" y="549"/>
                    </a:cubicBezTo>
                    <a:cubicBezTo>
                      <a:pt x="159" y="549"/>
                      <a:pt x="171" y="545"/>
                      <a:pt x="185" y="538"/>
                    </a:cubicBezTo>
                    <a:lnTo>
                      <a:pt x="213" y="538"/>
                    </a:lnTo>
                    <a:cubicBezTo>
                      <a:pt x="235" y="571"/>
                      <a:pt x="258" y="585"/>
                      <a:pt x="279" y="585"/>
                    </a:cubicBezTo>
                    <a:cubicBezTo>
                      <a:pt x="366" y="585"/>
                      <a:pt x="436" y="344"/>
                      <a:pt x="413" y="252"/>
                    </a:cubicBezTo>
                    <a:cubicBezTo>
                      <a:pt x="385" y="138"/>
                      <a:pt x="356" y="81"/>
                      <a:pt x="242" y="24"/>
                    </a:cubicBezTo>
                    <a:cubicBezTo>
                      <a:pt x="217" y="8"/>
                      <a:pt x="194" y="0"/>
                      <a:pt x="1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22"/>
              <p:cNvSpPr/>
              <p:nvPr/>
            </p:nvSpPr>
            <p:spPr>
              <a:xfrm>
                <a:off x="910263" y="2445888"/>
                <a:ext cx="177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25" extrusionOk="0">
                    <a:moveTo>
                      <a:pt x="440" y="0"/>
                    </a:moveTo>
                    <a:cubicBezTo>
                      <a:pt x="367" y="0"/>
                      <a:pt x="288" y="45"/>
                      <a:pt x="226" y="139"/>
                    </a:cubicBezTo>
                    <a:cubicBezTo>
                      <a:pt x="140" y="196"/>
                      <a:pt x="111" y="310"/>
                      <a:pt x="83" y="396"/>
                    </a:cubicBezTo>
                    <a:cubicBezTo>
                      <a:pt x="0" y="616"/>
                      <a:pt x="104" y="1025"/>
                      <a:pt x="318" y="1025"/>
                    </a:cubicBezTo>
                    <a:cubicBezTo>
                      <a:pt x="325" y="1025"/>
                      <a:pt x="332" y="1024"/>
                      <a:pt x="340" y="1023"/>
                    </a:cubicBezTo>
                    <a:cubicBezTo>
                      <a:pt x="597" y="995"/>
                      <a:pt x="711" y="652"/>
                      <a:pt x="682" y="367"/>
                    </a:cubicBezTo>
                    <a:cubicBezTo>
                      <a:pt x="682" y="132"/>
                      <a:pt x="568" y="0"/>
                      <a:pt x="4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22"/>
              <p:cNvSpPr/>
              <p:nvPr/>
            </p:nvSpPr>
            <p:spPr>
              <a:xfrm>
                <a:off x="953138" y="2478163"/>
                <a:ext cx="145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777" extrusionOk="0">
                    <a:moveTo>
                      <a:pt x="349" y="1"/>
                    </a:moveTo>
                    <a:cubicBezTo>
                      <a:pt x="328" y="1"/>
                      <a:pt x="305" y="6"/>
                      <a:pt x="280" y="18"/>
                    </a:cubicBezTo>
                    <a:cubicBezTo>
                      <a:pt x="44" y="96"/>
                      <a:pt x="0" y="776"/>
                      <a:pt x="238" y="776"/>
                    </a:cubicBezTo>
                    <a:cubicBezTo>
                      <a:pt x="259" y="776"/>
                      <a:pt x="283" y="771"/>
                      <a:pt x="308" y="759"/>
                    </a:cubicBezTo>
                    <a:cubicBezTo>
                      <a:pt x="518" y="681"/>
                      <a:pt x="583" y="1"/>
                      <a:pt x="3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22"/>
              <p:cNvSpPr/>
              <p:nvPr/>
            </p:nvSpPr>
            <p:spPr>
              <a:xfrm>
                <a:off x="970213" y="2464863"/>
                <a:ext cx="560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28" extrusionOk="0">
                    <a:moveTo>
                      <a:pt x="136" y="1"/>
                    </a:moveTo>
                    <a:cubicBezTo>
                      <a:pt x="128" y="1"/>
                      <a:pt x="120" y="3"/>
                      <a:pt x="110" y="7"/>
                    </a:cubicBezTo>
                    <a:cubicBezTo>
                      <a:pt x="31" y="34"/>
                      <a:pt x="1" y="328"/>
                      <a:pt x="109" y="328"/>
                    </a:cubicBezTo>
                    <a:cubicBezTo>
                      <a:pt x="118" y="328"/>
                      <a:pt x="128" y="326"/>
                      <a:pt x="139" y="321"/>
                    </a:cubicBezTo>
                    <a:cubicBezTo>
                      <a:pt x="217" y="269"/>
                      <a:pt x="224" y="1"/>
                      <a:pt x="1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2"/>
              <p:cNvSpPr/>
              <p:nvPr/>
            </p:nvSpPr>
            <p:spPr>
              <a:xfrm>
                <a:off x="1381688" y="2384588"/>
                <a:ext cx="510750" cy="429050"/>
              </a:xfrm>
              <a:custGeom>
                <a:avLst/>
                <a:gdLst/>
                <a:ahLst/>
                <a:cxnLst/>
                <a:rect l="l" t="t" r="r" b="b"/>
                <a:pathLst>
                  <a:path w="20430" h="17162" extrusionOk="0">
                    <a:moveTo>
                      <a:pt x="10623" y="0"/>
                    </a:moveTo>
                    <a:cubicBezTo>
                      <a:pt x="7585" y="0"/>
                      <a:pt x="4532" y="1118"/>
                      <a:pt x="2397" y="3218"/>
                    </a:cubicBezTo>
                    <a:cubicBezTo>
                      <a:pt x="828" y="4759"/>
                      <a:pt x="0" y="6813"/>
                      <a:pt x="29" y="8982"/>
                    </a:cubicBezTo>
                    <a:cubicBezTo>
                      <a:pt x="86" y="11721"/>
                      <a:pt x="1569" y="14232"/>
                      <a:pt x="3966" y="15716"/>
                    </a:cubicBezTo>
                    <a:cubicBezTo>
                      <a:pt x="5500" y="16683"/>
                      <a:pt x="7248" y="17161"/>
                      <a:pt x="9061" y="17161"/>
                    </a:cubicBezTo>
                    <a:cubicBezTo>
                      <a:pt x="10991" y="17161"/>
                      <a:pt x="12996" y="16619"/>
                      <a:pt x="14894" y="15544"/>
                    </a:cubicBezTo>
                    <a:cubicBezTo>
                      <a:pt x="18261" y="13633"/>
                      <a:pt x="20429" y="10437"/>
                      <a:pt x="20372" y="7441"/>
                    </a:cubicBezTo>
                    <a:cubicBezTo>
                      <a:pt x="20315" y="5672"/>
                      <a:pt x="19545" y="3190"/>
                      <a:pt x="16007" y="1307"/>
                    </a:cubicBezTo>
                    <a:cubicBezTo>
                      <a:pt x="14363" y="425"/>
                      <a:pt x="12496" y="0"/>
                      <a:pt x="1062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2"/>
              <p:cNvSpPr/>
              <p:nvPr/>
            </p:nvSpPr>
            <p:spPr>
              <a:xfrm>
                <a:off x="1353138" y="2356238"/>
                <a:ext cx="567825" cy="486000"/>
              </a:xfrm>
              <a:custGeom>
                <a:avLst/>
                <a:gdLst/>
                <a:ahLst/>
                <a:cxnLst/>
                <a:rect l="l" t="t" r="r" b="b"/>
                <a:pathLst>
                  <a:path w="22713" h="19440" extrusionOk="0">
                    <a:moveTo>
                      <a:pt x="11776" y="2274"/>
                    </a:moveTo>
                    <a:cubicBezTo>
                      <a:pt x="13468" y="2274"/>
                      <a:pt x="15147" y="2655"/>
                      <a:pt x="16607" y="3439"/>
                    </a:cubicBezTo>
                    <a:cubicBezTo>
                      <a:pt x="19232" y="4837"/>
                      <a:pt x="20316" y="6692"/>
                      <a:pt x="20373" y="8604"/>
                    </a:cubicBezTo>
                    <a:cubicBezTo>
                      <a:pt x="20461" y="12791"/>
                      <a:pt x="15358" y="17165"/>
                      <a:pt x="10178" y="17165"/>
                    </a:cubicBezTo>
                    <a:cubicBezTo>
                      <a:pt x="8651" y="17165"/>
                      <a:pt x="7117" y="16785"/>
                      <a:pt x="5707" y="15908"/>
                    </a:cubicBezTo>
                    <a:cubicBezTo>
                      <a:pt x="3539" y="14567"/>
                      <a:pt x="2369" y="12341"/>
                      <a:pt x="2312" y="10087"/>
                    </a:cubicBezTo>
                    <a:cubicBezTo>
                      <a:pt x="2283" y="8347"/>
                      <a:pt x="2940" y="6549"/>
                      <a:pt x="4338" y="5180"/>
                    </a:cubicBezTo>
                    <a:cubicBezTo>
                      <a:pt x="6261" y="3274"/>
                      <a:pt x="9035" y="2274"/>
                      <a:pt x="11776" y="2274"/>
                    </a:cubicBezTo>
                    <a:close/>
                    <a:moveTo>
                      <a:pt x="11752" y="1"/>
                    </a:moveTo>
                    <a:cubicBezTo>
                      <a:pt x="8415" y="1"/>
                      <a:pt x="5066" y="1228"/>
                      <a:pt x="2740" y="3554"/>
                    </a:cubicBezTo>
                    <a:cubicBezTo>
                      <a:pt x="942" y="5323"/>
                      <a:pt x="1" y="7662"/>
                      <a:pt x="29" y="10144"/>
                    </a:cubicBezTo>
                    <a:cubicBezTo>
                      <a:pt x="115" y="13254"/>
                      <a:pt x="1770" y="16136"/>
                      <a:pt x="4480" y="17820"/>
                    </a:cubicBezTo>
                    <a:cubicBezTo>
                      <a:pt x="6205" y="18904"/>
                      <a:pt x="8166" y="19440"/>
                      <a:pt x="10190" y="19440"/>
                    </a:cubicBezTo>
                    <a:cubicBezTo>
                      <a:pt x="12318" y="19440"/>
                      <a:pt x="14516" y="18847"/>
                      <a:pt x="16578" y="17677"/>
                    </a:cubicBezTo>
                    <a:cubicBezTo>
                      <a:pt x="20344" y="15537"/>
                      <a:pt x="22712" y="11971"/>
                      <a:pt x="22655" y="8547"/>
                    </a:cubicBezTo>
                    <a:cubicBezTo>
                      <a:pt x="22598" y="6863"/>
                      <a:pt x="21914" y="3696"/>
                      <a:pt x="17691" y="1442"/>
                    </a:cubicBezTo>
                    <a:cubicBezTo>
                      <a:pt x="15880" y="471"/>
                      <a:pt x="13818" y="1"/>
                      <a:pt x="117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2"/>
              <p:cNvSpPr/>
              <p:nvPr/>
            </p:nvSpPr>
            <p:spPr>
              <a:xfrm>
                <a:off x="1505088" y="2629788"/>
                <a:ext cx="578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97" extrusionOk="0">
                    <a:moveTo>
                      <a:pt x="1315" y="1"/>
                    </a:moveTo>
                    <a:cubicBezTo>
                      <a:pt x="1058" y="1"/>
                      <a:pt x="796" y="67"/>
                      <a:pt x="599" y="173"/>
                    </a:cubicBezTo>
                    <a:cubicBezTo>
                      <a:pt x="286" y="315"/>
                      <a:pt x="0" y="715"/>
                      <a:pt x="343" y="1000"/>
                    </a:cubicBezTo>
                    <a:cubicBezTo>
                      <a:pt x="523" y="1138"/>
                      <a:pt x="756" y="1196"/>
                      <a:pt x="995" y="1196"/>
                    </a:cubicBezTo>
                    <a:cubicBezTo>
                      <a:pt x="1248" y="1196"/>
                      <a:pt x="1507" y="1131"/>
                      <a:pt x="1712" y="1029"/>
                    </a:cubicBezTo>
                    <a:cubicBezTo>
                      <a:pt x="1997" y="857"/>
                      <a:pt x="2311" y="458"/>
                      <a:pt x="1940" y="173"/>
                    </a:cubicBezTo>
                    <a:cubicBezTo>
                      <a:pt x="1766" y="52"/>
                      <a:pt x="1542" y="1"/>
                      <a:pt x="131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2"/>
              <p:cNvSpPr/>
              <p:nvPr/>
            </p:nvSpPr>
            <p:spPr>
              <a:xfrm>
                <a:off x="1488663" y="2573088"/>
                <a:ext cx="42125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872" extrusionOk="0">
                    <a:moveTo>
                      <a:pt x="967" y="0"/>
                    </a:moveTo>
                    <a:cubicBezTo>
                      <a:pt x="779" y="0"/>
                      <a:pt x="583" y="52"/>
                      <a:pt x="429" y="129"/>
                    </a:cubicBezTo>
                    <a:cubicBezTo>
                      <a:pt x="201" y="244"/>
                      <a:pt x="1" y="529"/>
                      <a:pt x="258" y="729"/>
                    </a:cubicBezTo>
                    <a:cubicBezTo>
                      <a:pt x="386" y="828"/>
                      <a:pt x="557" y="871"/>
                      <a:pt x="732" y="871"/>
                    </a:cubicBezTo>
                    <a:cubicBezTo>
                      <a:pt x="907" y="871"/>
                      <a:pt x="1085" y="828"/>
                      <a:pt x="1228" y="757"/>
                    </a:cubicBezTo>
                    <a:cubicBezTo>
                      <a:pt x="1456" y="615"/>
                      <a:pt x="1684" y="329"/>
                      <a:pt x="1399" y="129"/>
                    </a:cubicBezTo>
                    <a:cubicBezTo>
                      <a:pt x="1281" y="38"/>
                      <a:pt x="1127" y="0"/>
                      <a:pt x="96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22"/>
              <p:cNvSpPr/>
              <p:nvPr/>
            </p:nvSpPr>
            <p:spPr>
              <a:xfrm>
                <a:off x="1535613" y="2548863"/>
                <a:ext cx="37975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1" extrusionOk="0">
                    <a:moveTo>
                      <a:pt x="768" y="0"/>
                    </a:moveTo>
                    <a:cubicBezTo>
                      <a:pt x="502" y="0"/>
                      <a:pt x="1" y="127"/>
                      <a:pt x="120" y="414"/>
                    </a:cubicBezTo>
                    <a:cubicBezTo>
                      <a:pt x="120" y="442"/>
                      <a:pt x="149" y="471"/>
                      <a:pt x="149" y="528"/>
                    </a:cubicBezTo>
                    <a:cubicBezTo>
                      <a:pt x="230" y="738"/>
                      <a:pt x="440" y="820"/>
                      <a:pt x="663" y="820"/>
                    </a:cubicBezTo>
                    <a:cubicBezTo>
                      <a:pt x="834" y="820"/>
                      <a:pt x="1012" y="773"/>
                      <a:pt x="1147" y="699"/>
                    </a:cubicBezTo>
                    <a:cubicBezTo>
                      <a:pt x="1518" y="499"/>
                      <a:pt x="1433" y="157"/>
                      <a:pt x="1062" y="71"/>
                    </a:cubicBezTo>
                    <a:cubicBezTo>
                      <a:pt x="1005" y="43"/>
                      <a:pt x="948" y="43"/>
                      <a:pt x="891" y="14"/>
                    </a:cubicBezTo>
                    <a:cubicBezTo>
                      <a:pt x="863" y="5"/>
                      <a:pt x="820" y="0"/>
                      <a:pt x="7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22"/>
              <p:cNvSpPr/>
              <p:nvPr/>
            </p:nvSpPr>
            <p:spPr>
              <a:xfrm>
                <a:off x="1572138" y="2597713"/>
                <a:ext cx="221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451" extrusionOk="0">
                    <a:moveTo>
                      <a:pt x="314" y="0"/>
                    </a:moveTo>
                    <a:cubicBezTo>
                      <a:pt x="228" y="0"/>
                      <a:pt x="57" y="29"/>
                      <a:pt x="29" y="143"/>
                    </a:cubicBezTo>
                    <a:cubicBezTo>
                      <a:pt x="29" y="143"/>
                      <a:pt x="29" y="172"/>
                      <a:pt x="29" y="172"/>
                    </a:cubicBezTo>
                    <a:cubicBezTo>
                      <a:pt x="0" y="229"/>
                      <a:pt x="29" y="286"/>
                      <a:pt x="57" y="314"/>
                    </a:cubicBezTo>
                    <a:lnTo>
                      <a:pt x="143" y="371"/>
                    </a:lnTo>
                    <a:cubicBezTo>
                      <a:pt x="192" y="427"/>
                      <a:pt x="267" y="451"/>
                      <a:pt x="347" y="451"/>
                    </a:cubicBezTo>
                    <a:cubicBezTo>
                      <a:pt x="592" y="451"/>
                      <a:pt x="886" y="230"/>
                      <a:pt x="628" y="57"/>
                    </a:cubicBezTo>
                    <a:cubicBezTo>
                      <a:pt x="514" y="0"/>
                      <a:pt x="428" y="0"/>
                      <a:pt x="3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22"/>
              <p:cNvSpPr/>
              <p:nvPr/>
            </p:nvSpPr>
            <p:spPr>
              <a:xfrm>
                <a:off x="1713363" y="2563988"/>
                <a:ext cx="513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054" extrusionOk="0">
                    <a:moveTo>
                      <a:pt x="1183" y="1"/>
                    </a:moveTo>
                    <a:cubicBezTo>
                      <a:pt x="958" y="1"/>
                      <a:pt x="726" y="59"/>
                      <a:pt x="543" y="151"/>
                    </a:cubicBezTo>
                    <a:cubicBezTo>
                      <a:pt x="257" y="294"/>
                      <a:pt x="1" y="636"/>
                      <a:pt x="314" y="893"/>
                    </a:cubicBezTo>
                    <a:cubicBezTo>
                      <a:pt x="480" y="1003"/>
                      <a:pt x="685" y="1054"/>
                      <a:pt x="892" y="1054"/>
                    </a:cubicBezTo>
                    <a:cubicBezTo>
                      <a:pt x="1113" y="1054"/>
                      <a:pt x="1336" y="996"/>
                      <a:pt x="1513" y="893"/>
                    </a:cubicBezTo>
                    <a:cubicBezTo>
                      <a:pt x="1798" y="750"/>
                      <a:pt x="2055" y="408"/>
                      <a:pt x="1713" y="151"/>
                    </a:cubicBezTo>
                    <a:cubicBezTo>
                      <a:pt x="1567" y="45"/>
                      <a:pt x="1378" y="1"/>
                      <a:pt x="118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8" name="Google Shape;1908;p22"/>
            <p:cNvGrpSpPr/>
            <p:nvPr/>
          </p:nvGrpSpPr>
          <p:grpSpPr>
            <a:xfrm>
              <a:off x="7278484" y="-248126"/>
              <a:ext cx="2046882" cy="2059417"/>
              <a:chOff x="262675" y="238475"/>
              <a:chExt cx="1689125" cy="1563125"/>
            </a:xfrm>
          </p:grpSpPr>
          <p:sp>
            <p:nvSpPr>
              <p:cNvPr id="1909" name="Google Shape;1909;p22"/>
              <p:cNvSpPr/>
              <p:nvPr/>
            </p:nvSpPr>
            <p:spPr>
              <a:xfrm>
                <a:off x="1551800" y="464875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580" y="0"/>
                    </a:moveTo>
                    <a:cubicBezTo>
                      <a:pt x="484" y="0"/>
                      <a:pt x="398" y="17"/>
                      <a:pt x="336" y="57"/>
                    </a:cubicBezTo>
                    <a:cubicBezTo>
                      <a:pt x="0" y="303"/>
                      <a:pt x="506" y="584"/>
                      <a:pt x="892" y="584"/>
                    </a:cubicBezTo>
                    <a:cubicBezTo>
                      <a:pt x="998" y="584"/>
                      <a:pt x="1095" y="563"/>
                      <a:pt x="1163" y="513"/>
                    </a:cubicBezTo>
                    <a:cubicBezTo>
                      <a:pt x="1507" y="284"/>
                      <a:pt x="968" y="0"/>
                      <a:pt x="58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22"/>
              <p:cNvSpPr/>
              <p:nvPr/>
            </p:nvSpPr>
            <p:spPr>
              <a:xfrm>
                <a:off x="1619375" y="455600"/>
                <a:ext cx="307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39" extrusionOk="0">
                    <a:moveTo>
                      <a:pt x="496" y="1"/>
                    </a:moveTo>
                    <a:cubicBezTo>
                      <a:pt x="389" y="1"/>
                      <a:pt x="285" y="26"/>
                      <a:pt x="201" y="86"/>
                    </a:cubicBezTo>
                    <a:cubicBezTo>
                      <a:pt x="1" y="228"/>
                      <a:pt x="144" y="456"/>
                      <a:pt x="315" y="542"/>
                    </a:cubicBezTo>
                    <a:cubicBezTo>
                      <a:pt x="420" y="602"/>
                      <a:pt x="557" y="639"/>
                      <a:pt x="693" y="639"/>
                    </a:cubicBezTo>
                    <a:cubicBezTo>
                      <a:pt x="814" y="639"/>
                      <a:pt x="934" y="609"/>
                      <a:pt x="1028" y="542"/>
                    </a:cubicBezTo>
                    <a:cubicBezTo>
                      <a:pt x="1228" y="399"/>
                      <a:pt x="1085" y="200"/>
                      <a:pt x="914" y="114"/>
                    </a:cubicBezTo>
                    <a:cubicBezTo>
                      <a:pt x="798" y="48"/>
                      <a:pt x="644" y="1"/>
                      <a:pt x="49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22"/>
              <p:cNvSpPr/>
              <p:nvPr/>
            </p:nvSpPr>
            <p:spPr>
              <a:xfrm>
                <a:off x="1625250" y="528025"/>
                <a:ext cx="341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707" extrusionOk="0">
                    <a:moveTo>
                      <a:pt x="397" y="0"/>
                    </a:moveTo>
                    <a:cubicBezTo>
                      <a:pt x="183" y="0"/>
                      <a:pt x="0" y="80"/>
                      <a:pt x="80" y="299"/>
                    </a:cubicBezTo>
                    <a:cubicBezTo>
                      <a:pt x="171" y="573"/>
                      <a:pt x="440" y="707"/>
                      <a:pt x="710" y="707"/>
                    </a:cubicBezTo>
                    <a:cubicBezTo>
                      <a:pt x="861" y="707"/>
                      <a:pt x="1013" y="666"/>
                      <a:pt x="1135" y="584"/>
                    </a:cubicBezTo>
                    <a:cubicBezTo>
                      <a:pt x="1364" y="470"/>
                      <a:pt x="1193" y="213"/>
                      <a:pt x="1021" y="127"/>
                    </a:cubicBezTo>
                    <a:cubicBezTo>
                      <a:pt x="936" y="70"/>
                      <a:pt x="822" y="42"/>
                      <a:pt x="679" y="42"/>
                    </a:cubicBezTo>
                    <a:cubicBezTo>
                      <a:pt x="592" y="16"/>
                      <a:pt x="492" y="0"/>
                      <a:pt x="39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22"/>
              <p:cNvSpPr/>
              <p:nvPr/>
            </p:nvSpPr>
            <p:spPr>
              <a:xfrm>
                <a:off x="1672175" y="615375"/>
                <a:ext cx="34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15" extrusionOk="0">
                    <a:moveTo>
                      <a:pt x="599" y="0"/>
                    </a:moveTo>
                    <a:cubicBezTo>
                      <a:pt x="343" y="0"/>
                      <a:pt x="286" y="86"/>
                      <a:pt x="86" y="200"/>
                    </a:cubicBezTo>
                    <a:cubicBezTo>
                      <a:pt x="0" y="257"/>
                      <a:pt x="57" y="457"/>
                      <a:pt x="114" y="514"/>
                    </a:cubicBezTo>
                    <a:cubicBezTo>
                      <a:pt x="200" y="628"/>
                      <a:pt x="343" y="713"/>
                      <a:pt x="485" y="770"/>
                    </a:cubicBezTo>
                    <a:cubicBezTo>
                      <a:pt x="584" y="795"/>
                      <a:pt x="700" y="815"/>
                      <a:pt x="817" y="815"/>
                    </a:cubicBezTo>
                    <a:cubicBezTo>
                      <a:pt x="970" y="815"/>
                      <a:pt x="1127" y="782"/>
                      <a:pt x="1256" y="685"/>
                    </a:cubicBezTo>
                    <a:cubicBezTo>
                      <a:pt x="1313" y="656"/>
                      <a:pt x="1341" y="599"/>
                      <a:pt x="1341" y="571"/>
                    </a:cubicBezTo>
                    <a:cubicBezTo>
                      <a:pt x="1370" y="542"/>
                      <a:pt x="1370" y="514"/>
                      <a:pt x="1370" y="485"/>
                    </a:cubicBezTo>
                    <a:cubicBezTo>
                      <a:pt x="1370" y="457"/>
                      <a:pt x="1370" y="428"/>
                      <a:pt x="1341" y="400"/>
                    </a:cubicBezTo>
                    <a:cubicBezTo>
                      <a:pt x="1341" y="371"/>
                      <a:pt x="1341" y="371"/>
                      <a:pt x="1341" y="371"/>
                    </a:cubicBezTo>
                    <a:cubicBezTo>
                      <a:pt x="1313" y="285"/>
                      <a:pt x="1284" y="228"/>
                      <a:pt x="1227" y="200"/>
                    </a:cubicBezTo>
                    <a:cubicBezTo>
                      <a:pt x="1199" y="200"/>
                      <a:pt x="1170" y="171"/>
                      <a:pt x="1170" y="171"/>
                    </a:cubicBezTo>
                    <a:cubicBezTo>
                      <a:pt x="1142" y="143"/>
                      <a:pt x="1113" y="143"/>
                      <a:pt x="1113" y="114"/>
                    </a:cubicBezTo>
                    <a:lnTo>
                      <a:pt x="1056" y="114"/>
                    </a:lnTo>
                    <a:cubicBezTo>
                      <a:pt x="999" y="86"/>
                      <a:pt x="970" y="57"/>
                      <a:pt x="913" y="57"/>
                    </a:cubicBezTo>
                    <a:cubicBezTo>
                      <a:pt x="885" y="29"/>
                      <a:pt x="856" y="29"/>
                      <a:pt x="828" y="29"/>
                    </a:cubicBezTo>
                    <a:cubicBezTo>
                      <a:pt x="799" y="29"/>
                      <a:pt x="799" y="29"/>
                      <a:pt x="7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2"/>
              <p:cNvSpPr/>
              <p:nvPr/>
            </p:nvSpPr>
            <p:spPr>
              <a:xfrm>
                <a:off x="1703100" y="559050"/>
                <a:ext cx="26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23" extrusionOk="0">
                    <a:moveTo>
                      <a:pt x="441" y="0"/>
                    </a:moveTo>
                    <a:cubicBezTo>
                      <a:pt x="363" y="0"/>
                      <a:pt x="292" y="17"/>
                      <a:pt x="247" y="56"/>
                    </a:cubicBezTo>
                    <a:cubicBezTo>
                      <a:pt x="1" y="213"/>
                      <a:pt x="352" y="422"/>
                      <a:pt x="625" y="422"/>
                    </a:cubicBezTo>
                    <a:cubicBezTo>
                      <a:pt x="700" y="422"/>
                      <a:pt x="769" y="407"/>
                      <a:pt x="818" y="370"/>
                    </a:cubicBezTo>
                    <a:cubicBezTo>
                      <a:pt x="1060" y="194"/>
                      <a:pt x="707" y="0"/>
                      <a:pt x="4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22"/>
              <p:cNvSpPr/>
              <p:nvPr/>
            </p:nvSpPr>
            <p:spPr>
              <a:xfrm>
                <a:off x="1695625" y="505350"/>
                <a:ext cx="315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499" extrusionOk="0">
                    <a:moveTo>
                      <a:pt x="521" y="1"/>
                    </a:moveTo>
                    <a:cubicBezTo>
                      <a:pt x="430" y="1"/>
                      <a:pt x="346" y="20"/>
                      <a:pt x="289" y="64"/>
                    </a:cubicBezTo>
                    <a:cubicBezTo>
                      <a:pt x="1" y="264"/>
                      <a:pt x="420" y="498"/>
                      <a:pt x="742" y="498"/>
                    </a:cubicBezTo>
                    <a:cubicBezTo>
                      <a:pt x="833" y="498"/>
                      <a:pt x="917" y="479"/>
                      <a:pt x="974" y="435"/>
                    </a:cubicBezTo>
                    <a:cubicBezTo>
                      <a:pt x="1263" y="235"/>
                      <a:pt x="843" y="1"/>
                      <a:pt x="52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22"/>
              <p:cNvSpPr/>
              <p:nvPr/>
            </p:nvSpPr>
            <p:spPr>
              <a:xfrm>
                <a:off x="1539000" y="538775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622" y="1"/>
                    </a:moveTo>
                    <a:cubicBezTo>
                      <a:pt x="520" y="1"/>
                      <a:pt x="427" y="21"/>
                      <a:pt x="363" y="68"/>
                    </a:cubicBezTo>
                    <a:cubicBezTo>
                      <a:pt x="0" y="317"/>
                      <a:pt x="537" y="621"/>
                      <a:pt x="945" y="621"/>
                    </a:cubicBezTo>
                    <a:cubicBezTo>
                      <a:pt x="1051" y="621"/>
                      <a:pt x="1148" y="600"/>
                      <a:pt x="1219" y="553"/>
                    </a:cubicBezTo>
                    <a:cubicBezTo>
                      <a:pt x="1559" y="304"/>
                      <a:pt x="1017" y="1"/>
                      <a:pt x="62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2"/>
              <p:cNvSpPr/>
              <p:nvPr/>
            </p:nvSpPr>
            <p:spPr>
              <a:xfrm>
                <a:off x="1580150" y="599850"/>
                <a:ext cx="30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632" extrusionOk="0">
                    <a:moveTo>
                      <a:pt x="568" y="1"/>
                    </a:moveTo>
                    <a:cubicBezTo>
                      <a:pt x="514" y="1"/>
                      <a:pt x="457" y="8"/>
                      <a:pt x="400" y="22"/>
                    </a:cubicBezTo>
                    <a:cubicBezTo>
                      <a:pt x="372" y="36"/>
                      <a:pt x="357" y="43"/>
                      <a:pt x="364" y="43"/>
                    </a:cubicBezTo>
                    <a:cubicBezTo>
                      <a:pt x="372" y="43"/>
                      <a:pt x="400" y="36"/>
                      <a:pt x="457" y="22"/>
                    </a:cubicBezTo>
                    <a:lnTo>
                      <a:pt x="457" y="22"/>
                    </a:lnTo>
                    <a:cubicBezTo>
                      <a:pt x="372" y="50"/>
                      <a:pt x="315" y="79"/>
                      <a:pt x="257" y="108"/>
                    </a:cubicBezTo>
                    <a:cubicBezTo>
                      <a:pt x="1" y="279"/>
                      <a:pt x="286" y="536"/>
                      <a:pt x="486" y="593"/>
                    </a:cubicBezTo>
                    <a:cubicBezTo>
                      <a:pt x="550" y="614"/>
                      <a:pt x="653" y="631"/>
                      <a:pt x="760" y="631"/>
                    </a:cubicBezTo>
                    <a:cubicBezTo>
                      <a:pt x="938" y="631"/>
                      <a:pt x="1124" y="582"/>
                      <a:pt x="1142" y="421"/>
                    </a:cubicBezTo>
                    <a:cubicBezTo>
                      <a:pt x="1199" y="165"/>
                      <a:pt x="828" y="50"/>
                      <a:pt x="714" y="22"/>
                    </a:cubicBezTo>
                    <a:cubicBezTo>
                      <a:pt x="671" y="8"/>
                      <a:pt x="621" y="1"/>
                      <a:pt x="56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2"/>
              <p:cNvSpPr/>
              <p:nvPr/>
            </p:nvSpPr>
            <p:spPr>
              <a:xfrm>
                <a:off x="1516675" y="641900"/>
                <a:ext cx="265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642" extrusionOk="0">
                    <a:moveTo>
                      <a:pt x="426" y="0"/>
                    </a:moveTo>
                    <a:cubicBezTo>
                      <a:pt x="348" y="0"/>
                      <a:pt x="272" y="16"/>
                      <a:pt x="200" y="52"/>
                    </a:cubicBezTo>
                    <a:cubicBezTo>
                      <a:pt x="29" y="109"/>
                      <a:pt x="0" y="223"/>
                      <a:pt x="57" y="366"/>
                    </a:cubicBezTo>
                    <a:cubicBezTo>
                      <a:pt x="114" y="451"/>
                      <a:pt x="200" y="508"/>
                      <a:pt x="257" y="565"/>
                    </a:cubicBezTo>
                    <a:cubicBezTo>
                      <a:pt x="346" y="610"/>
                      <a:pt x="491" y="641"/>
                      <a:pt x="631" y="641"/>
                    </a:cubicBezTo>
                    <a:cubicBezTo>
                      <a:pt x="852" y="641"/>
                      <a:pt x="1062" y="564"/>
                      <a:pt x="1027" y="337"/>
                    </a:cubicBezTo>
                    <a:cubicBezTo>
                      <a:pt x="1055" y="198"/>
                      <a:pt x="921" y="114"/>
                      <a:pt x="783" y="83"/>
                    </a:cubicBezTo>
                    <a:lnTo>
                      <a:pt x="783" y="83"/>
                    </a:lnTo>
                    <a:cubicBezTo>
                      <a:pt x="790" y="86"/>
                      <a:pt x="799" y="93"/>
                      <a:pt x="799" y="109"/>
                    </a:cubicBezTo>
                    <a:cubicBezTo>
                      <a:pt x="799" y="109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5" y="81"/>
                      <a:pt x="779" y="82"/>
                      <a:pt x="783" y="83"/>
                    </a:cubicBezTo>
                    <a:lnTo>
                      <a:pt x="783" y="83"/>
                    </a:lnTo>
                    <a:cubicBezTo>
                      <a:pt x="776" y="80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1" y="80"/>
                      <a:pt x="771" y="80"/>
                      <a:pt x="771" y="80"/>
                    </a:cubicBezTo>
                    <a:lnTo>
                      <a:pt x="742" y="80"/>
                    </a:lnTo>
                    <a:cubicBezTo>
                      <a:pt x="643" y="31"/>
                      <a:pt x="534" y="0"/>
                      <a:pt x="42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2"/>
              <p:cNvSpPr/>
              <p:nvPr/>
            </p:nvSpPr>
            <p:spPr>
              <a:xfrm>
                <a:off x="1535225" y="643175"/>
                <a:ext cx="7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0" extrusionOk="0">
                    <a:moveTo>
                      <a:pt x="29" y="29"/>
                    </a:moveTo>
                    <a:lnTo>
                      <a:pt x="29" y="29"/>
                    </a:lnTo>
                    <a:cubicBezTo>
                      <a:pt x="0" y="1"/>
                      <a:pt x="0" y="1"/>
                      <a:pt x="29" y="29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2"/>
              <p:cNvSpPr/>
              <p:nvPr/>
            </p:nvSpPr>
            <p:spPr>
              <a:xfrm>
                <a:off x="1423225" y="549975"/>
                <a:ext cx="64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52" extrusionOk="0">
                    <a:moveTo>
                      <a:pt x="1097" y="1"/>
                    </a:moveTo>
                    <a:cubicBezTo>
                      <a:pt x="851" y="1"/>
                      <a:pt x="613" y="59"/>
                      <a:pt x="429" y="191"/>
                    </a:cubicBezTo>
                    <a:cubicBezTo>
                      <a:pt x="1" y="505"/>
                      <a:pt x="314" y="961"/>
                      <a:pt x="657" y="1132"/>
                    </a:cubicBezTo>
                    <a:cubicBezTo>
                      <a:pt x="888" y="1271"/>
                      <a:pt x="1185" y="1351"/>
                      <a:pt x="1476" y="1351"/>
                    </a:cubicBezTo>
                    <a:cubicBezTo>
                      <a:pt x="1726" y="1351"/>
                      <a:pt x="1972" y="1292"/>
                      <a:pt x="2169" y="1161"/>
                    </a:cubicBezTo>
                    <a:cubicBezTo>
                      <a:pt x="2568" y="847"/>
                      <a:pt x="2255" y="391"/>
                      <a:pt x="1912" y="219"/>
                    </a:cubicBezTo>
                    <a:cubicBezTo>
                      <a:pt x="1682" y="81"/>
                      <a:pt x="1384" y="1"/>
                      <a:pt x="109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2"/>
              <p:cNvSpPr/>
              <p:nvPr/>
            </p:nvSpPr>
            <p:spPr>
              <a:xfrm>
                <a:off x="1391850" y="459925"/>
                <a:ext cx="378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6" extrusionOk="0">
                    <a:moveTo>
                      <a:pt x="553" y="0"/>
                    </a:moveTo>
                    <a:cubicBezTo>
                      <a:pt x="352" y="0"/>
                      <a:pt x="164" y="68"/>
                      <a:pt x="86" y="255"/>
                    </a:cubicBezTo>
                    <a:cubicBezTo>
                      <a:pt x="86" y="283"/>
                      <a:pt x="86" y="312"/>
                      <a:pt x="57" y="312"/>
                    </a:cubicBezTo>
                    <a:cubicBezTo>
                      <a:pt x="0" y="483"/>
                      <a:pt x="228" y="654"/>
                      <a:pt x="343" y="711"/>
                    </a:cubicBezTo>
                    <a:cubicBezTo>
                      <a:pt x="495" y="799"/>
                      <a:pt x="664" y="836"/>
                      <a:pt x="838" y="836"/>
                    </a:cubicBezTo>
                    <a:cubicBezTo>
                      <a:pt x="891" y="836"/>
                      <a:pt x="945" y="832"/>
                      <a:pt x="999" y="826"/>
                    </a:cubicBezTo>
                    <a:cubicBezTo>
                      <a:pt x="1427" y="740"/>
                      <a:pt x="1512" y="340"/>
                      <a:pt x="1113" y="141"/>
                    </a:cubicBezTo>
                    <a:cubicBezTo>
                      <a:pt x="1084" y="141"/>
                      <a:pt x="1056" y="112"/>
                      <a:pt x="1027" y="112"/>
                    </a:cubicBezTo>
                    <a:cubicBezTo>
                      <a:pt x="898" y="47"/>
                      <a:pt x="721" y="0"/>
                      <a:pt x="5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2"/>
              <p:cNvSpPr/>
              <p:nvPr/>
            </p:nvSpPr>
            <p:spPr>
              <a:xfrm>
                <a:off x="1383450" y="412300"/>
                <a:ext cx="305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596" extrusionOk="0">
                    <a:moveTo>
                      <a:pt x="452" y="1"/>
                    </a:moveTo>
                    <a:cubicBezTo>
                      <a:pt x="315" y="1"/>
                      <a:pt x="185" y="47"/>
                      <a:pt x="108" y="163"/>
                    </a:cubicBezTo>
                    <a:cubicBezTo>
                      <a:pt x="79" y="191"/>
                      <a:pt x="51" y="248"/>
                      <a:pt x="51" y="305"/>
                    </a:cubicBezTo>
                    <a:cubicBezTo>
                      <a:pt x="1" y="505"/>
                      <a:pt x="324" y="596"/>
                      <a:pt x="500" y="596"/>
                    </a:cubicBezTo>
                    <a:cubicBezTo>
                      <a:pt x="525" y="596"/>
                      <a:pt x="547" y="594"/>
                      <a:pt x="564" y="591"/>
                    </a:cubicBezTo>
                    <a:lnTo>
                      <a:pt x="507" y="562"/>
                    </a:lnTo>
                    <a:lnTo>
                      <a:pt x="507" y="562"/>
                    </a:lnTo>
                    <a:cubicBezTo>
                      <a:pt x="527" y="564"/>
                      <a:pt x="548" y="566"/>
                      <a:pt x="570" y="566"/>
                    </a:cubicBezTo>
                    <a:cubicBezTo>
                      <a:pt x="816" y="566"/>
                      <a:pt x="1220" y="424"/>
                      <a:pt x="907" y="163"/>
                    </a:cubicBezTo>
                    <a:cubicBezTo>
                      <a:pt x="797" y="69"/>
                      <a:pt x="619" y="1"/>
                      <a:pt x="45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2"/>
              <p:cNvSpPr/>
              <p:nvPr/>
            </p:nvSpPr>
            <p:spPr>
              <a:xfrm>
                <a:off x="1479850" y="410725"/>
                <a:ext cx="240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67" extrusionOk="0">
                    <a:moveTo>
                      <a:pt x="253" y="0"/>
                    </a:moveTo>
                    <a:cubicBezTo>
                      <a:pt x="130" y="0"/>
                      <a:pt x="1" y="48"/>
                      <a:pt x="18" y="169"/>
                    </a:cubicBezTo>
                    <a:cubicBezTo>
                      <a:pt x="47" y="340"/>
                      <a:pt x="132" y="397"/>
                      <a:pt x="275" y="482"/>
                    </a:cubicBezTo>
                    <a:cubicBezTo>
                      <a:pt x="338" y="533"/>
                      <a:pt x="461" y="566"/>
                      <a:pt x="583" y="566"/>
                    </a:cubicBezTo>
                    <a:cubicBezTo>
                      <a:pt x="737" y="566"/>
                      <a:pt x="887" y="512"/>
                      <a:pt x="903" y="368"/>
                    </a:cubicBezTo>
                    <a:cubicBezTo>
                      <a:pt x="960" y="169"/>
                      <a:pt x="703" y="83"/>
                      <a:pt x="503" y="83"/>
                    </a:cubicBezTo>
                    <a:cubicBezTo>
                      <a:pt x="475" y="83"/>
                      <a:pt x="475" y="54"/>
                      <a:pt x="446" y="54"/>
                    </a:cubicBezTo>
                    <a:cubicBezTo>
                      <a:pt x="412" y="21"/>
                      <a:pt x="334" y="0"/>
                      <a:pt x="2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2"/>
              <p:cNvSpPr/>
              <p:nvPr/>
            </p:nvSpPr>
            <p:spPr>
              <a:xfrm>
                <a:off x="1331200" y="522475"/>
                <a:ext cx="471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058" extrusionOk="0">
                    <a:moveTo>
                      <a:pt x="688" y="0"/>
                    </a:moveTo>
                    <a:cubicBezTo>
                      <a:pt x="637" y="0"/>
                      <a:pt x="588" y="2"/>
                      <a:pt x="543" y="7"/>
                    </a:cubicBezTo>
                    <a:cubicBezTo>
                      <a:pt x="372" y="35"/>
                      <a:pt x="1" y="207"/>
                      <a:pt x="115" y="463"/>
                    </a:cubicBezTo>
                    <a:lnTo>
                      <a:pt x="144" y="578"/>
                    </a:lnTo>
                    <a:cubicBezTo>
                      <a:pt x="306" y="903"/>
                      <a:pt x="677" y="1058"/>
                      <a:pt x="1041" y="1058"/>
                    </a:cubicBezTo>
                    <a:cubicBezTo>
                      <a:pt x="1123" y="1058"/>
                      <a:pt x="1206" y="1050"/>
                      <a:pt x="1285" y="1034"/>
                    </a:cubicBezTo>
                    <a:cubicBezTo>
                      <a:pt x="1684" y="977"/>
                      <a:pt x="1884" y="635"/>
                      <a:pt x="1542" y="321"/>
                    </a:cubicBezTo>
                    <a:lnTo>
                      <a:pt x="1456" y="235"/>
                    </a:lnTo>
                    <a:cubicBezTo>
                      <a:pt x="1288" y="67"/>
                      <a:pt x="958" y="0"/>
                      <a:pt x="68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2"/>
              <p:cNvSpPr/>
              <p:nvPr/>
            </p:nvSpPr>
            <p:spPr>
              <a:xfrm>
                <a:off x="1277700" y="468250"/>
                <a:ext cx="35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04" extrusionOk="0">
                    <a:moveTo>
                      <a:pt x="654" y="0"/>
                    </a:moveTo>
                    <a:cubicBezTo>
                      <a:pt x="550" y="0"/>
                      <a:pt x="443" y="22"/>
                      <a:pt x="343" y="65"/>
                    </a:cubicBezTo>
                    <a:cubicBezTo>
                      <a:pt x="201" y="122"/>
                      <a:pt x="144" y="179"/>
                      <a:pt x="87" y="321"/>
                    </a:cubicBezTo>
                    <a:cubicBezTo>
                      <a:pt x="1" y="607"/>
                      <a:pt x="458" y="749"/>
                      <a:pt x="629" y="778"/>
                    </a:cubicBezTo>
                    <a:cubicBezTo>
                      <a:pt x="687" y="794"/>
                      <a:pt x="752" y="804"/>
                      <a:pt x="819" y="804"/>
                    </a:cubicBezTo>
                    <a:cubicBezTo>
                      <a:pt x="982" y="804"/>
                      <a:pt x="1155" y="748"/>
                      <a:pt x="1256" y="607"/>
                    </a:cubicBezTo>
                    <a:cubicBezTo>
                      <a:pt x="1285" y="578"/>
                      <a:pt x="1313" y="521"/>
                      <a:pt x="1313" y="464"/>
                    </a:cubicBezTo>
                    <a:cubicBezTo>
                      <a:pt x="1399" y="264"/>
                      <a:pt x="1085" y="93"/>
                      <a:pt x="943" y="65"/>
                    </a:cubicBezTo>
                    <a:cubicBezTo>
                      <a:pt x="857" y="22"/>
                      <a:pt x="757" y="0"/>
                      <a:pt x="65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2"/>
              <p:cNvSpPr/>
              <p:nvPr/>
            </p:nvSpPr>
            <p:spPr>
              <a:xfrm>
                <a:off x="1285550" y="352025"/>
                <a:ext cx="24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732" extrusionOk="0">
                    <a:moveTo>
                      <a:pt x="452" y="1"/>
                    </a:moveTo>
                    <a:cubicBezTo>
                      <a:pt x="423" y="1"/>
                      <a:pt x="396" y="2"/>
                      <a:pt x="372" y="6"/>
                    </a:cubicBezTo>
                    <a:lnTo>
                      <a:pt x="286" y="34"/>
                    </a:lnTo>
                    <a:cubicBezTo>
                      <a:pt x="172" y="34"/>
                      <a:pt x="1" y="91"/>
                      <a:pt x="1" y="234"/>
                    </a:cubicBezTo>
                    <a:cubicBezTo>
                      <a:pt x="1" y="405"/>
                      <a:pt x="86" y="462"/>
                      <a:pt x="144" y="605"/>
                    </a:cubicBezTo>
                    <a:cubicBezTo>
                      <a:pt x="163" y="681"/>
                      <a:pt x="258" y="732"/>
                      <a:pt x="344" y="732"/>
                    </a:cubicBezTo>
                    <a:cubicBezTo>
                      <a:pt x="388" y="732"/>
                      <a:pt x="429" y="719"/>
                      <a:pt x="457" y="691"/>
                    </a:cubicBezTo>
                    <a:cubicBezTo>
                      <a:pt x="543" y="605"/>
                      <a:pt x="657" y="605"/>
                      <a:pt x="771" y="576"/>
                    </a:cubicBezTo>
                    <a:cubicBezTo>
                      <a:pt x="857" y="548"/>
                      <a:pt x="942" y="462"/>
                      <a:pt x="971" y="377"/>
                    </a:cubicBezTo>
                    <a:cubicBezTo>
                      <a:pt x="971" y="377"/>
                      <a:pt x="971" y="348"/>
                      <a:pt x="971" y="320"/>
                    </a:cubicBezTo>
                    <a:cubicBezTo>
                      <a:pt x="971" y="94"/>
                      <a:pt x="663" y="1"/>
                      <a:pt x="45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2"/>
              <p:cNvSpPr/>
              <p:nvPr/>
            </p:nvSpPr>
            <p:spPr>
              <a:xfrm>
                <a:off x="1427500" y="307250"/>
                <a:ext cx="348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21" extrusionOk="0">
                    <a:moveTo>
                      <a:pt x="581" y="0"/>
                    </a:moveTo>
                    <a:cubicBezTo>
                      <a:pt x="520" y="0"/>
                      <a:pt x="467" y="9"/>
                      <a:pt x="429" y="28"/>
                    </a:cubicBezTo>
                    <a:cubicBezTo>
                      <a:pt x="286" y="85"/>
                      <a:pt x="200" y="170"/>
                      <a:pt x="86" y="256"/>
                    </a:cubicBezTo>
                    <a:cubicBezTo>
                      <a:pt x="1" y="313"/>
                      <a:pt x="29" y="399"/>
                      <a:pt x="86" y="456"/>
                    </a:cubicBezTo>
                    <a:cubicBezTo>
                      <a:pt x="224" y="563"/>
                      <a:pt x="427" y="621"/>
                      <a:pt x="625" y="621"/>
                    </a:cubicBezTo>
                    <a:cubicBezTo>
                      <a:pt x="797" y="621"/>
                      <a:pt x="966" y="577"/>
                      <a:pt x="1085" y="484"/>
                    </a:cubicBezTo>
                    <a:cubicBezTo>
                      <a:pt x="1395" y="222"/>
                      <a:pt x="889" y="0"/>
                      <a:pt x="58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2"/>
              <p:cNvSpPr/>
              <p:nvPr/>
            </p:nvSpPr>
            <p:spPr>
              <a:xfrm>
                <a:off x="1626525" y="348125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226" y="1"/>
                    </a:moveTo>
                    <a:cubicBezTo>
                      <a:pt x="133" y="1"/>
                      <a:pt x="44" y="28"/>
                      <a:pt x="29" y="105"/>
                    </a:cubicBezTo>
                    <a:lnTo>
                      <a:pt x="29" y="133"/>
                    </a:lnTo>
                    <a:cubicBezTo>
                      <a:pt x="0" y="190"/>
                      <a:pt x="0" y="276"/>
                      <a:pt x="29" y="304"/>
                    </a:cubicBezTo>
                    <a:cubicBezTo>
                      <a:pt x="124" y="423"/>
                      <a:pt x="298" y="483"/>
                      <a:pt x="436" y="483"/>
                    </a:cubicBezTo>
                    <a:cubicBezTo>
                      <a:pt x="464" y="483"/>
                      <a:pt x="490" y="480"/>
                      <a:pt x="514" y="476"/>
                    </a:cubicBezTo>
                    <a:cubicBezTo>
                      <a:pt x="656" y="447"/>
                      <a:pt x="799" y="333"/>
                      <a:pt x="685" y="190"/>
                    </a:cubicBezTo>
                    <a:cubicBezTo>
                      <a:pt x="656" y="133"/>
                      <a:pt x="571" y="76"/>
                      <a:pt x="485" y="76"/>
                    </a:cubicBezTo>
                    <a:cubicBezTo>
                      <a:pt x="457" y="48"/>
                      <a:pt x="457" y="48"/>
                      <a:pt x="428" y="48"/>
                    </a:cubicBezTo>
                    <a:cubicBezTo>
                      <a:pt x="389" y="21"/>
                      <a:pt x="306" y="1"/>
                      <a:pt x="22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2"/>
              <p:cNvSpPr/>
              <p:nvPr/>
            </p:nvSpPr>
            <p:spPr>
              <a:xfrm>
                <a:off x="1533075" y="362925"/>
                <a:ext cx="364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2" extrusionOk="0">
                    <a:moveTo>
                      <a:pt x="661" y="0"/>
                    </a:moveTo>
                    <a:cubicBezTo>
                      <a:pt x="553" y="0"/>
                      <a:pt x="452" y="18"/>
                      <a:pt x="371" y="55"/>
                    </a:cubicBezTo>
                    <a:cubicBezTo>
                      <a:pt x="200" y="169"/>
                      <a:pt x="115" y="226"/>
                      <a:pt x="58" y="397"/>
                    </a:cubicBezTo>
                    <a:cubicBezTo>
                      <a:pt x="1" y="568"/>
                      <a:pt x="229" y="768"/>
                      <a:pt x="343" y="825"/>
                    </a:cubicBezTo>
                    <a:cubicBezTo>
                      <a:pt x="314" y="797"/>
                      <a:pt x="286" y="768"/>
                      <a:pt x="257" y="740"/>
                    </a:cubicBezTo>
                    <a:lnTo>
                      <a:pt x="257" y="740"/>
                    </a:lnTo>
                    <a:cubicBezTo>
                      <a:pt x="378" y="861"/>
                      <a:pt x="614" y="982"/>
                      <a:pt x="832" y="982"/>
                    </a:cubicBezTo>
                    <a:cubicBezTo>
                      <a:pt x="922" y="982"/>
                      <a:pt x="1010" y="961"/>
                      <a:pt x="1085" y="911"/>
                    </a:cubicBezTo>
                    <a:cubicBezTo>
                      <a:pt x="1256" y="882"/>
                      <a:pt x="1370" y="797"/>
                      <a:pt x="1427" y="625"/>
                    </a:cubicBezTo>
                    <a:cubicBezTo>
                      <a:pt x="1456" y="568"/>
                      <a:pt x="1456" y="483"/>
                      <a:pt x="1427" y="426"/>
                    </a:cubicBezTo>
                    <a:cubicBezTo>
                      <a:pt x="1342" y="150"/>
                      <a:pt x="974" y="0"/>
                      <a:pt x="66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2"/>
              <p:cNvSpPr/>
              <p:nvPr/>
            </p:nvSpPr>
            <p:spPr>
              <a:xfrm>
                <a:off x="1505250" y="251500"/>
                <a:ext cx="464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143" extrusionOk="0">
                    <a:moveTo>
                      <a:pt x="631" y="1"/>
                    </a:moveTo>
                    <a:cubicBezTo>
                      <a:pt x="361" y="1"/>
                      <a:pt x="101" y="79"/>
                      <a:pt x="29" y="346"/>
                    </a:cubicBezTo>
                    <a:cubicBezTo>
                      <a:pt x="1" y="432"/>
                      <a:pt x="29" y="546"/>
                      <a:pt x="29" y="631"/>
                    </a:cubicBezTo>
                    <a:cubicBezTo>
                      <a:pt x="75" y="997"/>
                      <a:pt x="614" y="1143"/>
                      <a:pt x="988" y="1143"/>
                    </a:cubicBezTo>
                    <a:cubicBezTo>
                      <a:pt x="1082" y="1143"/>
                      <a:pt x="1165" y="1134"/>
                      <a:pt x="1228" y="1116"/>
                    </a:cubicBezTo>
                    <a:cubicBezTo>
                      <a:pt x="1570" y="1059"/>
                      <a:pt x="1855" y="831"/>
                      <a:pt x="1656" y="489"/>
                    </a:cubicBezTo>
                    <a:cubicBezTo>
                      <a:pt x="1542" y="261"/>
                      <a:pt x="1313" y="146"/>
                      <a:pt x="1085" y="61"/>
                    </a:cubicBezTo>
                    <a:cubicBezTo>
                      <a:pt x="957" y="29"/>
                      <a:pt x="792" y="1"/>
                      <a:pt x="63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2"/>
              <p:cNvSpPr/>
              <p:nvPr/>
            </p:nvSpPr>
            <p:spPr>
              <a:xfrm>
                <a:off x="1711400" y="379975"/>
                <a:ext cx="363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740" extrusionOk="0">
                    <a:moveTo>
                      <a:pt x="685" y="1"/>
                    </a:moveTo>
                    <a:cubicBezTo>
                      <a:pt x="257" y="1"/>
                      <a:pt x="1" y="400"/>
                      <a:pt x="429" y="628"/>
                    </a:cubicBezTo>
                    <a:cubicBezTo>
                      <a:pt x="526" y="689"/>
                      <a:pt x="738" y="740"/>
                      <a:pt x="938" y="740"/>
                    </a:cubicBezTo>
                    <a:cubicBezTo>
                      <a:pt x="1206" y="740"/>
                      <a:pt x="1452" y="649"/>
                      <a:pt x="1370" y="371"/>
                    </a:cubicBezTo>
                    <a:cubicBezTo>
                      <a:pt x="1370" y="371"/>
                      <a:pt x="1370" y="343"/>
                      <a:pt x="1370" y="343"/>
                    </a:cubicBezTo>
                    <a:cubicBezTo>
                      <a:pt x="1285" y="86"/>
                      <a:pt x="999" y="29"/>
                      <a:pt x="771" y="29"/>
                    </a:cubicBezTo>
                    <a:cubicBezTo>
                      <a:pt x="742" y="1"/>
                      <a:pt x="714" y="1"/>
                      <a:pt x="68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2"/>
              <p:cNvSpPr/>
              <p:nvPr/>
            </p:nvSpPr>
            <p:spPr>
              <a:xfrm>
                <a:off x="1682875" y="299200"/>
                <a:ext cx="214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518" extrusionOk="0">
                    <a:moveTo>
                      <a:pt x="375" y="1"/>
                    </a:moveTo>
                    <a:cubicBezTo>
                      <a:pt x="342" y="1"/>
                      <a:pt x="312" y="3"/>
                      <a:pt x="286" y="7"/>
                    </a:cubicBezTo>
                    <a:cubicBezTo>
                      <a:pt x="29" y="36"/>
                      <a:pt x="0" y="264"/>
                      <a:pt x="229" y="378"/>
                    </a:cubicBezTo>
                    <a:cubicBezTo>
                      <a:pt x="229" y="407"/>
                      <a:pt x="257" y="407"/>
                      <a:pt x="257" y="435"/>
                    </a:cubicBezTo>
                    <a:cubicBezTo>
                      <a:pt x="312" y="476"/>
                      <a:pt x="459" y="518"/>
                      <a:pt x="591" y="518"/>
                    </a:cubicBezTo>
                    <a:cubicBezTo>
                      <a:pt x="733" y="518"/>
                      <a:pt x="857" y="469"/>
                      <a:pt x="828" y="321"/>
                    </a:cubicBezTo>
                    <a:lnTo>
                      <a:pt x="799" y="293"/>
                    </a:lnTo>
                    <a:cubicBezTo>
                      <a:pt x="823" y="75"/>
                      <a:pt x="560" y="1"/>
                      <a:pt x="37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2"/>
              <p:cNvSpPr/>
              <p:nvPr/>
            </p:nvSpPr>
            <p:spPr>
              <a:xfrm>
                <a:off x="766975" y="1684125"/>
                <a:ext cx="6565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3" extrusionOk="0">
                    <a:moveTo>
                      <a:pt x="1112" y="0"/>
                    </a:moveTo>
                    <a:cubicBezTo>
                      <a:pt x="825" y="0"/>
                      <a:pt x="535" y="62"/>
                      <a:pt x="315" y="219"/>
                    </a:cubicBezTo>
                    <a:cubicBezTo>
                      <a:pt x="58" y="419"/>
                      <a:pt x="1" y="733"/>
                      <a:pt x="201" y="990"/>
                    </a:cubicBezTo>
                    <a:cubicBezTo>
                      <a:pt x="478" y="1372"/>
                      <a:pt x="978" y="1553"/>
                      <a:pt x="1467" y="1553"/>
                    </a:cubicBezTo>
                    <a:cubicBezTo>
                      <a:pt x="1783" y="1553"/>
                      <a:pt x="2095" y="1478"/>
                      <a:pt x="2341" y="1332"/>
                    </a:cubicBezTo>
                    <a:cubicBezTo>
                      <a:pt x="2626" y="1161"/>
                      <a:pt x="2626" y="819"/>
                      <a:pt x="2455" y="590"/>
                    </a:cubicBezTo>
                    <a:cubicBezTo>
                      <a:pt x="2312" y="334"/>
                      <a:pt x="2055" y="219"/>
                      <a:pt x="1798" y="105"/>
                    </a:cubicBezTo>
                    <a:lnTo>
                      <a:pt x="1770" y="105"/>
                    </a:lnTo>
                    <a:cubicBezTo>
                      <a:pt x="1578" y="41"/>
                      <a:pt x="1346" y="0"/>
                      <a:pt x="111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2"/>
              <p:cNvSpPr/>
              <p:nvPr/>
            </p:nvSpPr>
            <p:spPr>
              <a:xfrm>
                <a:off x="872550" y="1709350"/>
                <a:ext cx="474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874" extrusionOk="0">
                    <a:moveTo>
                      <a:pt x="773" y="0"/>
                    </a:moveTo>
                    <a:cubicBezTo>
                      <a:pt x="560" y="0"/>
                      <a:pt x="361" y="69"/>
                      <a:pt x="257" y="238"/>
                    </a:cubicBezTo>
                    <a:cubicBezTo>
                      <a:pt x="1" y="580"/>
                      <a:pt x="600" y="808"/>
                      <a:pt x="828" y="865"/>
                    </a:cubicBezTo>
                    <a:lnTo>
                      <a:pt x="885" y="865"/>
                    </a:lnTo>
                    <a:cubicBezTo>
                      <a:pt x="917" y="871"/>
                      <a:pt x="952" y="873"/>
                      <a:pt x="989" y="873"/>
                    </a:cubicBezTo>
                    <a:cubicBezTo>
                      <a:pt x="1350" y="873"/>
                      <a:pt x="1898" y="628"/>
                      <a:pt x="1484" y="266"/>
                    </a:cubicBezTo>
                    <a:lnTo>
                      <a:pt x="1456" y="238"/>
                    </a:lnTo>
                    <a:cubicBezTo>
                      <a:pt x="1301" y="98"/>
                      <a:pt x="1027" y="0"/>
                      <a:pt x="77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2"/>
              <p:cNvSpPr/>
              <p:nvPr/>
            </p:nvSpPr>
            <p:spPr>
              <a:xfrm>
                <a:off x="864800" y="1781325"/>
                <a:ext cx="227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491" extrusionOk="0">
                    <a:moveTo>
                      <a:pt x="440" y="1"/>
                    </a:moveTo>
                    <a:cubicBezTo>
                      <a:pt x="216" y="1"/>
                      <a:pt x="1" y="130"/>
                      <a:pt x="197" y="326"/>
                    </a:cubicBezTo>
                    <a:cubicBezTo>
                      <a:pt x="302" y="432"/>
                      <a:pt x="440" y="490"/>
                      <a:pt x="597" y="490"/>
                    </a:cubicBezTo>
                    <a:cubicBezTo>
                      <a:pt x="651" y="490"/>
                      <a:pt x="708" y="483"/>
                      <a:pt x="767" y="469"/>
                    </a:cubicBezTo>
                    <a:cubicBezTo>
                      <a:pt x="824" y="469"/>
                      <a:pt x="853" y="412"/>
                      <a:pt x="881" y="354"/>
                    </a:cubicBezTo>
                    <a:cubicBezTo>
                      <a:pt x="881" y="354"/>
                      <a:pt x="881" y="354"/>
                      <a:pt x="881" y="326"/>
                    </a:cubicBezTo>
                    <a:cubicBezTo>
                      <a:pt x="910" y="240"/>
                      <a:pt x="824" y="212"/>
                      <a:pt x="767" y="155"/>
                    </a:cubicBezTo>
                    <a:cubicBezTo>
                      <a:pt x="714" y="48"/>
                      <a:pt x="575" y="1"/>
                      <a:pt x="44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2"/>
              <p:cNvSpPr/>
              <p:nvPr/>
            </p:nvSpPr>
            <p:spPr>
              <a:xfrm>
                <a:off x="920350" y="1649625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570" y="1"/>
                    </a:moveTo>
                    <a:cubicBezTo>
                      <a:pt x="469" y="1"/>
                      <a:pt x="365" y="20"/>
                      <a:pt x="257" y="59"/>
                    </a:cubicBezTo>
                    <a:cubicBezTo>
                      <a:pt x="114" y="116"/>
                      <a:pt x="0" y="230"/>
                      <a:pt x="57" y="373"/>
                    </a:cubicBezTo>
                    <a:cubicBezTo>
                      <a:pt x="86" y="487"/>
                      <a:pt x="114" y="601"/>
                      <a:pt x="172" y="686"/>
                    </a:cubicBezTo>
                    <a:cubicBezTo>
                      <a:pt x="229" y="743"/>
                      <a:pt x="286" y="772"/>
                      <a:pt x="286" y="858"/>
                    </a:cubicBezTo>
                    <a:cubicBezTo>
                      <a:pt x="319" y="941"/>
                      <a:pt x="430" y="985"/>
                      <a:pt x="533" y="985"/>
                    </a:cubicBezTo>
                    <a:cubicBezTo>
                      <a:pt x="607" y="985"/>
                      <a:pt x="678" y="962"/>
                      <a:pt x="714" y="915"/>
                    </a:cubicBezTo>
                    <a:cubicBezTo>
                      <a:pt x="799" y="829"/>
                      <a:pt x="942" y="829"/>
                      <a:pt x="1028" y="772"/>
                    </a:cubicBezTo>
                    <a:cubicBezTo>
                      <a:pt x="1085" y="715"/>
                      <a:pt x="1142" y="629"/>
                      <a:pt x="1199" y="572"/>
                    </a:cubicBezTo>
                    <a:cubicBezTo>
                      <a:pt x="1284" y="458"/>
                      <a:pt x="1199" y="258"/>
                      <a:pt x="1113" y="201"/>
                    </a:cubicBezTo>
                    <a:cubicBezTo>
                      <a:pt x="944" y="70"/>
                      <a:pt x="763" y="1"/>
                      <a:pt x="57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2"/>
              <p:cNvSpPr/>
              <p:nvPr/>
            </p:nvSpPr>
            <p:spPr>
              <a:xfrm>
                <a:off x="796950" y="1526150"/>
                <a:ext cx="414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21" extrusionOk="0">
                    <a:moveTo>
                      <a:pt x="532" y="0"/>
                    </a:moveTo>
                    <a:cubicBezTo>
                      <a:pt x="315" y="0"/>
                      <a:pt x="104" y="83"/>
                      <a:pt x="29" y="290"/>
                    </a:cubicBezTo>
                    <a:lnTo>
                      <a:pt x="0" y="376"/>
                    </a:lnTo>
                    <a:cubicBezTo>
                      <a:pt x="0" y="404"/>
                      <a:pt x="0" y="433"/>
                      <a:pt x="0" y="461"/>
                    </a:cubicBezTo>
                    <a:cubicBezTo>
                      <a:pt x="0" y="490"/>
                      <a:pt x="0" y="518"/>
                      <a:pt x="0" y="547"/>
                    </a:cubicBezTo>
                    <a:cubicBezTo>
                      <a:pt x="57" y="661"/>
                      <a:pt x="229" y="746"/>
                      <a:pt x="371" y="832"/>
                    </a:cubicBezTo>
                    <a:cubicBezTo>
                      <a:pt x="400" y="832"/>
                      <a:pt x="400" y="832"/>
                      <a:pt x="428" y="861"/>
                    </a:cubicBezTo>
                    <a:lnTo>
                      <a:pt x="457" y="861"/>
                    </a:lnTo>
                    <a:cubicBezTo>
                      <a:pt x="514" y="889"/>
                      <a:pt x="571" y="889"/>
                      <a:pt x="599" y="889"/>
                    </a:cubicBezTo>
                    <a:cubicBezTo>
                      <a:pt x="676" y="911"/>
                      <a:pt x="748" y="920"/>
                      <a:pt x="817" y="920"/>
                    </a:cubicBezTo>
                    <a:cubicBezTo>
                      <a:pt x="930" y="920"/>
                      <a:pt x="1036" y="896"/>
                      <a:pt x="1142" y="861"/>
                    </a:cubicBezTo>
                    <a:cubicBezTo>
                      <a:pt x="1655" y="661"/>
                      <a:pt x="1284" y="233"/>
                      <a:pt x="942" y="90"/>
                    </a:cubicBezTo>
                    <a:cubicBezTo>
                      <a:pt x="913" y="90"/>
                      <a:pt x="885" y="90"/>
                      <a:pt x="856" y="62"/>
                    </a:cubicBezTo>
                    <a:cubicBezTo>
                      <a:pt x="759" y="23"/>
                      <a:pt x="645" y="0"/>
                      <a:pt x="53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2"/>
              <p:cNvSpPr/>
              <p:nvPr/>
            </p:nvSpPr>
            <p:spPr>
              <a:xfrm>
                <a:off x="697075" y="1493350"/>
                <a:ext cx="335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0" extrusionOk="0">
                    <a:moveTo>
                      <a:pt x="581" y="0"/>
                    </a:moveTo>
                    <a:cubicBezTo>
                      <a:pt x="444" y="0"/>
                      <a:pt x="309" y="37"/>
                      <a:pt x="201" y="118"/>
                    </a:cubicBezTo>
                    <a:cubicBezTo>
                      <a:pt x="1" y="261"/>
                      <a:pt x="172" y="489"/>
                      <a:pt x="343" y="603"/>
                    </a:cubicBezTo>
                    <a:cubicBezTo>
                      <a:pt x="464" y="664"/>
                      <a:pt x="608" y="700"/>
                      <a:pt x="751" y="700"/>
                    </a:cubicBezTo>
                    <a:cubicBezTo>
                      <a:pt x="879" y="700"/>
                      <a:pt x="1006" y="671"/>
                      <a:pt x="1114" y="603"/>
                    </a:cubicBezTo>
                    <a:cubicBezTo>
                      <a:pt x="1342" y="432"/>
                      <a:pt x="1171" y="204"/>
                      <a:pt x="999" y="118"/>
                    </a:cubicBezTo>
                    <a:cubicBezTo>
                      <a:pt x="880" y="44"/>
                      <a:pt x="730" y="0"/>
                      <a:pt x="58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2"/>
              <p:cNvSpPr/>
              <p:nvPr/>
            </p:nvSpPr>
            <p:spPr>
              <a:xfrm>
                <a:off x="687100" y="1571625"/>
                <a:ext cx="292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4" extrusionOk="0">
                    <a:moveTo>
                      <a:pt x="502" y="0"/>
                    </a:moveTo>
                    <a:cubicBezTo>
                      <a:pt x="440" y="0"/>
                      <a:pt x="377" y="27"/>
                      <a:pt x="314" y="69"/>
                    </a:cubicBezTo>
                    <a:cubicBezTo>
                      <a:pt x="229" y="126"/>
                      <a:pt x="257" y="240"/>
                      <a:pt x="200" y="297"/>
                    </a:cubicBezTo>
                    <a:cubicBezTo>
                      <a:pt x="0" y="525"/>
                      <a:pt x="457" y="725"/>
                      <a:pt x="600" y="753"/>
                    </a:cubicBezTo>
                    <a:cubicBezTo>
                      <a:pt x="799" y="753"/>
                      <a:pt x="1170" y="725"/>
                      <a:pt x="1142" y="440"/>
                    </a:cubicBezTo>
                    <a:cubicBezTo>
                      <a:pt x="1085" y="183"/>
                      <a:pt x="828" y="40"/>
                      <a:pt x="571" y="12"/>
                    </a:cubicBezTo>
                    <a:cubicBezTo>
                      <a:pt x="548" y="4"/>
                      <a:pt x="525" y="0"/>
                      <a:pt x="5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2"/>
              <p:cNvSpPr/>
              <p:nvPr/>
            </p:nvSpPr>
            <p:spPr>
              <a:xfrm>
                <a:off x="611475" y="1628825"/>
                <a:ext cx="309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29" extrusionOk="0">
                    <a:moveTo>
                      <a:pt x="531" y="0"/>
                    </a:moveTo>
                    <a:cubicBezTo>
                      <a:pt x="424" y="0"/>
                      <a:pt x="319" y="30"/>
                      <a:pt x="258" y="92"/>
                    </a:cubicBezTo>
                    <a:cubicBezTo>
                      <a:pt x="144" y="234"/>
                      <a:pt x="1" y="263"/>
                      <a:pt x="1" y="463"/>
                    </a:cubicBezTo>
                    <a:cubicBezTo>
                      <a:pt x="16" y="771"/>
                      <a:pt x="397" y="929"/>
                      <a:pt x="722" y="929"/>
                    </a:cubicBezTo>
                    <a:cubicBezTo>
                      <a:pt x="999" y="929"/>
                      <a:pt x="1236" y="813"/>
                      <a:pt x="1171" y="577"/>
                    </a:cubicBezTo>
                    <a:cubicBezTo>
                      <a:pt x="1114" y="377"/>
                      <a:pt x="971" y="320"/>
                      <a:pt x="885" y="149"/>
                    </a:cubicBezTo>
                    <a:cubicBezTo>
                      <a:pt x="821" y="52"/>
                      <a:pt x="673" y="0"/>
                      <a:pt x="53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2"/>
              <p:cNvSpPr/>
              <p:nvPr/>
            </p:nvSpPr>
            <p:spPr>
              <a:xfrm>
                <a:off x="639300" y="1723975"/>
                <a:ext cx="17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79" extrusionOk="0">
                    <a:moveTo>
                      <a:pt x="239" y="0"/>
                    </a:moveTo>
                    <a:cubicBezTo>
                      <a:pt x="148" y="0"/>
                      <a:pt x="58" y="25"/>
                      <a:pt x="58" y="109"/>
                    </a:cubicBezTo>
                    <a:cubicBezTo>
                      <a:pt x="58" y="109"/>
                      <a:pt x="58" y="138"/>
                      <a:pt x="58" y="138"/>
                    </a:cubicBezTo>
                    <a:cubicBezTo>
                      <a:pt x="1" y="252"/>
                      <a:pt x="58" y="337"/>
                      <a:pt x="172" y="394"/>
                    </a:cubicBezTo>
                    <a:cubicBezTo>
                      <a:pt x="238" y="427"/>
                      <a:pt x="388" y="479"/>
                      <a:pt x="515" y="479"/>
                    </a:cubicBezTo>
                    <a:cubicBezTo>
                      <a:pt x="609" y="479"/>
                      <a:pt x="690" y="451"/>
                      <a:pt x="714" y="366"/>
                    </a:cubicBezTo>
                    <a:lnTo>
                      <a:pt x="714" y="337"/>
                    </a:lnTo>
                    <a:cubicBezTo>
                      <a:pt x="714" y="337"/>
                      <a:pt x="714" y="337"/>
                      <a:pt x="714" y="309"/>
                    </a:cubicBezTo>
                    <a:cubicBezTo>
                      <a:pt x="714" y="309"/>
                      <a:pt x="714" y="309"/>
                      <a:pt x="714" y="280"/>
                    </a:cubicBezTo>
                    <a:cubicBezTo>
                      <a:pt x="685" y="166"/>
                      <a:pt x="486" y="81"/>
                      <a:pt x="400" y="24"/>
                    </a:cubicBezTo>
                    <a:cubicBezTo>
                      <a:pt x="365" y="12"/>
                      <a:pt x="302" y="0"/>
                      <a:pt x="23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2"/>
              <p:cNvSpPr/>
              <p:nvPr/>
            </p:nvSpPr>
            <p:spPr>
              <a:xfrm>
                <a:off x="814225" y="1601900"/>
                <a:ext cx="7527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182" extrusionOk="0">
                    <a:moveTo>
                      <a:pt x="1221" y="0"/>
                    </a:moveTo>
                    <a:cubicBezTo>
                      <a:pt x="1009" y="0"/>
                      <a:pt x="814" y="43"/>
                      <a:pt x="679" y="142"/>
                    </a:cubicBezTo>
                    <a:cubicBezTo>
                      <a:pt x="0" y="617"/>
                      <a:pt x="1062" y="1182"/>
                      <a:pt x="1843" y="1182"/>
                    </a:cubicBezTo>
                    <a:cubicBezTo>
                      <a:pt x="2047" y="1182"/>
                      <a:pt x="2232" y="1143"/>
                      <a:pt x="2362" y="1055"/>
                    </a:cubicBezTo>
                    <a:cubicBezTo>
                      <a:pt x="3011" y="563"/>
                      <a:pt x="1994" y="0"/>
                      <a:pt x="122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2"/>
              <p:cNvSpPr/>
              <p:nvPr/>
            </p:nvSpPr>
            <p:spPr>
              <a:xfrm>
                <a:off x="744150" y="1783750"/>
                <a:ext cx="300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14" extrusionOk="0">
                    <a:moveTo>
                      <a:pt x="315" y="1"/>
                    </a:moveTo>
                    <a:cubicBezTo>
                      <a:pt x="229" y="1"/>
                      <a:pt x="115" y="1"/>
                      <a:pt x="1" y="58"/>
                    </a:cubicBezTo>
                    <a:cubicBezTo>
                      <a:pt x="258" y="115"/>
                      <a:pt x="543" y="200"/>
                      <a:pt x="800" y="257"/>
                    </a:cubicBezTo>
                    <a:cubicBezTo>
                      <a:pt x="828" y="372"/>
                      <a:pt x="885" y="514"/>
                      <a:pt x="1000" y="714"/>
                    </a:cubicBezTo>
                    <a:cubicBezTo>
                      <a:pt x="1199" y="543"/>
                      <a:pt x="1114" y="343"/>
                      <a:pt x="942" y="200"/>
                    </a:cubicBezTo>
                    <a:cubicBezTo>
                      <a:pt x="942" y="200"/>
                      <a:pt x="942" y="172"/>
                      <a:pt x="942" y="172"/>
                    </a:cubicBezTo>
                    <a:cubicBezTo>
                      <a:pt x="885" y="143"/>
                      <a:pt x="885" y="143"/>
                      <a:pt x="857" y="115"/>
                    </a:cubicBezTo>
                    <a:lnTo>
                      <a:pt x="828" y="115"/>
                    </a:lnTo>
                    <a:cubicBezTo>
                      <a:pt x="686" y="29"/>
                      <a:pt x="514" y="1"/>
                      <a:pt x="31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2"/>
              <p:cNvSpPr/>
              <p:nvPr/>
            </p:nvSpPr>
            <p:spPr>
              <a:xfrm>
                <a:off x="531600" y="1662300"/>
                <a:ext cx="385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2" extrusionOk="0">
                    <a:moveTo>
                      <a:pt x="662" y="0"/>
                    </a:moveTo>
                    <a:cubicBezTo>
                      <a:pt x="471" y="0"/>
                      <a:pt x="293" y="43"/>
                      <a:pt x="200" y="122"/>
                    </a:cubicBezTo>
                    <a:cubicBezTo>
                      <a:pt x="86" y="236"/>
                      <a:pt x="0" y="294"/>
                      <a:pt x="29" y="493"/>
                    </a:cubicBezTo>
                    <a:cubicBezTo>
                      <a:pt x="57" y="807"/>
                      <a:pt x="599" y="921"/>
                      <a:pt x="828" y="921"/>
                    </a:cubicBezTo>
                    <a:lnTo>
                      <a:pt x="856" y="921"/>
                    </a:lnTo>
                    <a:cubicBezTo>
                      <a:pt x="1085" y="921"/>
                      <a:pt x="1541" y="807"/>
                      <a:pt x="1455" y="493"/>
                    </a:cubicBezTo>
                    <a:cubicBezTo>
                      <a:pt x="1427" y="465"/>
                      <a:pt x="1427" y="436"/>
                      <a:pt x="1427" y="408"/>
                    </a:cubicBezTo>
                    <a:cubicBezTo>
                      <a:pt x="1427" y="322"/>
                      <a:pt x="1370" y="236"/>
                      <a:pt x="1256" y="179"/>
                    </a:cubicBezTo>
                    <a:cubicBezTo>
                      <a:pt x="1118" y="57"/>
                      <a:pt x="882" y="0"/>
                      <a:pt x="66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2"/>
              <p:cNvSpPr/>
              <p:nvPr/>
            </p:nvSpPr>
            <p:spPr>
              <a:xfrm>
                <a:off x="491650" y="1555150"/>
                <a:ext cx="357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986" extrusionOk="0">
                    <a:moveTo>
                      <a:pt x="646" y="0"/>
                    </a:moveTo>
                    <a:cubicBezTo>
                      <a:pt x="591" y="0"/>
                      <a:pt x="537" y="5"/>
                      <a:pt x="486" y="14"/>
                    </a:cubicBezTo>
                    <a:cubicBezTo>
                      <a:pt x="286" y="71"/>
                      <a:pt x="1" y="243"/>
                      <a:pt x="200" y="471"/>
                    </a:cubicBezTo>
                    <a:cubicBezTo>
                      <a:pt x="286" y="585"/>
                      <a:pt x="343" y="642"/>
                      <a:pt x="457" y="699"/>
                    </a:cubicBezTo>
                    <a:cubicBezTo>
                      <a:pt x="486" y="756"/>
                      <a:pt x="543" y="813"/>
                      <a:pt x="600" y="870"/>
                    </a:cubicBezTo>
                    <a:cubicBezTo>
                      <a:pt x="664" y="951"/>
                      <a:pt x="774" y="986"/>
                      <a:pt x="883" y="986"/>
                    </a:cubicBezTo>
                    <a:cubicBezTo>
                      <a:pt x="967" y="986"/>
                      <a:pt x="1051" y="965"/>
                      <a:pt x="1113" y="927"/>
                    </a:cubicBezTo>
                    <a:cubicBezTo>
                      <a:pt x="1199" y="870"/>
                      <a:pt x="1256" y="785"/>
                      <a:pt x="1284" y="699"/>
                    </a:cubicBezTo>
                    <a:cubicBezTo>
                      <a:pt x="1342" y="671"/>
                      <a:pt x="1427" y="528"/>
                      <a:pt x="1370" y="442"/>
                    </a:cubicBezTo>
                    <a:cubicBezTo>
                      <a:pt x="1370" y="442"/>
                      <a:pt x="1370" y="414"/>
                      <a:pt x="1342" y="385"/>
                    </a:cubicBezTo>
                    <a:cubicBezTo>
                      <a:pt x="1222" y="123"/>
                      <a:pt x="924" y="0"/>
                      <a:pt x="64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2"/>
              <p:cNvSpPr/>
              <p:nvPr/>
            </p:nvSpPr>
            <p:spPr>
              <a:xfrm>
                <a:off x="437450" y="1729275"/>
                <a:ext cx="4022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958" extrusionOk="0">
                    <a:moveTo>
                      <a:pt x="710" y="0"/>
                    </a:moveTo>
                    <a:cubicBezTo>
                      <a:pt x="605" y="0"/>
                      <a:pt x="502" y="14"/>
                      <a:pt x="400" y="40"/>
                    </a:cubicBezTo>
                    <a:lnTo>
                      <a:pt x="314" y="68"/>
                    </a:lnTo>
                    <a:cubicBezTo>
                      <a:pt x="143" y="125"/>
                      <a:pt x="0" y="297"/>
                      <a:pt x="57" y="496"/>
                    </a:cubicBezTo>
                    <a:cubicBezTo>
                      <a:pt x="114" y="696"/>
                      <a:pt x="342" y="839"/>
                      <a:pt x="542" y="896"/>
                    </a:cubicBezTo>
                    <a:cubicBezTo>
                      <a:pt x="652" y="932"/>
                      <a:pt x="803" y="957"/>
                      <a:pt x="955" y="957"/>
                    </a:cubicBezTo>
                    <a:cubicBezTo>
                      <a:pt x="1278" y="957"/>
                      <a:pt x="1608" y="845"/>
                      <a:pt x="1569" y="496"/>
                    </a:cubicBezTo>
                    <a:cubicBezTo>
                      <a:pt x="1569" y="468"/>
                      <a:pt x="1569" y="468"/>
                      <a:pt x="1569" y="439"/>
                    </a:cubicBezTo>
                    <a:cubicBezTo>
                      <a:pt x="1541" y="240"/>
                      <a:pt x="1255" y="97"/>
                      <a:pt x="1113" y="68"/>
                    </a:cubicBezTo>
                    <a:cubicBezTo>
                      <a:pt x="971" y="21"/>
                      <a:pt x="839" y="0"/>
                      <a:pt x="71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2"/>
              <p:cNvSpPr/>
              <p:nvPr/>
            </p:nvSpPr>
            <p:spPr>
              <a:xfrm>
                <a:off x="1677175" y="1318675"/>
                <a:ext cx="278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47" extrusionOk="0">
                    <a:moveTo>
                      <a:pt x="399" y="1"/>
                    </a:moveTo>
                    <a:cubicBezTo>
                      <a:pt x="0" y="86"/>
                      <a:pt x="114" y="457"/>
                      <a:pt x="457" y="571"/>
                    </a:cubicBezTo>
                    <a:cubicBezTo>
                      <a:pt x="485" y="571"/>
                      <a:pt x="542" y="600"/>
                      <a:pt x="571" y="600"/>
                    </a:cubicBezTo>
                    <a:cubicBezTo>
                      <a:pt x="637" y="626"/>
                      <a:pt x="727" y="647"/>
                      <a:pt x="811" y="647"/>
                    </a:cubicBezTo>
                    <a:cubicBezTo>
                      <a:pt x="908" y="647"/>
                      <a:pt x="997" y="619"/>
                      <a:pt x="1027" y="543"/>
                    </a:cubicBezTo>
                    <a:cubicBezTo>
                      <a:pt x="1056" y="514"/>
                      <a:pt x="1056" y="486"/>
                      <a:pt x="1084" y="457"/>
                    </a:cubicBezTo>
                    <a:cubicBezTo>
                      <a:pt x="1113" y="400"/>
                      <a:pt x="1113" y="372"/>
                      <a:pt x="1113" y="343"/>
                    </a:cubicBezTo>
                    <a:cubicBezTo>
                      <a:pt x="1113" y="315"/>
                      <a:pt x="1113" y="315"/>
                      <a:pt x="1113" y="286"/>
                    </a:cubicBezTo>
                    <a:cubicBezTo>
                      <a:pt x="1113" y="286"/>
                      <a:pt x="1113" y="258"/>
                      <a:pt x="1084" y="258"/>
                    </a:cubicBezTo>
                    <a:cubicBezTo>
                      <a:pt x="1084" y="229"/>
                      <a:pt x="1056" y="200"/>
                      <a:pt x="1056" y="172"/>
                    </a:cubicBezTo>
                    <a:lnTo>
                      <a:pt x="1027" y="172"/>
                    </a:lnTo>
                    <a:cubicBezTo>
                      <a:pt x="970" y="115"/>
                      <a:pt x="856" y="58"/>
                      <a:pt x="742" y="29"/>
                    </a:cubicBezTo>
                    <a:cubicBezTo>
                      <a:pt x="656" y="1"/>
                      <a:pt x="599" y="1"/>
                      <a:pt x="54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2"/>
              <p:cNvSpPr/>
              <p:nvPr/>
            </p:nvSpPr>
            <p:spPr>
              <a:xfrm>
                <a:off x="1605025" y="1235350"/>
                <a:ext cx="352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822" extrusionOk="0">
                    <a:moveTo>
                      <a:pt x="419" y="0"/>
                    </a:moveTo>
                    <a:cubicBezTo>
                      <a:pt x="201" y="0"/>
                      <a:pt x="1" y="70"/>
                      <a:pt x="33" y="309"/>
                    </a:cubicBezTo>
                    <a:cubicBezTo>
                      <a:pt x="61" y="338"/>
                      <a:pt x="61" y="366"/>
                      <a:pt x="61" y="366"/>
                    </a:cubicBezTo>
                    <a:cubicBezTo>
                      <a:pt x="90" y="509"/>
                      <a:pt x="290" y="623"/>
                      <a:pt x="404" y="680"/>
                    </a:cubicBezTo>
                    <a:cubicBezTo>
                      <a:pt x="518" y="709"/>
                      <a:pt x="632" y="709"/>
                      <a:pt x="718" y="766"/>
                    </a:cubicBezTo>
                    <a:cubicBezTo>
                      <a:pt x="768" y="791"/>
                      <a:pt x="916" y="821"/>
                      <a:pt x="1057" y="821"/>
                    </a:cubicBezTo>
                    <a:cubicBezTo>
                      <a:pt x="1239" y="821"/>
                      <a:pt x="1409" y="771"/>
                      <a:pt x="1345" y="595"/>
                    </a:cubicBezTo>
                    <a:cubicBezTo>
                      <a:pt x="1260" y="395"/>
                      <a:pt x="1060" y="195"/>
                      <a:pt x="860" y="81"/>
                    </a:cubicBezTo>
                    <a:cubicBezTo>
                      <a:pt x="772" y="43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2"/>
              <p:cNvSpPr/>
              <p:nvPr/>
            </p:nvSpPr>
            <p:spPr>
              <a:xfrm>
                <a:off x="1538775" y="1304550"/>
                <a:ext cx="280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38" extrusionOk="0">
                    <a:moveTo>
                      <a:pt x="544" y="1"/>
                    </a:moveTo>
                    <a:cubicBezTo>
                      <a:pt x="473" y="1"/>
                      <a:pt x="403" y="16"/>
                      <a:pt x="343" y="52"/>
                    </a:cubicBezTo>
                    <a:cubicBezTo>
                      <a:pt x="258" y="81"/>
                      <a:pt x="172" y="109"/>
                      <a:pt x="115" y="195"/>
                    </a:cubicBezTo>
                    <a:cubicBezTo>
                      <a:pt x="1" y="338"/>
                      <a:pt x="143" y="509"/>
                      <a:pt x="286" y="566"/>
                    </a:cubicBezTo>
                    <a:cubicBezTo>
                      <a:pt x="346" y="602"/>
                      <a:pt x="512" y="638"/>
                      <a:pt x="675" y="638"/>
                    </a:cubicBezTo>
                    <a:cubicBezTo>
                      <a:pt x="901" y="638"/>
                      <a:pt x="1123" y="569"/>
                      <a:pt x="1056" y="338"/>
                    </a:cubicBezTo>
                    <a:cubicBezTo>
                      <a:pt x="999" y="223"/>
                      <a:pt x="914" y="166"/>
                      <a:pt x="828" y="81"/>
                    </a:cubicBezTo>
                    <a:cubicBezTo>
                      <a:pt x="745" y="31"/>
                      <a:pt x="643" y="1"/>
                      <a:pt x="54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2"/>
              <p:cNvSpPr/>
              <p:nvPr/>
            </p:nvSpPr>
            <p:spPr>
              <a:xfrm>
                <a:off x="1454850" y="1211250"/>
                <a:ext cx="318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19" extrusionOk="0">
                    <a:moveTo>
                      <a:pt x="466" y="1"/>
                    </a:moveTo>
                    <a:cubicBezTo>
                      <a:pt x="234" y="1"/>
                      <a:pt x="0" y="87"/>
                      <a:pt x="20" y="360"/>
                    </a:cubicBezTo>
                    <a:cubicBezTo>
                      <a:pt x="20" y="360"/>
                      <a:pt x="20" y="389"/>
                      <a:pt x="48" y="417"/>
                    </a:cubicBezTo>
                    <a:cubicBezTo>
                      <a:pt x="111" y="607"/>
                      <a:pt x="376" y="718"/>
                      <a:pt x="613" y="718"/>
                    </a:cubicBezTo>
                    <a:cubicBezTo>
                      <a:pt x="698" y="718"/>
                      <a:pt x="779" y="704"/>
                      <a:pt x="847" y="674"/>
                    </a:cubicBezTo>
                    <a:lnTo>
                      <a:pt x="790" y="674"/>
                    </a:lnTo>
                    <a:cubicBezTo>
                      <a:pt x="1275" y="589"/>
                      <a:pt x="1132" y="189"/>
                      <a:pt x="761" y="46"/>
                    </a:cubicBezTo>
                    <a:cubicBezTo>
                      <a:pt x="680" y="19"/>
                      <a:pt x="573" y="1"/>
                      <a:pt x="46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2"/>
              <p:cNvSpPr/>
              <p:nvPr/>
            </p:nvSpPr>
            <p:spPr>
              <a:xfrm>
                <a:off x="1041600" y="1084000"/>
                <a:ext cx="456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1" extrusionOk="0">
                    <a:moveTo>
                      <a:pt x="914" y="1"/>
                    </a:moveTo>
                    <a:cubicBezTo>
                      <a:pt x="629" y="29"/>
                      <a:pt x="372" y="86"/>
                      <a:pt x="172" y="315"/>
                    </a:cubicBezTo>
                    <a:cubicBezTo>
                      <a:pt x="1" y="543"/>
                      <a:pt x="286" y="828"/>
                      <a:pt x="457" y="914"/>
                    </a:cubicBezTo>
                    <a:cubicBezTo>
                      <a:pt x="631" y="1018"/>
                      <a:pt x="848" y="1080"/>
                      <a:pt x="1062" y="1080"/>
                    </a:cubicBezTo>
                    <a:cubicBezTo>
                      <a:pt x="1198" y="1080"/>
                      <a:pt x="1334" y="1055"/>
                      <a:pt x="1456" y="999"/>
                    </a:cubicBezTo>
                    <a:cubicBezTo>
                      <a:pt x="1542" y="971"/>
                      <a:pt x="1599" y="942"/>
                      <a:pt x="1656" y="885"/>
                    </a:cubicBezTo>
                    <a:cubicBezTo>
                      <a:pt x="1741" y="828"/>
                      <a:pt x="1798" y="743"/>
                      <a:pt x="1827" y="657"/>
                    </a:cubicBezTo>
                    <a:cubicBezTo>
                      <a:pt x="1827" y="657"/>
                      <a:pt x="1827" y="628"/>
                      <a:pt x="1827" y="628"/>
                    </a:cubicBezTo>
                    <a:cubicBezTo>
                      <a:pt x="1798" y="200"/>
                      <a:pt x="1285" y="1"/>
                      <a:pt x="9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2"/>
              <p:cNvSpPr/>
              <p:nvPr/>
            </p:nvSpPr>
            <p:spPr>
              <a:xfrm>
                <a:off x="1140525" y="1042475"/>
                <a:ext cx="1897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60" extrusionOk="0">
                    <a:moveTo>
                      <a:pt x="257" y="0"/>
                    </a:moveTo>
                    <a:cubicBezTo>
                      <a:pt x="225" y="0"/>
                      <a:pt x="199" y="2"/>
                      <a:pt x="181" y="7"/>
                    </a:cubicBezTo>
                    <a:lnTo>
                      <a:pt x="152" y="7"/>
                    </a:lnTo>
                    <a:cubicBezTo>
                      <a:pt x="67" y="35"/>
                      <a:pt x="38" y="92"/>
                      <a:pt x="38" y="178"/>
                    </a:cubicBezTo>
                    <a:cubicBezTo>
                      <a:pt x="67" y="178"/>
                      <a:pt x="67" y="207"/>
                      <a:pt x="67" y="207"/>
                    </a:cubicBezTo>
                    <a:cubicBezTo>
                      <a:pt x="1" y="317"/>
                      <a:pt x="157" y="359"/>
                      <a:pt x="271" y="359"/>
                    </a:cubicBezTo>
                    <a:cubicBezTo>
                      <a:pt x="304" y="359"/>
                      <a:pt x="333" y="356"/>
                      <a:pt x="352" y="349"/>
                    </a:cubicBezTo>
                    <a:cubicBezTo>
                      <a:pt x="390" y="340"/>
                      <a:pt x="425" y="340"/>
                      <a:pt x="458" y="340"/>
                    </a:cubicBezTo>
                    <a:lnTo>
                      <a:pt x="458" y="340"/>
                    </a:lnTo>
                    <a:cubicBezTo>
                      <a:pt x="523" y="340"/>
                      <a:pt x="580" y="340"/>
                      <a:pt x="638" y="264"/>
                    </a:cubicBezTo>
                    <a:cubicBezTo>
                      <a:pt x="758" y="71"/>
                      <a:pt x="430" y="0"/>
                      <a:pt x="2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2"/>
              <p:cNvSpPr/>
              <p:nvPr/>
            </p:nvSpPr>
            <p:spPr>
              <a:xfrm>
                <a:off x="1083700" y="973225"/>
                <a:ext cx="3140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65" extrusionOk="0">
                    <a:moveTo>
                      <a:pt x="464" y="1"/>
                    </a:moveTo>
                    <a:cubicBezTo>
                      <a:pt x="265" y="1"/>
                      <a:pt x="47" y="54"/>
                      <a:pt x="29" y="237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0" y="494"/>
                      <a:pt x="257" y="580"/>
                      <a:pt x="428" y="637"/>
                    </a:cubicBezTo>
                    <a:cubicBezTo>
                      <a:pt x="445" y="720"/>
                      <a:pt x="539" y="764"/>
                      <a:pt x="632" y="764"/>
                    </a:cubicBezTo>
                    <a:cubicBezTo>
                      <a:pt x="698" y="764"/>
                      <a:pt x="763" y="742"/>
                      <a:pt x="799" y="694"/>
                    </a:cubicBezTo>
                    <a:cubicBezTo>
                      <a:pt x="828" y="665"/>
                      <a:pt x="885" y="637"/>
                      <a:pt x="913" y="608"/>
                    </a:cubicBezTo>
                    <a:cubicBezTo>
                      <a:pt x="1256" y="437"/>
                      <a:pt x="1056" y="123"/>
                      <a:pt x="742" y="38"/>
                    </a:cubicBezTo>
                    <a:cubicBezTo>
                      <a:pt x="681" y="17"/>
                      <a:pt x="575" y="1"/>
                      <a:pt x="46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2"/>
              <p:cNvSpPr/>
              <p:nvPr/>
            </p:nvSpPr>
            <p:spPr>
              <a:xfrm>
                <a:off x="1049450" y="1031750"/>
                <a:ext cx="242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19" extrusionOk="0">
                    <a:moveTo>
                      <a:pt x="243" y="1"/>
                    </a:moveTo>
                    <a:cubicBezTo>
                      <a:pt x="115" y="1"/>
                      <a:pt x="1" y="36"/>
                      <a:pt x="1" y="151"/>
                    </a:cubicBezTo>
                    <a:lnTo>
                      <a:pt x="1" y="208"/>
                    </a:lnTo>
                    <a:cubicBezTo>
                      <a:pt x="1" y="236"/>
                      <a:pt x="1" y="236"/>
                      <a:pt x="1" y="265"/>
                    </a:cubicBezTo>
                    <a:cubicBezTo>
                      <a:pt x="1" y="350"/>
                      <a:pt x="58" y="407"/>
                      <a:pt x="115" y="464"/>
                    </a:cubicBezTo>
                    <a:cubicBezTo>
                      <a:pt x="231" y="561"/>
                      <a:pt x="400" y="619"/>
                      <a:pt x="559" y="619"/>
                    </a:cubicBezTo>
                    <a:cubicBezTo>
                      <a:pt x="634" y="619"/>
                      <a:pt x="707" y="606"/>
                      <a:pt x="771" y="578"/>
                    </a:cubicBezTo>
                    <a:cubicBezTo>
                      <a:pt x="942" y="493"/>
                      <a:pt x="971" y="322"/>
                      <a:pt x="828" y="179"/>
                    </a:cubicBezTo>
                    <a:cubicBezTo>
                      <a:pt x="743" y="122"/>
                      <a:pt x="657" y="93"/>
                      <a:pt x="571" y="65"/>
                    </a:cubicBezTo>
                    <a:cubicBezTo>
                      <a:pt x="514" y="36"/>
                      <a:pt x="372" y="1"/>
                      <a:pt x="24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2"/>
              <p:cNvSpPr/>
              <p:nvPr/>
            </p:nvSpPr>
            <p:spPr>
              <a:xfrm>
                <a:off x="1837100" y="898500"/>
                <a:ext cx="5962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946" extrusionOk="0">
                    <a:moveTo>
                      <a:pt x="966" y="1"/>
                    </a:moveTo>
                    <a:cubicBezTo>
                      <a:pt x="796" y="1"/>
                      <a:pt x="642" y="36"/>
                      <a:pt x="536" y="116"/>
                    </a:cubicBezTo>
                    <a:cubicBezTo>
                      <a:pt x="1" y="496"/>
                      <a:pt x="810" y="945"/>
                      <a:pt x="1419" y="945"/>
                    </a:cubicBezTo>
                    <a:cubicBezTo>
                      <a:pt x="1589" y="945"/>
                      <a:pt x="1743" y="911"/>
                      <a:pt x="1849" y="830"/>
                    </a:cubicBezTo>
                    <a:cubicBezTo>
                      <a:pt x="2385" y="450"/>
                      <a:pt x="1576" y="1"/>
                      <a:pt x="96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2"/>
              <p:cNvSpPr/>
              <p:nvPr/>
            </p:nvSpPr>
            <p:spPr>
              <a:xfrm>
                <a:off x="1764175" y="871350"/>
                <a:ext cx="49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024" extrusionOk="0">
                    <a:moveTo>
                      <a:pt x="869" y="0"/>
                    </a:moveTo>
                    <a:cubicBezTo>
                      <a:pt x="627" y="0"/>
                      <a:pt x="390" y="71"/>
                      <a:pt x="258" y="261"/>
                    </a:cubicBezTo>
                    <a:cubicBezTo>
                      <a:pt x="1" y="660"/>
                      <a:pt x="657" y="946"/>
                      <a:pt x="943" y="1003"/>
                    </a:cubicBezTo>
                    <a:lnTo>
                      <a:pt x="971" y="1003"/>
                    </a:lnTo>
                    <a:cubicBezTo>
                      <a:pt x="1032" y="1016"/>
                      <a:pt x="1100" y="1023"/>
                      <a:pt x="1172" y="1023"/>
                    </a:cubicBezTo>
                    <a:cubicBezTo>
                      <a:pt x="1404" y="1023"/>
                      <a:pt x="1668" y="949"/>
                      <a:pt x="1798" y="774"/>
                    </a:cubicBezTo>
                    <a:cubicBezTo>
                      <a:pt x="1970" y="518"/>
                      <a:pt x="1713" y="289"/>
                      <a:pt x="1513" y="175"/>
                    </a:cubicBezTo>
                    <a:cubicBezTo>
                      <a:pt x="1513" y="175"/>
                      <a:pt x="1513" y="175"/>
                      <a:pt x="1485" y="147"/>
                    </a:cubicBezTo>
                    <a:cubicBezTo>
                      <a:pt x="1332" y="63"/>
                      <a:pt x="1098" y="0"/>
                      <a:pt x="86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2"/>
              <p:cNvSpPr/>
              <p:nvPr/>
            </p:nvSpPr>
            <p:spPr>
              <a:xfrm>
                <a:off x="1773450" y="931300"/>
                <a:ext cx="38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07" extrusionOk="0">
                    <a:moveTo>
                      <a:pt x="519" y="1"/>
                    </a:moveTo>
                    <a:cubicBezTo>
                      <a:pt x="389" y="1"/>
                      <a:pt x="268" y="44"/>
                      <a:pt x="201" y="145"/>
                    </a:cubicBezTo>
                    <a:cubicBezTo>
                      <a:pt x="86" y="317"/>
                      <a:pt x="1" y="402"/>
                      <a:pt x="58" y="602"/>
                    </a:cubicBezTo>
                    <a:cubicBezTo>
                      <a:pt x="115" y="830"/>
                      <a:pt x="429" y="973"/>
                      <a:pt x="629" y="1001"/>
                    </a:cubicBezTo>
                    <a:lnTo>
                      <a:pt x="714" y="1001"/>
                    </a:lnTo>
                    <a:cubicBezTo>
                      <a:pt x="747" y="1005"/>
                      <a:pt x="783" y="1006"/>
                      <a:pt x="821" y="1006"/>
                    </a:cubicBezTo>
                    <a:cubicBezTo>
                      <a:pt x="1119" y="1006"/>
                      <a:pt x="1544" y="899"/>
                      <a:pt x="1342" y="545"/>
                    </a:cubicBezTo>
                    <a:cubicBezTo>
                      <a:pt x="1256" y="402"/>
                      <a:pt x="1142" y="345"/>
                      <a:pt x="1028" y="260"/>
                    </a:cubicBezTo>
                    <a:cubicBezTo>
                      <a:pt x="942" y="104"/>
                      <a:pt x="719" y="1"/>
                      <a:pt x="51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2"/>
              <p:cNvSpPr/>
              <p:nvPr/>
            </p:nvSpPr>
            <p:spPr>
              <a:xfrm>
                <a:off x="1891575" y="1051675"/>
                <a:ext cx="177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76" extrusionOk="0">
                    <a:moveTo>
                      <a:pt x="290" y="1"/>
                    </a:moveTo>
                    <a:cubicBezTo>
                      <a:pt x="237" y="1"/>
                      <a:pt x="188" y="12"/>
                      <a:pt x="155" y="38"/>
                    </a:cubicBezTo>
                    <a:cubicBezTo>
                      <a:pt x="1" y="148"/>
                      <a:pt x="237" y="275"/>
                      <a:pt x="419" y="275"/>
                    </a:cubicBezTo>
                    <a:cubicBezTo>
                      <a:pt x="473" y="275"/>
                      <a:pt x="522" y="264"/>
                      <a:pt x="554" y="238"/>
                    </a:cubicBezTo>
                    <a:cubicBezTo>
                      <a:pt x="708" y="128"/>
                      <a:pt x="472" y="1"/>
                      <a:pt x="29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2"/>
              <p:cNvSpPr/>
              <p:nvPr/>
            </p:nvSpPr>
            <p:spPr>
              <a:xfrm>
                <a:off x="1299100" y="1706275"/>
                <a:ext cx="421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038" extrusionOk="0">
                    <a:moveTo>
                      <a:pt x="663" y="1"/>
                    </a:moveTo>
                    <a:cubicBezTo>
                      <a:pt x="596" y="1"/>
                      <a:pt x="527" y="7"/>
                      <a:pt x="457" y="18"/>
                    </a:cubicBezTo>
                    <a:cubicBezTo>
                      <a:pt x="315" y="47"/>
                      <a:pt x="58" y="161"/>
                      <a:pt x="29" y="361"/>
                    </a:cubicBezTo>
                    <a:cubicBezTo>
                      <a:pt x="1" y="560"/>
                      <a:pt x="115" y="674"/>
                      <a:pt x="258" y="789"/>
                    </a:cubicBezTo>
                    <a:cubicBezTo>
                      <a:pt x="432" y="963"/>
                      <a:pt x="706" y="1037"/>
                      <a:pt x="953" y="1037"/>
                    </a:cubicBezTo>
                    <a:cubicBezTo>
                      <a:pt x="1030" y="1037"/>
                      <a:pt x="1103" y="1030"/>
                      <a:pt x="1171" y="1017"/>
                    </a:cubicBezTo>
                    <a:cubicBezTo>
                      <a:pt x="1371" y="988"/>
                      <a:pt x="1684" y="817"/>
                      <a:pt x="1599" y="560"/>
                    </a:cubicBezTo>
                    <a:cubicBezTo>
                      <a:pt x="1542" y="418"/>
                      <a:pt x="1485" y="332"/>
                      <a:pt x="1371" y="246"/>
                    </a:cubicBezTo>
                    <a:cubicBezTo>
                      <a:pt x="1166" y="88"/>
                      <a:pt x="926" y="1"/>
                      <a:pt x="66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2"/>
              <p:cNvSpPr/>
              <p:nvPr/>
            </p:nvSpPr>
            <p:spPr>
              <a:xfrm>
                <a:off x="1437500" y="1678900"/>
                <a:ext cx="257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08" extrusionOk="0">
                    <a:moveTo>
                      <a:pt x="257" y="0"/>
                    </a:moveTo>
                    <a:cubicBezTo>
                      <a:pt x="171" y="0"/>
                      <a:pt x="86" y="29"/>
                      <a:pt x="0" y="58"/>
                    </a:cubicBezTo>
                    <a:cubicBezTo>
                      <a:pt x="0" y="229"/>
                      <a:pt x="29" y="428"/>
                      <a:pt x="29" y="600"/>
                    </a:cubicBezTo>
                    <a:cubicBezTo>
                      <a:pt x="154" y="662"/>
                      <a:pt x="305" y="708"/>
                      <a:pt x="453" y="708"/>
                    </a:cubicBezTo>
                    <a:cubicBezTo>
                      <a:pt x="576" y="708"/>
                      <a:pt x="696" y="677"/>
                      <a:pt x="799" y="600"/>
                    </a:cubicBezTo>
                    <a:cubicBezTo>
                      <a:pt x="1027" y="428"/>
                      <a:pt x="856" y="200"/>
                      <a:pt x="685" y="115"/>
                    </a:cubicBezTo>
                    <a:cubicBezTo>
                      <a:pt x="542" y="29"/>
                      <a:pt x="400" y="0"/>
                      <a:pt x="2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2"/>
              <p:cNvSpPr/>
              <p:nvPr/>
            </p:nvSpPr>
            <p:spPr>
              <a:xfrm>
                <a:off x="1348325" y="1578325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0"/>
                      <a:pt x="58" y="0"/>
                      <a:pt x="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2"/>
              <p:cNvSpPr/>
              <p:nvPr/>
            </p:nvSpPr>
            <p:spPr>
              <a:xfrm>
                <a:off x="1333350" y="1563925"/>
                <a:ext cx="28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577" extrusionOk="0">
                    <a:moveTo>
                      <a:pt x="428" y="1"/>
                    </a:moveTo>
                    <a:cubicBezTo>
                      <a:pt x="396" y="1"/>
                      <a:pt x="366" y="2"/>
                      <a:pt x="343" y="6"/>
                    </a:cubicBezTo>
                    <a:lnTo>
                      <a:pt x="314" y="6"/>
                    </a:lnTo>
                    <a:cubicBezTo>
                      <a:pt x="172" y="6"/>
                      <a:pt x="1" y="120"/>
                      <a:pt x="29" y="291"/>
                    </a:cubicBezTo>
                    <a:cubicBezTo>
                      <a:pt x="86" y="462"/>
                      <a:pt x="286" y="548"/>
                      <a:pt x="457" y="548"/>
                    </a:cubicBezTo>
                    <a:cubicBezTo>
                      <a:pt x="514" y="576"/>
                      <a:pt x="543" y="576"/>
                      <a:pt x="600" y="576"/>
                    </a:cubicBezTo>
                    <a:lnTo>
                      <a:pt x="657" y="576"/>
                    </a:lnTo>
                    <a:cubicBezTo>
                      <a:pt x="799" y="576"/>
                      <a:pt x="1028" y="576"/>
                      <a:pt x="1028" y="405"/>
                    </a:cubicBezTo>
                    <a:cubicBezTo>
                      <a:pt x="1028" y="405"/>
                      <a:pt x="1028" y="377"/>
                      <a:pt x="1028" y="377"/>
                    </a:cubicBezTo>
                    <a:cubicBezTo>
                      <a:pt x="1128" y="100"/>
                      <a:pt x="674" y="1"/>
                      <a:pt x="42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2"/>
              <p:cNvSpPr/>
              <p:nvPr/>
            </p:nvSpPr>
            <p:spPr>
              <a:xfrm>
                <a:off x="1317175" y="1648575"/>
                <a:ext cx="306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49" extrusionOk="0">
                    <a:moveTo>
                      <a:pt x="378" y="0"/>
                    </a:moveTo>
                    <a:cubicBezTo>
                      <a:pt x="190" y="0"/>
                      <a:pt x="29" y="70"/>
                      <a:pt x="20" y="243"/>
                    </a:cubicBezTo>
                    <a:lnTo>
                      <a:pt x="20" y="272"/>
                    </a:lnTo>
                    <a:cubicBezTo>
                      <a:pt x="0" y="508"/>
                      <a:pt x="318" y="649"/>
                      <a:pt x="593" y="649"/>
                    </a:cubicBezTo>
                    <a:cubicBezTo>
                      <a:pt x="717" y="649"/>
                      <a:pt x="833" y="620"/>
                      <a:pt x="904" y="557"/>
                    </a:cubicBezTo>
                    <a:cubicBezTo>
                      <a:pt x="904" y="557"/>
                      <a:pt x="904" y="557"/>
                      <a:pt x="904" y="529"/>
                    </a:cubicBezTo>
                    <a:cubicBezTo>
                      <a:pt x="1225" y="264"/>
                      <a:pt x="747" y="0"/>
                      <a:pt x="37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2"/>
              <p:cNvSpPr/>
              <p:nvPr/>
            </p:nvSpPr>
            <p:spPr>
              <a:xfrm>
                <a:off x="1217075" y="1660875"/>
                <a:ext cx="371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926" extrusionOk="0">
                    <a:moveTo>
                      <a:pt x="671" y="0"/>
                    </a:moveTo>
                    <a:cubicBezTo>
                      <a:pt x="479" y="0"/>
                      <a:pt x="301" y="42"/>
                      <a:pt x="200" y="122"/>
                    </a:cubicBezTo>
                    <a:cubicBezTo>
                      <a:pt x="86" y="236"/>
                      <a:pt x="1" y="351"/>
                      <a:pt x="58" y="493"/>
                    </a:cubicBezTo>
                    <a:cubicBezTo>
                      <a:pt x="124" y="790"/>
                      <a:pt x="448" y="925"/>
                      <a:pt x="770" y="925"/>
                    </a:cubicBezTo>
                    <a:cubicBezTo>
                      <a:pt x="1005" y="925"/>
                      <a:pt x="1238" y="854"/>
                      <a:pt x="1370" y="721"/>
                    </a:cubicBezTo>
                    <a:cubicBezTo>
                      <a:pt x="1456" y="664"/>
                      <a:pt x="1484" y="579"/>
                      <a:pt x="1456" y="465"/>
                    </a:cubicBezTo>
                    <a:cubicBezTo>
                      <a:pt x="1456" y="465"/>
                      <a:pt x="1456" y="436"/>
                      <a:pt x="1456" y="436"/>
                    </a:cubicBezTo>
                    <a:cubicBezTo>
                      <a:pt x="1419" y="140"/>
                      <a:pt x="1023" y="0"/>
                      <a:pt x="6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2"/>
              <p:cNvSpPr/>
              <p:nvPr/>
            </p:nvSpPr>
            <p:spPr>
              <a:xfrm>
                <a:off x="1250600" y="1678900"/>
                <a:ext cx="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8" extrusionOk="0">
                    <a:moveTo>
                      <a:pt x="1" y="58"/>
                    </a:moveTo>
                    <a:cubicBezTo>
                      <a:pt x="1" y="29"/>
                      <a:pt x="29" y="29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9"/>
                      <a:pt x="1" y="29"/>
                      <a:pt x="1" y="58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2"/>
              <p:cNvSpPr/>
              <p:nvPr/>
            </p:nvSpPr>
            <p:spPr>
              <a:xfrm>
                <a:off x="510200" y="1088000"/>
                <a:ext cx="3282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91" extrusionOk="0">
                    <a:moveTo>
                      <a:pt x="577" y="1"/>
                    </a:moveTo>
                    <a:cubicBezTo>
                      <a:pt x="449" y="1"/>
                      <a:pt x="323" y="30"/>
                      <a:pt x="229" y="97"/>
                    </a:cubicBezTo>
                    <a:cubicBezTo>
                      <a:pt x="0" y="269"/>
                      <a:pt x="172" y="497"/>
                      <a:pt x="343" y="583"/>
                    </a:cubicBezTo>
                    <a:cubicBezTo>
                      <a:pt x="452" y="645"/>
                      <a:pt x="605" y="691"/>
                      <a:pt x="753" y="691"/>
                    </a:cubicBezTo>
                    <a:cubicBezTo>
                      <a:pt x="875" y="691"/>
                      <a:pt x="994" y="660"/>
                      <a:pt x="1085" y="583"/>
                    </a:cubicBezTo>
                    <a:cubicBezTo>
                      <a:pt x="1313" y="440"/>
                      <a:pt x="1142" y="212"/>
                      <a:pt x="970" y="97"/>
                    </a:cubicBezTo>
                    <a:cubicBezTo>
                      <a:pt x="865" y="37"/>
                      <a:pt x="720" y="1"/>
                      <a:pt x="57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22"/>
              <p:cNvSpPr/>
              <p:nvPr/>
            </p:nvSpPr>
            <p:spPr>
              <a:xfrm>
                <a:off x="589375" y="1030500"/>
                <a:ext cx="328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43" extrusionOk="0">
                    <a:moveTo>
                      <a:pt x="714" y="1"/>
                    </a:moveTo>
                    <a:cubicBezTo>
                      <a:pt x="457" y="143"/>
                      <a:pt x="229" y="286"/>
                      <a:pt x="0" y="400"/>
                    </a:cubicBezTo>
                    <a:cubicBezTo>
                      <a:pt x="86" y="686"/>
                      <a:pt x="514" y="743"/>
                      <a:pt x="742" y="743"/>
                    </a:cubicBezTo>
                    <a:cubicBezTo>
                      <a:pt x="942" y="743"/>
                      <a:pt x="1313" y="657"/>
                      <a:pt x="1227" y="372"/>
                    </a:cubicBezTo>
                    <a:cubicBezTo>
                      <a:pt x="1170" y="143"/>
                      <a:pt x="885" y="29"/>
                      <a:pt x="7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22"/>
              <p:cNvSpPr/>
              <p:nvPr/>
            </p:nvSpPr>
            <p:spPr>
              <a:xfrm>
                <a:off x="477375" y="920525"/>
                <a:ext cx="4442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973" extrusionOk="0">
                    <a:moveTo>
                      <a:pt x="813" y="1"/>
                    </a:moveTo>
                    <a:cubicBezTo>
                      <a:pt x="663" y="1"/>
                      <a:pt x="526" y="23"/>
                      <a:pt x="429" y="63"/>
                    </a:cubicBezTo>
                    <a:cubicBezTo>
                      <a:pt x="1" y="206"/>
                      <a:pt x="86" y="662"/>
                      <a:pt x="457" y="833"/>
                    </a:cubicBezTo>
                    <a:cubicBezTo>
                      <a:pt x="486" y="833"/>
                      <a:pt x="486" y="833"/>
                      <a:pt x="514" y="862"/>
                    </a:cubicBezTo>
                    <a:cubicBezTo>
                      <a:pt x="652" y="912"/>
                      <a:pt x="921" y="973"/>
                      <a:pt x="1170" y="973"/>
                    </a:cubicBezTo>
                    <a:cubicBezTo>
                      <a:pt x="1489" y="973"/>
                      <a:pt x="1777" y="872"/>
                      <a:pt x="1713" y="519"/>
                    </a:cubicBezTo>
                    <a:lnTo>
                      <a:pt x="1713" y="491"/>
                    </a:lnTo>
                    <a:cubicBezTo>
                      <a:pt x="1651" y="143"/>
                      <a:pt x="1193" y="1"/>
                      <a:pt x="81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2"/>
              <p:cNvSpPr/>
              <p:nvPr/>
            </p:nvSpPr>
            <p:spPr>
              <a:xfrm>
                <a:off x="495225" y="1011325"/>
                <a:ext cx="257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675" extrusionOk="0">
                    <a:moveTo>
                      <a:pt x="313" y="1"/>
                    </a:moveTo>
                    <a:cubicBezTo>
                      <a:pt x="167" y="1"/>
                      <a:pt x="30" y="49"/>
                      <a:pt x="0" y="197"/>
                    </a:cubicBezTo>
                    <a:cubicBezTo>
                      <a:pt x="0" y="226"/>
                      <a:pt x="0" y="283"/>
                      <a:pt x="0" y="368"/>
                    </a:cubicBezTo>
                    <a:cubicBezTo>
                      <a:pt x="17" y="558"/>
                      <a:pt x="294" y="674"/>
                      <a:pt x="549" y="674"/>
                    </a:cubicBezTo>
                    <a:cubicBezTo>
                      <a:pt x="716" y="674"/>
                      <a:pt x="874" y="624"/>
                      <a:pt x="942" y="511"/>
                    </a:cubicBezTo>
                    <a:cubicBezTo>
                      <a:pt x="942" y="511"/>
                      <a:pt x="942" y="511"/>
                      <a:pt x="942" y="482"/>
                    </a:cubicBezTo>
                    <a:cubicBezTo>
                      <a:pt x="1027" y="340"/>
                      <a:pt x="913" y="197"/>
                      <a:pt x="771" y="112"/>
                    </a:cubicBezTo>
                    <a:cubicBezTo>
                      <a:pt x="742" y="112"/>
                      <a:pt x="713" y="83"/>
                      <a:pt x="656" y="83"/>
                    </a:cubicBezTo>
                    <a:cubicBezTo>
                      <a:pt x="588" y="42"/>
                      <a:pt x="447" y="1"/>
                      <a:pt x="31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2"/>
              <p:cNvSpPr/>
              <p:nvPr/>
            </p:nvSpPr>
            <p:spPr>
              <a:xfrm>
                <a:off x="373950" y="1071325"/>
                <a:ext cx="357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59" extrusionOk="0">
                    <a:moveTo>
                      <a:pt x="602" y="0"/>
                    </a:moveTo>
                    <a:cubicBezTo>
                      <a:pt x="464" y="0"/>
                      <a:pt x="332" y="31"/>
                      <a:pt x="229" y="108"/>
                    </a:cubicBezTo>
                    <a:cubicBezTo>
                      <a:pt x="1" y="279"/>
                      <a:pt x="172" y="536"/>
                      <a:pt x="372" y="650"/>
                    </a:cubicBezTo>
                    <a:cubicBezTo>
                      <a:pt x="497" y="713"/>
                      <a:pt x="665" y="758"/>
                      <a:pt x="829" y="758"/>
                    </a:cubicBezTo>
                    <a:cubicBezTo>
                      <a:pt x="964" y="758"/>
                      <a:pt x="1096" y="728"/>
                      <a:pt x="1199" y="650"/>
                    </a:cubicBezTo>
                    <a:cubicBezTo>
                      <a:pt x="1427" y="479"/>
                      <a:pt x="1256" y="222"/>
                      <a:pt x="1085" y="108"/>
                    </a:cubicBezTo>
                    <a:cubicBezTo>
                      <a:pt x="944" y="46"/>
                      <a:pt x="769" y="0"/>
                      <a:pt x="6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22"/>
              <p:cNvSpPr/>
              <p:nvPr/>
            </p:nvSpPr>
            <p:spPr>
              <a:xfrm>
                <a:off x="329725" y="926375"/>
                <a:ext cx="414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896" extrusionOk="0">
                    <a:moveTo>
                      <a:pt x="771" y="0"/>
                    </a:moveTo>
                    <a:cubicBezTo>
                      <a:pt x="486" y="0"/>
                      <a:pt x="1" y="171"/>
                      <a:pt x="257" y="514"/>
                    </a:cubicBezTo>
                    <a:cubicBezTo>
                      <a:pt x="372" y="713"/>
                      <a:pt x="600" y="828"/>
                      <a:pt x="800" y="885"/>
                    </a:cubicBezTo>
                    <a:cubicBezTo>
                      <a:pt x="823" y="892"/>
                      <a:pt x="845" y="896"/>
                      <a:pt x="868" y="896"/>
                    </a:cubicBezTo>
                    <a:cubicBezTo>
                      <a:pt x="931" y="896"/>
                      <a:pt x="994" y="869"/>
                      <a:pt x="1056" y="828"/>
                    </a:cubicBezTo>
                    <a:cubicBezTo>
                      <a:pt x="1313" y="799"/>
                      <a:pt x="1656" y="713"/>
                      <a:pt x="1570" y="428"/>
                    </a:cubicBezTo>
                    <a:cubicBezTo>
                      <a:pt x="1484" y="114"/>
                      <a:pt x="1028" y="0"/>
                      <a:pt x="7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22"/>
              <p:cNvSpPr/>
              <p:nvPr/>
            </p:nvSpPr>
            <p:spPr>
              <a:xfrm>
                <a:off x="366150" y="826600"/>
                <a:ext cx="364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56" extrusionOk="0">
                    <a:moveTo>
                      <a:pt x="619" y="0"/>
                    </a:moveTo>
                    <a:cubicBezTo>
                      <a:pt x="290" y="0"/>
                      <a:pt x="1" y="140"/>
                      <a:pt x="170" y="453"/>
                    </a:cubicBezTo>
                    <a:cubicBezTo>
                      <a:pt x="199" y="510"/>
                      <a:pt x="256" y="653"/>
                      <a:pt x="256" y="738"/>
                    </a:cubicBezTo>
                    <a:cubicBezTo>
                      <a:pt x="272" y="883"/>
                      <a:pt x="450" y="955"/>
                      <a:pt x="624" y="955"/>
                    </a:cubicBezTo>
                    <a:cubicBezTo>
                      <a:pt x="759" y="955"/>
                      <a:pt x="890" y="911"/>
                      <a:pt x="940" y="824"/>
                    </a:cubicBezTo>
                    <a:cubicBezTo>
                      <a:pt x="1026" y="710"/>
                      <a:pt x="1197" y="681"/>
                      <a:pt x="1254" y="539"/>
                    </a:cubicBezTo>
                    <a:cubicBezTo>
                      <a:pt x="1456" y="198"/>
                      <a:pt x="1009" y="0"/>
                      <a:pt x="61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22"/>
              <p:cNvSpPr/>
              <p:nvPr/>
            </p:nvSpPr>
            <p:spPr>
              <a:xfrm>
                <a:off x="270250" y="981375"/>
                <a:ext cx="366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95" extrusionOk="0">
                    <a:moveTo>
                      <a:pt x="806" y="0"/>
                    </a:moveTo>
                    <a:cubicBezTo>
                      <a:pt x="675" y="0"/>
                      <a:pt x="545" y="30"/>
                      <a:pt x="440" y="83"/>
                    </a:cubicBezTo>
                    <a:cubicBezTo>
                      <a:pt x="0" y="314"/>
                      <a:pt x="478" y="695"/>
                      <a:pt x="873" y="695"/>
                    </a:cubicBezTo>
                    <a:cubicBezTo>
                      <a:pt x="966" y="695"/>
                      <a:pt x="1054" y="674"/>
                      <a:pt x="1124" y="625"/>
                    </a:cubicBezTo>
                    <a:cubicBezTo>
                      <a:pt x="1181" y="625"/>
                      <a:pt x="1210" y="625"/>
                      <a:pt x="1238" y="596"/>
                    </a:cubicBezTo>
                    <a:cubicBezTo>
                      <a:pt x="1410" y="539"/>
                      <a:pt x="1467" y="425"/>
                      <a:pt x="1381" y="282"/>
                    </a:cubicBezTo>
                    <a:cubicBezTo>
                      <a:pt x="1255" y="85"/>
                      <a:pt x="1028" y="0"/>
                      <a:pt x="80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22"/>
              <p:cNvSpPr/>
              <p:nvPr/>
            </p:nvSpPr>
            <p:spPr>
              <a:xfrm>
                <a:off x="377525" y="1146500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549" y="1"/>
                    </a:moveTo>
                    <a:cubicBezTo>
                      <a:pt x="421" y="1"/>
                      <a:pt x="294" y="30"/>
                      <a:pt x="200" y="97"/>
                    </a:cubicBezTo>
                    <a:cubicBezTo>
                      <a:pt x="0" y="240"/>
                      <a:pt x="143" y="468"/>
                      <a:pt x="314" y="554"/>
                    </a:cubicBezTo>
                    <a:cubicBezTo>
                      <a:pt x="439" y="616"/>
                      <a:pt x="590" y="662"/>
                      <a:pt x="739" y="662"/>
                    </a:cubicBezTo>
                    <a:cubicBezTo>
                      <a:pt x="861" y="662"/>
                      <a:pt x="982" y="631"/>
                      <a:pt x="1085" y="554"/>
                    </a:cubicBezTo>
                    <a:cubicBezTo>
                      <a:pt x="1284" y="411"/>
                      <a:pt x="1113" y="183"/>
                      <a:pt x="942" y="97"/>
                    </a:cubicBezTo>
                    <a:cubicBezTo>
                      <a:pt x="837" y="37"/>
                      <a:pt x="692" y="1"/>
                      <a:pt x="54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22"/>
              <p:cNvSpPr/>
              <p:nvPr/>
            </p:nvSpPr>
            <p:spPr>
              <a:xfrm>
                <a:off x="262675" y="1136075"/>
                <a:ext cx="3000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814" extrusionOk="0">
                    <a:moveTo>
                      <a:pt x="315" y="1"/>
                    </a:moveTo>
                    <a:cubicBezTo>
                      <a:pt x="200" y="1"/>
                      <a:pt x="115" y="1"/>
                      <a:pt x="1" y="29"/>
                    </a:cubicBezTo>
                    <a:cubicBezTo>
                      <a:pt x="1" y="229"/>
                      <a:pt x="1" y="429"/>
                      <a:pt x="1" y="628"/>
                    </a:cubicBezTo>
                    <a:cubicBezTo>
                      <a:pt x="172" y="731"/>
                      <a:pt x="364" y="813"/>
                      <a:pt x="564" y="813"/>
                    </a:cubicBezTo>
                    <a:cubicBezTo>
                      <a:pt x="697" y="813"/>
                      <a:pt x="834" y="777"/>
                      <a:pt x="971" y="685"/>
                    </a:cubicBezTo>
                    <a:cubicBezTo>
                      <a:pt x="1199" y="514"/>
                      <a:pt x="1028" y="229"/>
                      <a:pt x="800" y="115"/>
                    </a:cubicBezTo>
                    <a:cubicBezTo>
                      <a:pt x="657" y="29"/>
                      <a:pt x="486" y="1"/>
                      <a:pt x="31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22"/>
              <p:cNvSpPr/>
              <p:nvPr/>
            </p:nvSpPr>
            <p:spPr>
              <a:xfrm>
                <a:off x="547300" y="882675"/>
                <a:ext cx="192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65" extrusionOk="0">
                    <a:moveTo>
                      <a:pt x="339" y="1"/>
                    </a:moveTo>
                    <a:cubicBezTo>
                      <a:pt x="308" y="1"/>
                      <a:pt x="279" y="3"/>
                      <a:pt x="257" y="8"/>
                    </a:cubicBezTo>
                    <a:cubicBezTo>
                      <a:pt x="57" y="36"/>
                      <a:pt x="0" y="236"/>
                      <a:pt x="200" y="350"/>
                    </a:cubicBezTo>
                    <a:cubicBezTo>
                      <a:pt x="228" y="350"/>
                      <a:pt x="257" y="350"/>
                      <a:pt x="285" y="379"/>
                    </a:cubicBezTo>
                    <a:cubicBezTo>
                      <a:pt x="328" y="421"/>
                      <a:pt x="457" y="464"/>
                      <a:pt x="567" y="464"/>
                    </a:cubicBezTo>
                    <a:cubicBezTo>
                      <a:pt x="678" y="464"/>
                      <a:pt x="770" y="421"/>
                      <a:pt x="742" y="293"/>
                    </a:cubicBezTo>
                    <a:cubicBezTo>
                      <a:pt x="742" y="293"/>
                      <a:pt x="742" y="264"/>
                      <a:pt x="742" y="236"/>
                    </a:cubicBezTo>
                    <a:cubicBezTo>
                      <a:pt x="766" y="68"/>
                      <a:pt x="507" y="1"/>
                      <a:pt x="33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22"/>
              <p:cNvSpPr/>
              <p:nvPr/>
            </p:nvSpPr>
            <p:spPr>
              <a:xfrm>
                <a:off x="498775" y="697125"/>
                <a:ext cx="271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615" extrusionOk="0">
                    <a:moveTo>
                      <a:pt x="474" y="0"/>
                    </a:moveTo>
                    <a:cubicBezTo>
                      <a:pt x="375" y="0"/>
                      <a:pt x="279" y="21"/>
                      <a:pt x="201" y="68"/>
                    </a:cubicBezTo>
                    <a:cubicBezTo>
                      <a:pt x="115" y="125"/>
                      <a:pt x="86" y="182"/>
                      <a:pt x="58" y="240"/>
                    </a:cubicBezTo>
                    <a:cubicBezTo>
                      <a:pt x="1" y="439"/>
                      <a:pt x="343" y="553"/>
                      <a:pt x="457" y="582"/>
                    </a:cubicBezTo>
                    <a:cubicBezTo>
                      <a:pt x="486" y="582"/>
                      <a:pt x="514" y="582"/>
                      <a:pt x="543" y="610"/>
                    </a:cubicBezTo>
                    <a:cubicBezTo>
                      <a:pt x="561" y="613"/>
                      <a:pt x="579" y="615"/>
                      <a:pt x="596" y="615"/>
                    </a:cubicBezTo>
                    <a:cubicBezTo>
                      <a:pt x="744" y="615"/>
                      <a:pt x="866" y="513"/>
                      <a:pt x="942" y="411"/>
                    </a:cubicBezTo>
                    <a:cubicBezTo>
                      <a:pt x="1085" y="240"/>
                      <a:pt x="828" y="68"/>
                      <a:pt x="714" y="40"/>
                    </a:cubicBezTo>
                    <a:cubicBezTo>
                      <a:pt x="637" y="14"/>
                      <a:pt x="554" y="0"/>
                      <a:pt x="4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22"/>
              <p:cNvSpPr/>
              <p:nvPr/>
            </p:nvSpPr>
            <p:spPr>
              <a:xfrm>
                <a:off x="438150" y="856450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776" y="1"/>
                    </a:moveTo>
                    <a:cubicBezTo>
                      <a:pt x="642" y="1"/>
                      <a:pt x="518" y="27"/>
                      <a:pt x="429" y="87"/>
                    </a:cubicBezTo>
                    <a:cubicBezTo>
                      <a:pt x="0" y="402"/>
                      <a:pt x="677" y="771"/>
                      <a:pt x="1177" y="771"/>
                    </a:cubicBezTo>
                    <a:cubicBezTo>
                      <a:pt x="1309" y="771"/>
                      <a:pt x="1429" y="746"/>
                      <a:pt x="1513" y="686"/>
                    </a:cubicBezTo>
                    <a:cubicBezTo>
                      <a:pt x="1941" y="370"/>
                      <a:pt x="1282" y="1"/>
                      <a:pt x="77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22"/>
              <p:cNvSpPr/>
              <p:nvPr/>
            </p:nvSpPr>
            <p:spPr>
              <a:xfrm>
                <a:off x="436025" y="910550"/>
                <a:ext cx="209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24" extrusionOk="0">
                    <a:moveTo>
                      <a:pt x="341" y="0"/>
                    </a:moveTo>
                    <a:cubicBezTo>
                      <a:pt x="319" y="0"/>
                      <a:pt x="299" y="2"/>
                      <a:pt x="285" y="5"/>
                    </a:cubicBezTo>
                    <a:cubicBezTo>
                      <a:pt x="0" y="34"/>
                      <a:pt x="86" y="291"/>
                      <a:pt x="285" y="348"/>
                    </a:cubicBezTo>
                    <a:lnTo>
                      <a:pt x="371" y="376"/>
                    </a:lnTo>
                    <a:cubicBezTo>
                      <a:pt x="384" y="403"/>
                      <a:pt x="465" y="423"/>
                      <a:pt x="542" y="423"/>
                    </a:cubicBezTo>
                    <a:cubicBezTo>
                      <a:pt x="631" y="423"/>
                      <a:pt x="715" y="396"/>
                      <a:pt x="685" y="319"/>
                    </a:cubicBezTo>
                    <a:lnTo>
                      <a:pt x="713" y="291"/>
                    </a:lnTo>
                    <a:cubicBezTo>
                      <a:pt x="838" y="91"/>
                      <a:pt x="503" y="0"/>
                      <a:pt x="3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22"/>
              <p:cNvSpPr/>
              <p:nvPr/>
            </p:nvSpPr>
            <p:spPr>
              <a:xfrm>
                <a:off x="857575" y="562050"/>
                <a:ext cx="28550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84" extrusionOk="0">
                    <a:moveTo>
                      <a:pt x="561" y="1"/>
                    </a:moveTo>
                    <a:cubicBezTo>
                      <a:pt x="504" y="1"/>
                      <a:pt x="448" y="8"/>
                      <a:pt x="400" y="22"/>
                    </a:cubicBezTo>
                    <a:cubicBezTo>
                      <a:pt x="229" y="50"/>
                      <a:pt x="1" y="193"/>
                      <a:pt x="143" y="393"/>
                    </a:cubicBezTo>
                    <a:cubicBezTo>
                      <a:pt x="286" y="564"/>
                      <a:pt x="457" y="621"/>
                      <a:pt x="685" y="678"/>
                    </a:cubicBezTo>
                    <a:cubicBezTo>
                      <a:pt x="708" y="682"/>
                      <a:pt x="729" y="683"/>
                      <a:pt x="750" y="683"/>
                    </a:cubicBezTo>
                    <a:cubicBezTo>
                      <a:pt x="887" y="683"/>
                      <a:pt x="986" y="606"/>
                      <a:pt x="1085" y="507"/>
                    </a:cubicBezTo>
                    <a:cubicBezTo>
                      <a:pt x="1142" y="450"/>
                      <a:pt x="1113" y="336"/>
                      <a:pt x="1056" y="279"/>
                    </a:cubicBezTo>
                    <a:cubicBezTo>
                      <a:pt x="1056" y="250"/>
                      <a:pt x="1056" y="250"/>
                      <a:pt x="1028" y="221"/>
                    </a:cubicBezTo>
                    <a:cubicBezTo>
                      <a:pt x="941" y="70"/>
                      <a:pt x="740" y="1"/>
                      <a:pt x="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22"/>
              <p:cNvSpPr/>
              <p:nvPr/>
            </p:nvSpPr>
            <p:spPr>
              <a:xfrm>
                <a:off x="819775" y="379975"/>
                <a:ext cx="2855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0" extrusionOk="0">
                    <a:moveTo>
                      <a:pt x="457" y="1"/>
                    </a:moveTo>
                    <a:cubicBezTo>
                      <a:pt x="314" y="1"/>
                      <a:pt x="29" y="58"/>
                      <a:pt x="0" y="257"/>
                    </a:cubicBezTo>
                    <a:cubicBezTo>
                      <a:pt x="0" y="286"/>
                      <a:pt x="0" y="343"/>
                      <a:pt x="29" y="400"/>
                    </a:cubicBezTo>
                    <a:cubicBezTo>
                      <a:pt x="65" y="618"/>
                      <a:pt x="322" y="709"/>
                      <a:pt x="570" y="709"/>
                    </a:cubicBezTo>
                    <a:cubicBezTo>
                      <a:pt x="711" y="709"/>
                      <a:pt x="849" y="680"/>
                      <a:pt x="942" y="628"/>
                    </a:cubicBezTo>
                    <a:lnTo>
                      <a:pt x="913" y="628"/>
                    </a:lnTo>
                    <a:cubicBezTo>
                      <a:pt x="1027" y="600"/>
                      <a:pt x="1142" y="457"/>
                      <a:pt x="1113" y="343"/>
                    </a:cubicBezTo>
                    <a:cubicBezTo>
                      <a:pt x="1113" y="314"/>
                      <a:pt x="1085" y="314"/>
                      <a:pt x="1085" y="286"/>
                    </a:cubicBezTo>
                    <a:cubicBezTo>
                      <a:pt x="999" y="86"/>
                      <a:pt x="742" y="1"/>
                      <a:pt x="54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22"/>
              <p:cNvSpPr/>
              <p:nvPr/>
            </p:nvSpPr>
            <p:spPr>
              <a:xfrm>
                <a:off x="914650" y="359825"/>
                <a:ext cx="301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683" extrusionOk="0">
                    <a:moveTo>
                      <a:pt x="455" y="1"/>
                    </a:moveTo>
                    <a:cubicBezTo>
                      <a:pt x="417" y="1"/>
                      <a:pt x="380" y="3"/>
                      <a:pt x="342" y="8"/>
                    </a:cubicBezTo>
                    <a:cubicBezTo>
                      <a:pt x="143" y="36"/>
                      <a:pt x="0" y="179"/>
                      <a:pt x="114" y="379"/>
                    </a:cubicBezTo>
                    <a:cubicBezTo>
                      <a:pt x="143" y="436"/>
                      <a:pt x="200" y="493"/>
                      <a:pt x="257" y="550"/>
                    </a:cubicBezTo>
                    <a:cubicBezTo>
                      <a:pt x="322" y="628"/>
                      <a:pt x="545" y="683"/>
                      <a:pt x="749" y="683"/>
                    </a:cubicBezTo>
                    <a:cubicBezTo>
                      <a:pt x="990" y="683"/>
                      <a:pt x="1205" y="608"/>
                      <a:pt x="1113" y="407"/>
                    </a:cubicBezTo>
                    <a:cubicBezTo>
                      <a:pt x="1056" y="321"/>
                      <a:pt x="1027" y="264"/>
                      <a:pt x="999" y="207"/>
                    </a:cubicBezTo>
                    <a:cubicBezTo>
                      <a:pt x="855" y="64"/>
                      <a:pt x="652" y="1"/>
                      <a:pt x="45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22"/>
              <p:cNvSpPr/>
              <p:nvPr/>
            </p:nvSpPr>
            <p:spPr>
              <a:xfrm>
                <a:off x="850625" y="408850"/>
                <a:ext cx="487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73" extrusionOk="0">
                    <a:moveTo>
                      <a:pt x="800" y="0"/>
                    </a:moveTo>
                    <a:cubicBezTo>
                      <a:pt x="653" y="0"/>
                      <a:pt x="517" y="31"/>
                      <a:pt x="421" y="101"/>
                    </a:cubicBezTo>
                    <a:cubicBezTo>
                      <a:pt x="1" y="411"/>
                      <a:pt x="645" y="772"/>
                      <a:pt x="1141" y="772"/>
                    </a:cubicBezTo>
                    <a:cubicBezTo>
                      <a:pt x="1285" y="772"/>
                      <a:pt x="1416" y="742"/>
                      <a:pt x="1505" y="672"/>
                    </a:cubicBezTo>
                    <a:cubicBezTo>
                      <a:pt x="1948" y="362"/>
                      <a:pt x="1309" y="0"/>
                      <a:pt x="80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22"/>
              <p:cNvSpPr/>
              <p:nvPr/>
            </p:nvSpPr>
            <p:spPr>
              <a:xfrm>
                <a:off x="745575" y="419200"/>
                <a:ext cx="34275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05" extrusionOk="0">
                    <a:moveTo>
                      <a:pt x="714" y="1"/>
                    </a:moveTo>
                    <a:cubicBezTo>
                      <a:pt x="457" y="29"/>
                      <a:pt x="286" y="58"/>
                      <a:pt x="144" y="258"/>
                    </a:cubicBezTo>
                    <a:cubicBezTo>
                      <a:pt x="1" y="429"/>
                      <a:pt x="201" y="628"/>
                      <a:pt x="343" y="686"/>
                    </a:cubicBezTo>
                    <a:cubicBezTo>
                      <a:pt x="467" y="756"/>
                      <a:pt x="623" y="805"/>
                      <a:pt x="778" y="805"/>
                    </a:cubicBezTo>
                    <a:cubicBezTo>
                      <a:pt x="874" y="805"/>
                      <a:pt x="969" y="786"/>
                      <a:pt x="1057" y="743"/>
                    </a:cubicBezTo>
                    <a:cubicBezTo>
                      <a:pt x="1085" y="743"/>
                      <a:pt x="1114" y="714"/>
                      <a:pt x="1142" y="714"/>
                    </a:cubicBezTo>
                    <a:cubicBezTo>
                      <a:pt x="1313" y="628"/>
                      <a:pt x="1371" y="543"/>
                      <a:pt x="1342" y="372"/>
                    </a:cubicBezTo>
                    <a:cubicBezTo>
                      <a:pt x="1342" y="372"/>
                      <a:pt x="1342" y="372"/>
                      <a:pt x="1342" y="343"/>
                    </a:cubicBezTo>
                    <a:cubicBezTo>
                      <a:pt x="1342" y="115"/>
                      <a:pt x="885" y="1"/>
                      <a:pt x="7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22"/>
              <p:cNvSpPr/>
              <p:nvPr/>
            </p:nvSpPr>
            <p:spPr>
              <a:xfrm>
                <a:off x="811625" y="306900"/>
                <a:ext cx="288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641" extrusionOk="0">
                    <a:moveTo>
                      <a:pt x="469" y="1"/>
                    </a:moveTo>
                    <a:cubicBezTo>
                      <a:pt x="242" y="1"/>
                      <a:pt x="1" y="87"/>
                      <a:pt x="41" y="327"/>
                    </a:cubicBezTo>
                    <a:cubicBezTo>
                      <a:pt x="41" y="356"/>
                      <a:pt x="41" y="384"/>
                      <a:pt x="41" y="413"/>
                    </a:cubicBezTo>
                    <a:cubicBezTo>
                      <a:pt x="70" y="584"/>
                      <a:pt x="355" y="641"/>
                      <a:pt x="469" y="641"/>
                    </a:cubicBezTo>
                    <a:cubicBezTo>
                      <a:pt x="954" y="641"/>
                      <a:pt x="1154" y="356"/>
                      <a:pt x="926" y="156"/>
                    </a:cubicBezTo>
                    <a:cubicBezTo>
                      <a:pt x="868" y="99"/>
                      <a:pt x="783" y="70"/>
                      <a:pt x="726" y="42"/>
                    </a:cubicBezTo>
                    <a:cubicBezTo>
                      <a:pt x="658" y="16"/>
                      <a:pt x="565" y="1"/>
                      <a:pt x="46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2"/>
              <p:cNvSpPr/>
              <p:nvPr/>
            </p:nvSpPr>
            <p:spPr>
              <a:xfrm>
                <a:off x="910350" y="273450"/>
                <a:ext cx="378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745" extrusionOk="0">
                    <a:moveTo>
                      <a:pt x="774" y="1"/>
                    </a:moveTo>
                    <a:cubicBezTo>
                      <a:pt x="595" y="1"/>
                      <a:pt x="409" y="49"/>
                      <a:pt x="258" y="124"/>
                    </a:cubicBezTo>
                    <a:cubicBezTo>
                      <a:pt x="1" y="267"/>
                      <a:pt x="229" y="552"/>
                      <a:pt x="400" y="638"/>
                    </a:cubicBezTo>
                    <a:cubicBezTo>
                      <a:pt x="521" y="707"/>
                      <a:pt x="663" y="745"/>
                      <a:pt x="807" y="745"/>
                    </a:cubicBezTo>
                    <a:cubicBezTo>
                      <a:pt x="901" y="745"/>
                      <a:pt x="995" y="729"/>
                      <a:pt x="1085" y="695"/>
                    </a:cubicBezTo>
                    <a:cubicBezTo>
                      <a:pt x="1171" y="666"/>
                      <a:pt x="1171" y="666"/>
                      <a:pt x="1114" y="666"/>
                    </a:cubicBezTo>
                    <a:cubicBezTo>
                      <a:pt x="1285" y="638"/>
                      <a:pt x="1513" y="495"/>
                      <a:pt x="1342" y="267"/>
                    </a:cubicBezTo>
                    <a:cubicBezTo>
                      <a:pt x="1215" y="76"/>
                      <a:pt x="999" y="1"/>
                      <a:pt x="77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2"/>
              <p:cNvSpPr/>
              <p:nvPr/>
            </p:nvSpPr>
            <p:spPr>
              <a:xfrm>
                <a:off x="1012375" y="238475"/>
                <a:ext cx="37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32" extrusionOk="0">
                    <a:moveTo>
                      <a:pt x="609" y="0"/>
                    </a:moveTo>
                    <a:cubicBezTo>
                      <a:pt x="569" y="0"/>
                      <a:pt x="536" y="4"/>
                      <a:pt x="514" y="11"/>
                    </a:cubicBezTo>
                    <a:cubicBezTo>
                      <a:pt x="457" y="68"/>
                      <a:pt x="371" y="97"/>
                      <a:pt x="314" y="125"/>
                    </a:cubicBezTo>
                    <a:cubicBezTo>
                      <a:pt x="0" y="325"/>
                      <a:pt x="485" y="582"/>
                      <a:pt x="656" y="610"/>
                    </a:cubicBezTo>
                    <a:cubicBezTo>
                      <a:pt x="712" y="624"/>
                      <a:pt x="765" y="631"/>
                      <a:pt x="817" y="631"/>
                    </a:cubicBezTo>
                    <a:cubicBezTo>
                      <a:pt x="980" y="631"/>
                      <a:pt x="1126" y="562"/>
                      <a:pt x="1255" y="411"/>
                    </a:cubicBezTo>
                    <a:cubicBezTo>
                      <a:pt x="1479" y="162"/>
                      <a:pt x="880" y="0"/>
                      <a:pt x="60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22"/>
              <p:cNvSpPr/>
              <p:nvPr/>
            </p:nvSpPr>
            <p:spPr>
              <a:xfrm>
                <a:off x="799475" y="457150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483" y="0"/>
                    </a:moveTo>
                    <a:cubicBezTo>
                      <a:pt x="400" y="0"/>
                      <a:pt x="324" y="16"/>
                      <a:pt x="270" y="52"/>
                    </a:cubicBezTo>
                    <a:cubicBezTo>
                      <a:pt x="0" y="255"/>
                      <a:pt x="405" y="475"/>
                      <a:pt x="714" y="475"/>
                    </a:cubicBezTo>
                    <a:cubicBezTo>
                      <a:pt x="796" y="475"/>
                      <a:pt x="872" y="459"/>
                      <a:pt x="926" y="423"/>
                    </a:cubicBezTo>
                    <a:cubicBezTo>
                      <a:pt x="1197" y="220"/>
                      <a:pt x="792" y="0"/>
                      <a:pt x="48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22"/>
              <p:cNvSpPr/>
              <p:nvPr/>
            </p:nvSpPr>
            <p:spPr>
              <a:xfrm>
                <a:off x="637175" y="440175"/>
                <a:ext cx="385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89" extrusionOk="0">
                    <a:moveTo>
                      <a:pt x="645" y="1"/>
                    </a:moveTo>
                    <a:cubicBezTo>
                      <a:pt x="527" y="1"/>
                      <a:pt x="412" y="21"/>
                      <a:pt x="285" y="75"/>
                    </a:cubicBezTo>
                    <a:cubicBezTo>
                      <a:pt x="143" y="160"/>
                      <a:pt x="0" y="303"/>
                      <a:pt x="143" y="503"/>
                    </a:cubicBezTo>
                    <a:cubicBezTo>
                      <a:pt x="285" y="703"/>
                      <a:pt x="542" y="760"/>
                      <a:pt x="770" y="788"/>
                    </a:cubicBezTo>
                    <a:cubicBezTo>
                      <a:pt x="999" y="788"/>
                      <a:pt x="1198" y="731"/>
                      <a:pt x="1341" y="560"/>
                    </a:cubicBezTo>
                    <a:cubicBezTo>
                      <a:pt x="1541" y="275"/>
                      <a:pt x="1056" y="46"/>
                      <a:pt x="856" y="18"/>
                    </a:cubicBezTo>
                    <a:cubicBezTo>
                      <a:pt x="783" y="7"/>
                      <a:pt x="714" y="1"/>
                      <a:pt x="64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22"/>
              <p:cNvSpPr/>
              <p:nvPr/>
            </p:nvSpPr>
            <p:spPr>
              <a:xfrm>
                <a:off x="882075" y="492800"/>
                <a:ext cx="280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48" extrusionOk="0">
                    <a:moveTo>
                      <a:pt x="445" y="0"/>
                    </a:moveTo>
                    <a:cubicBezTo>
                      <a:pt x="367" y="0"/>
                      <a:pt x="296" y="16"/>
                      <a:pt x="247" y="53"/>
                    </a:cubicBezTo>
                    <a:cubicBezTo>
                      <a:pt x="0" y="232"/>
                      <a:pt x="390" y="447"/>
                      <a:pt x="678" y="447"/>
                    </a:cubicBezTo>
                    <a:cubicBezTo>
                      <a:pt x="756" y="447"/>
                      <a:pt x="827" y="431"/>
                      <a:pt x="875" y="395"/>
                    </a:cubicBezTo>
                    <a:cubicBezTo>
                      <a:pt x="1122" y="215"/>
                      <a:pt x="733" y="0"/>
                      <a:pt x="44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22"/>
              <p:cNvSpPr/>
              <p:nvPr/>
            </p:nvSpPr>
            <p:spPr>
              <a:xfrm>
                <a:off x="567250" y="1302875"/>
                <a:ext cx="27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33" extrusionOk="0">
                    <a:moveTo>
                      <a:pt x="467" y="1"/>
                    </a:moveTo>
                    <a:cubicBezTo>
                      <a:pt x="442" y="1"/>
                      <a:pt x="420" y="2"/>
                      <a:pt x="400" y="5"/>
                    </a:cubicBezTo>
                    <a:cubicBezTo>
                      <a:pt x="486" y="5"/>
                      <a:pt x="572" y="34"/>
                      <a:pt x="657" y="62"/>
                    </a:cubicBezTo>
                    <a:lnTo>
                      <a:pt x="343" y="62"/>
                    </a:lnTo>
                    <a:cubicBezTo>
                      <a:pt x="305" y="43"/>
                      <a:pt x="267" y="34"/>
                      <a:pt x="231" y="34"/>
                    </a:cubicBezTo>
                    <a:cubicBezTo>
                      <a:pt x="159" y="34"/>
                      <a:pt x="96" y="72"/>
                      <a:pt x="58" y="148"/>
                    </a:cubicBezTo>
                    <a:cubicBezTo>
                      <a:pt x="1" y="233"/>
                      <a:pt x="1" y="319"/>
                      <a:pt x="58" y="376"/>
                    </a:cubicBezTo>
                    <a:cubicBezTo>
                      <a:pt x="115" y="433"/>
                      <a:pt x="172" y="490"/>
                      <a:pt x="229" y="519"/>
                    </a:cubicBezTo>
                    <a:cubicBezTo>
                      <a:pt x="315" y="576"/>
                      <a:pt x="457" y="604"/>
                      <a:pt x="600" y="633"/>
                    </a:cubicBezTo>
                    <a:lnTo>
                      <a:pt x="629" y="633"/>
                    </a:lnTo>
                    <a:cubicBezTo>
                      <a:pt x="828" y="633"/>
                      <a:pt x="1028" y="576"/>
                      <a:pt x="1057" y="405"/>
                    </a:cubicBezTo>
                    <a:cubicBezTo>
                      <a:pt x="1082" y="121"/>
                      <a:pt x="690" y="1"/>
                      <a:pt x="46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22"/>
              <p:cNvSpPr/>
              <p:nvPr/>
            </p:nvSpPr>
            <p:spPr>
              <a:xfrm>
                <a:off x="612275" y="1293800"/>
                <a:ext cx="334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3" extrusionOk="0">
                    <a:moveTo>
                      <a:pt x="363" y="0"/>
                    </a:moveTo>
                    <a:cubicBezTo>
                      <a:pt x="270" y="0"/>
                      <a:pt x="184" y="20"/>
                      <a:pt x="169" y="83"/>
                    </a:cubicBezTo>
                    <a:cubicBezTo>
                      <a:pt x="140" y="111"/>
                      <a:pt x="140" y="140"/>
                      <a:pt x="112" y="197"/>
                    </a:cubicBezTo>
                    <a:cubicBezTo>
                      <a:pt x="1" y="485"/>
                      <a:pt x="222" y="592"/>
                      <a:pt x="473" y="592"/>
                    </a:cubicBezTo>
                    <a:cubicBezTo>
                      <a:pt x="868" y="592"/>
                      <a:pt x="1339" y="327"/>
                      <a:pt x="711" y="83"/>
                    </a:cubicBezTo>
                    <a:cubicBezTo>
                      <a:pt x="654" y="54"/>
                      <a:pt x="597" y="54"/>
                      <a:pt x="568" y="26"/>
                    </a:cubicBezTo>
                    <a:cubicBezTo>
                      <a:pt x="517" y="13"/>
                      <a:pt x="437" y="0"/>
                      <a:pt x="36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22"/>
              <p:cNvSpPr/>
              <p:nvPr/>
            </p:nvSpPr>
            <p:spPr>
              <a:xfrm>
                <a:off x="1228500" y="1386775"/>
                <a:ext cx="39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8" extrusionOk="0">
                    <a:moveTo>
                      <a:pt x="706" y="1"/>
                    </a:moveTo>
                    <a:cubicBezTo>
                      <a:pt x="560" y="1"/>
                      <a:pt x="419" y="38"/>
                      <a:pt x="314" y="130"/>
                    </a:cubicBezTo>
                    <a:lnTo>
                      <a:pt x="257" y="159"/>
                    </a:lnTo>
                    <a:cubicBezTo>
                      <a:pt x="0" y="330"/>
                      <a:pt x="200" y="615"/>
                      <a:pt x="400" y="729"/>
                    </a:cubicBezTo>
                    <a:cubicBezTo>
                      <a:pt x="541" y="792"/>
                      <a:pt x="716" y="837"/>
                      <a:pt x="888" y="837"/>
                    </a:cubicBezTo>
                    <a:cubicBezTo>
                      <a:pt x="1029" y="837"/>
                      <a:pt x="1168" y="806"/>
                      <a:pt x="1284" y="729"/>
                    </a:cubicBezTo>
                    <a:lnTo>
                      <a:pt x="1341" y="701"/>
                    </a:lnTo>
                    <a:cubicBezTo>
                      <a:pt x="1570" y="501"/>
                      <a:pt x="1398" y="244"/>
                      <a:pt x="1199" y="130"/>
                    </a:cubicBezTo>
                    <a:cubicBezTo>
                      <a:pt x="1060" y="53"/>
                      <a:pt x="879" y="1"/>
                      <a:pt x="70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22"/>
              <p:cNvSpPr/>
              <p:nvPr/>
            </p:nvSpPr>
            <p:spPr>
              <a:xfrm>
                <a:off x="1234625" y="1331625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448" y="0"/>
                    </a:moveTo>
                    <a:cubicBezTo>
                      <a:pt x="281" y="0"/>
                      <a:pt x="118" y="61"/>
                      <a:pt x="69" y="225"/>
                    </a:cubicBezTo>
                    <a:cubicBezTo>
                      <a:pt x="41" y="282"/>
                      <a:pt x="41" y="339"/>
                      <a:pt x="69" y="396"/>
                    </a:cubicBezTo>
                    <a:cubicBezTo>
                      <a:pt x="1" y="578"/>
                      <a:pt x="297" y="670"/>
                      <a:pt x="506" y="670"/>
                    </a:cubicBezTo>
                    <a:cubicBezTo>
                      <a:pt x="559" y="670"/>
                      <a:pt x="606" y="664"/>
                      <a:pt x="640" y="653"/>
                    </a:cubicBezTo>
                    <a:cubicBezTo>
                      <a:pt x="811" y="653"/>
                      <a:pt x="1068" y="567"/>
                      <a:pt x="1039" y="367"/>
                    </a:cubicBezTo>
                    <a:cubicBezTo>
                      <a:pt x="1011" y="225"/>
                      <a:pt x="897" y="168"/>
                      <a:pt x="782" y="82"/>
                    </a:cubicBezTo>
                    <a:cubicBezTo>
                      <a:pt x="697" y="33"/>
                      <a:pt x="571" y="0"/>
                      <a:pt x="44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22"/>
              <p:cNvSpPr/>
              <p:nvPr/>
            </p:nvSpPr>
            <p:spPr>
              <a:xfrm>
                <a:off x="1461025" y="829800"/>
                <a:ext cx="34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08" extrusionOk="0">
                    <a:moveTo>
                      <a:pt x="602" y="0"/>
                    </a:moveTo>
                    <a:cubicBezTo>
                      <a:pt x="470" y="0"/>
                      <a:pt x="337" y="29"/>
                      <a:pt x="229" y="97"/>
                    </a:cubicBezTo>
                    <a:cubicBezTo>
                      <a:pt x="1" y="268"/>
                      <a:pt x="172" y="496"/>
                      <a:pt x="343" y="610"/>
                    </a:cubicBezTo>
                    <a:cubicBezTo>
                      <a:pt x="464" y="671"/>
                      <a:pt x="616" y="707"/>
                      <a:pt x="766" y="707"/>
                    </a:cubicBezTo>
                    <a:cubicBezTo>
                      <a:pt x="901" y="707"/>
                      <a:pt x="1034" y="678"/>
                      <a:pt x="1142" y="610"/>
                    </a:cubicBezTo>
                    <a:cubicBezTo>
                      <a:pt x="1370" y="439"/>
                      <a:pt x="1199" y="211"/>
                      <a:pt x="999" y="97"/>
                    </a:cubicBezTo>
                    <a:cubicBezTo>
                      <a:pt x="894" y="37"/>
                      <a:pt x="749" y="0"/>
                      <a:pt x="6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22"/>
              <p:cNvSpPr/>
              <p:nvPr/>
            </p:nvSpPr>
            <p:spPr>
              <a:xfrm>
                <a:off x="1500275" y="907275"/>
                <a:ext cx="314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22" extrusionOk="0">
                    <a:moveTo>
                      <a:pt x="457" y="0"/>
                    </a:moveTo>
                    <a:cubicBezTo>
                      <a:pt x="335" y="0"/>
                      <a:pt x="220" y="31"/>
                      <a:pt x="143" y="108"/>
                    </a:cubicBezTo>
                    <a:cubicBezTo>
                      <a:pt x="57" y="136"/>
                      <a:pt x="0" y="193"/>
                      <a:pt x="0" y="308"/>
                    </a:cubicBezTo>
                    <a:cubicBezTo>
                      <a:pt x="57" y="564"/>
                      <a:pt x="428" y="621"/>
                      <a:pt x="656" y="621"/>
                    </a:cubicBezTo>
                    <a:cubicBezTo>
                      <a:pt x="913" y="621"/>
                      <a:pt x="1255" y="422"/>
                      <a:pt x="970" y="165"/>
                    </a:cubicBezTo>
                    <a:cubicBezTo>
                      <a:pt x="865" y="77"/>
                      <a:pt x="652" y="0"/>
                      <a:pt x="4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22"/>
              <p:cNvSpPr/>
              <p:nvPr/>
            </p:nvSpPr>
            <p:spPr>
              <a:xfrm>
                <a:off x="1413500" y="870350"/>
                <a:ext cx="311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677" extrusionOk="0">
                    <a:moveTo>
                      <a:pt x="494" y="1"/>
                    </a:moveTo>
                    <a:cubicBezTo>
                      <a:pt x="310" y="1"/>
                      <a:pt x="136" y="62"/>
                      <a:pt x="76" y="244"/>
                    </a:cubicBezTo>
                    <a:lnTo>
                      <a:pt x="76" y="272"/>
                    </a:lnTo>
                    <a:cubicBezTo>
                      <a:pt x="0" y="575"/>
                      <a:pt x="459" y="677"/>
                      <a:pt x="705" y="677"/>
                    </a:cubicBezTo>
                    <a:cubicBezTo>
                      <a:pt x="737" y="677"/>
                      <a:pt x="766" y="675"/>
                      <a:pt x="789" y="672"/>
                    </a:cubicBezTo>
                    <a:lnTo>
                      <a:pt x="846" y="643"/>
                    </a:lnTo>
                    <a:cubicBezTo>
                      <a:pt x="1188" y="586"/>
                      <a:pt x="1246" y="272"/>
                      <a:pt x="932" y="101"/>
                    </a:cubicBezTo>
                    <a:cubicBezTo>
                      <a:pt x="825" y="48"/>
                      <a:pt x="656" y="1"/>
                      <a:pt x="49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22"/>
              <p:cNvSpPr/>
              <p:nvPr/>
            </p:nvSpPr>
            <p:spPr>
              <a:xfrm>
                <a:off x="1175000" y="730700"/>
                <a:ext cx="32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54" extrusionOk="0">
                    <a:moveTo>
                      <a:pt x="571" y="1"/>
                    </a:moveTo>
                    <a:cubicBezTo>
                      <a:pt x="477" y="1"/>
                      <a:pt x="388" y="20"/>
                      <a:pt x="314" y="66"/>
                    </a:cubicBezTo>
                    <a:cubicBezTo>
                      <a:pt x="286" y="66"/>
                      <a:pt x="286" y="95"/>
                      <a:pt x="286" y="95"/>
                    </a:cubicBezTo>
                    <a:cubicBezTo>
                      <a:pt x="200" y="123"/>
                      <a:pt x="114" y="152"/>
                      <a:pt x="86" y="238"/>
                    </a:cubicBezTo>
                    <a:cubicBezTo>
                      <a:pt x="0" y="380"/>
                      <a:pt x="57" y="466"/>
                      <a:pt x="143" y="551"/>
                    </a:cubicBezTo>
                    <a:lnTo>
                      <a:pt x="172" y="580"/>
                    </a:lnTo>
                    <a:cubicBezTo>
                      <a:pt x="301" y="690"/>
                      <a:pt x="501" y="753"/>
                      <a:pt x="688" y="753"/>
                    </a:cubicBezTo>
                    <a:cubicBezTo>
                      <a:pt x="791" y="753"/>
                      <a:pt x="890" y="735"/>
                      <a:pt x="970" y="694"/>
                    </a:cubicBezTo>
                    <a:cubicBezTo>
                      <a:pt x="999" y="694"/>
                      <a:pt x="1028" y="694"/>
                      <a:pt x="1028" y="666"/>
                    </a:cubicBezTo>
                    <a:cubicBezTo>
                      <a:pt x="1284" y="580"/>
                      <a:pt x="1313" y="352"/>
                      <a:pt x="1113" y="180"/>
                    </a:cubicBezTo>
                    <a:cubicBezTo>
                      <a:pt x="978" y="84"/>
                      <a:pt x="765" y="1"/>
                      <a:pt x="57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22"/>
              <p:cNvSpPr/>
              <p:nvPr/>
            </p:nvSpPr>
            <p:spPr>
              <a:xfrm>
                <a:off x="1151575" y="684225"/>
                <a:ext cx="261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01" extrusionOk="0">
                    <a:moveTo>
                      <a:pt x="403" y="1"/>
                    </a:moveTo>
                    <a:cubicBezTo>
                      <a:pt x="334" y="1"/>
                      <a:pt x="270" y="13"/>
                      <a:pt x="224" y="42"/>
                    </a:cubicBezTo>
                    <a:cubicBezTo>
                      <a:pt x="0" y="221"/>
                      <a:pt x="356" y="400"/>
                      <a:pt x="616" y="400"/>
                    </a:cubicBezTo>
                    <a:cubicBezTo>
                      <a:pt x="687" y="400"/>
                      <a:pt x="752" y="387"/>
                      <a:pt x="795" y="356"/>
                    </a:cubicBezTo>
                    <a:cubicBezTo>
                      <a:pt x="1045" y="197"/>
                      <a:pt x="678" y="1"/>
                      <a:pt x="40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22"/>
              <p:cNvSpPr/>
              <p:nvPr/>
            </p:nvSpPr>
            <p:spPr>
              <a:xfrm>
                <a:off x="1113925" y="729875"/>
                <a:ext cx="261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401" extrusionOk="0">
                    <a:moveTo>
                      <a:pt x="412" y="1"/>
                    </a:moveTo>
                    <a:cubicBezTo>
                      <a:pt x="346" y="1"/>
                      <a:pt x="287" y="14"/>
                      <a:pt x="246" y="42"/>
                    </a:cubicBezTo>
                    <a:cubicBezTo>
                      <a:pt x="0" y="221"/>
                      <a:pt x="351" y="400"/>
                      <a:pt x="624" y="400"/>
                    </a:cubicBezTo>
                    <a:cubicBezTo>
                      <a:pt x="699" y="400"/>
                      <a:pt x="768" y="387"/>
                      <a:pt x="817" y="356"/>
                    </a:cubicBezTo>
                    <a:cubicBezTo>
                      <a:pt x="1045" y="197"/>
                      <a:pt x="673" y="1"/>
                      <a:pt x="41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22"/>
              <p:cNvSpPr/>
              <p:nvPr/>
            </p:nvSpPr>
            <p:spPr>
              <a:xfrm>
                <a:off x="1032325" y="691775"/>
                <a:ext cx="303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598" extrusionOk="0">
                    <a:moveTo>
                      <a:pt x="522" y="1"/>
                    </a:moveTo>
                    <a:cubicBezTo>
                      <a:pt x="459" y="1"/>
                      <a:pt x="405" y="9"/>
                      <a:pt x="372" y="26"/>
                    </a:cubicBezTo>
                    <a:cubicBezTo>
                      <a:pt x="286" y="54"/>
                      <a:pt x="229" y="83"/>
                      <a:pt x="172" y="140"/>
                    </a:cubicBezTo>
                    <a:cubicBezTo>
                      <a:pt x="1" y="254"/>
                      <a:pt x="144" y="425"/>
                      <a:pt x="258" y="511"/>
                    </a:cubicBezTo>
                    <a:cubicBezTo>
                      <a:pt x="370" y="559"/>
                      <a:pt x="499" y="598"/>
                      <a:pt x="622" y="598"/>
                    </a:cubicBezTo>
                    <a:cubicBezTo>
                      <a:pt x="718" y="598"/>
                      <a:pt x="810" y="573"/>
                      <a:pt x="885" y="511"/>
                    </a:cubicBezTo>
                    <a:cubicBezTo>
                      <a:pt x="942" y="482"/>
                      <a:pt x="1000" y="425"/>
                      <a:pt x="1028" y="368"/>
                    </a:cubicBezTo>
                    <a:cubicBezTo>
                      <a:pt x="1212" y="138"/>
                      <a:pt x="785" y="1"/>
                      <a:pt x="52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22"/>
              <p:cNvSpPr/>
              <p:nvPr/>
            </p:nvSpPr>
            <p:spPr>
              <a:xfrm>
                <a:off x="833925" y="815125"/>
                <a:ext cx="243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4" extrusionOk="0">
                    <a:moveTo>
                      <a:pt x="406" y="0"/>
                    </a:moveTo>
                    <a:cubicBezTo>
                      <a:pt x="329" y="0"/>
                      <a:pt x="257" y="17"/>
                      <a:pt x="205" y="56"/>
                    </a:cubicBezTo>
                    <a:cubicBezTo>
                      <a:pt x="0" y="192"/>
                      <a:pt x="338" y="383"/>
                      <a:pt x="600" y="383"/>
                    </a:cubicBezTo>
                    <a:cubicBezTo>
                      <a:pt x="667" y="383"/>
                      <a:pt x="729" y="371"/>
                      <a:pt x="775" y="341"/>
                    </a:cubicBezTo>
                    <a:cubicBezTo>
                      <a:pt x="973" y="188"/>
                      <a:pt x="663" y="0"/>
                      <a:pt x="40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2"/>
              <p:cNvSpPr/>
              <p:nvPr/>
            </p:nvSpPr>
            <p:spPr>
              <a:xfrm>
                <a:off x="1929250" y="1180300"/>
                <a:ext cx="225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83" extrusionOk="0">
                    <a:moveTo>
                      <a:pt x="410" y="1"/>
                    </a:moveTo>
                    <a:cubicBezTo>
                      <a:pt x="281" y="1"/>
                      <a:pt x="174" y="43"/>
                      <a:pt x="217" y="172"/>
                    </a:cubicBezTo>
                    <a:cubicBezTo>
                      <a:pt x="0" y="329"/>
                      <a:pt x="383" y="583"/>
                      <a:pt x="659" y="583"/>
                    </a:cubicBezTo>
                    <a:cubicBezTo>
                      <a:pt x="782" y="583"/>
                      <a:pt x="884" y="532"/>
                      <a:pt x="902" y="400"/>
                    </a:cubicBezTo>
                    <a:cubicBezTo>
                      <a:pt x="902" y="257"/>
                      <a:pt x="845" y="172"/>
                      <a:pt x="731" y="86"/>
                    </a:cubicBezTo>
                    <a:cubicBezTo>
                      <a:pt x="688" y="43"/>
                      <a:pt x="538" y="1"/>
                      <a:pt x="41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22"/>
              <p:cNvSpPr/>
              <p:nvPr/>
            </p:nvSpPr>
            <p:spPr>
              <a:xfrm>
                <a:off x="1626525" y="1609000"/>
                <a:ext cx="4352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8" extrusionOk="0">
                    <a:moveTo>
                      <a:pt x="753" y="0"/>
                    </a:moveTo>
                    <a:cubicBezTo>
                      <a:pt x="557" y="0"/>
                      <a:pt x="371" y="57"/>
                      <a:pt x="257" y="200"/>
                    </a:cubicBezTo>
                    <a:lnTo>
                      <a:pt x="229" y="200"/>
                    </a:lnTo>
                    <a:lnTo>
                      <a:pt x="229" y="229"/>
                    </a:lnTo>
                    <a:cubicBezTo>
                      <a:pt x="0" y="485"/>
                      <a:pt x="428" y="828"/>
                      <a:pt x="771" y="856"/>
                    </a:cubicBezTo>
                    <a:cubicBezTo>
                      <a:pt x="842" y="871"/>
                      <a:pt x="913" y="878"/>
                      <a:pt x="985" y="878"/>
                    </a:cubicBezTo>
                    <a:cubicBezTo>
                      <a:pt x="1056" y="878"/>
                      <a:pt x="1127" y="871"/>
                      <a:pt x="1199" y="856"/>
                    </a:cubicBezTo>
                    <a:cubicBezTo>
                      <a:pt x="1627" y="742"/>
                      <a:pt x="1741" y="371"/>
                      <a:pt x="1313" y="143"/>
                    </a:cubicBezTo>
                    <a:cubicBezTo>
                      <a:pt x="1156" y="57"/>
                      <a:pt x="949" y="0"/>
                      <a:pt x="7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2"/>
              <p:cNvSpPr/>
              <p:nvPr/>
            </p:nvSpPr>
            <p:spPr>
              <a:xfrm>
                <a:off x="1630500" y="1545875"/>
                <a:ext cx="386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1" extrusionOk="0">
                    <a:moveTo>
                      <a:pt x="629" y="1"/>
                    </a:moveTo>
                    <a:cubicBezTo>
                      <a:pt x="521" y="1"/>
                      <a:pt x="423" y="22"/>
                      <a:pt x="355" y="72"/>
                    </a:cubicBezTo>
                    <a:cubicBezTo>
                      <a:pt x="1" y="315"/>
                      <a:pt x="523" y="610"/>
                      <a:pt x="921" y="610"/>
                    </a:cubicBezTo>
                    <a:cubicBezTo>
                      <a:pt x="1036" y="610"/>
                      <a:pt x="1140" y="586"/>
                      <a:pt x="1211" y="528"/>
                    </a:cubicBezTo>
                    <a:cubicBezTo>
                      <a:pt x="1546" y="282"/>
                      <a:pt x="1023" y="1"/>
                      <a:pt x="62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22"/>
              <p:cNvSpPr/>
              <p:nvPr/>
            </p:nvSpPr>
            <p:spPr>
              <a:xfrm>
                <a:off x="1675925" y="1544925"/>
                <a:ext cx="15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0" extrusionOk="0">
                    <a:moveTo>
                      <a:pt x="235" y="1"/>
                    </a:moveTo>
                    <a:cubicBezTo>
                      <a:pt x="197" y="1"/>
                      <a:pt x="162" y="8"/>
                      <a:pt x="136" y="24"/>
                    </a:cubicBezTo>
                    <a:cubicBezTo>
                      <a:pt x="0" y="137"/>
                      <a:pt x="222" y="250"/>
                      <a:pt x="377" y="250"/>
                    </a:cubicBezTo>
                    <a:cubicBezTo>
                      <a:pt x="418" y="250"/>
                      <a:pt x="454" y="242"/>
                      <a:pt x="478" y="224"/>
                    </a:cubicBezTo>
                    <a:cubicBezTo>
                      <a:pt x="617" y="131"/>
                      <a:pt x="399" y="1"/>
                      <a:pt x="23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06" name="Google Shape;200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bg>
      <p:bgPr>
        <a:solidFill>
          <a:srgbClr val="9E9E9E">
            <a:alpha val="0"/>
          </a:srgbClr>
        </a:solidFill>
        <a:effectLst/>
      </p:bgPr>
    </p:bg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23"/>
          <p:cNvSpPr/>
          <p:nvPr/>
        </p:nvSpPr>
        <p:spPr>
          <a:xfrm flipH="1">
            <a:off x="-946525" y="0"/>
            <a:ext cx="3914650" cy="3259825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23"/>
          <p:cNvSpPr/>
          <p:nvPr/>
        </p:nvSpPr>
        <p:spPr>
          <a:xfrm rot="10800000" flipH="1">
            <a:off x="6869875" y="2348800"/>
            <a:ext cx="3914650" cy="3259825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0" name="Google Shape;2010;p23"/>
          <p:cNvGrpSpPr/>
          <p:nvPr/>
        </p:nvGrpSpPr>
        <p:grpSpPr>
          <a:xfrm>
            <a:off x="275700" y="199825"/>
            <a:ext cx="1076825" cy="928975"/>
            <a:chOff x="5638300" y="3555950"/>
            <a:chExt cx="1076825" cy="928975"/>
          </a:xfrm>
        </p:grpSpPr>
        <p:sp>
          <p:nvSpPr>
            <p:cNvPr id="2011" name="Google Shape;2011;p23"/>
            <p:cNvSpPr/>
            <p:nvPr/>
          </p:nvSpPr>
          <p:spPr>
            <a:xfrm>
              <a:off x="6148625" y="3555950"/>
              <a:ext cx="271725" cy="286200"/>
            </a:xfrm>
            <a:custGeom>
              <a:avLst/>
              <a:gdLst/>
              <a:ahLst/>
              <a:cxnLst/>
              <a:rect l="l" t="t" r="r" b="b"/>
              <a:pathLst>
                <a:path w="10869" h="11448" extrusionOk="0">
                  <a:moveTo>
                    <a:pt x="8110" y="0"/>
                  </a:moveTo>
                  <a:cubicBezTo>
                    <a:pt x="7952" y="0"/>
                    <a:pt x="7793" y="21"/>
                    <a:pt x="7639" y="65"/>
                  </a:cubicBezTo>
                  <a:cubicBezTo>
                    <a:pt x="6763" y="303"/>
                    <a:pt x="6134" y="1303"/>
                    <a:pt x="6429" y="2198"/>
                  </a:cubicBezTo>
                  <a:cubicBezTo>
                    <a:pt x="6725" y="3094"/>
                    <a:pt x="7029" y="3989"/>
                    <a:pt x="7201" y="4913"/>
                  </a:cubicBezTo>
                  <a:cubicBezTo>
                    <a:pt x="7230" y="5218"/>
                    <a:pt x="7239" y="5532"/>
                    <a:pt x="7230" y="5837"/>
                  </a:cubicBezTo>
                  <a:cubicBezTo>
                    <a:pt x="7182" y="6075"/>
                    <a:pt x="7134" y="6304"/>
                    <a:pt x="7058" y="6532"/>
                  </a:cubicBezTo>
                  <a:cubicBezTo>
                    <a:pt x="6972" y="6713"/>
                    <a:pt x="6868" y="6885"/>
                    <a:pt x="6763" y="7047"/>
                  </a:cubicBezTo>
                  <a:cubicBezTo>
                    <a:pt x="6629" y="7199"/>
                    <a:pt x="6487" y="7351"/>
                    <a:pt x="6334" y="7485"/>
                  </a:cubicBezTo>
                  <a:lnTo>
                    <a:pt x="6201" y="7590"/>
                  </a:lnTo>
                  <a:cubicBezTo>
                    <a:pt x="6039" y="7704"/>
                    <a:pt x="5867" y="7799"/>
                    <a:pt x="5696" y="7885"/>
                  </a:cubicBezTo>
                  <a:lnTo>
                    <a:pt x="5601" y="7913"/>
                  </a:lnTo>
                  <a:lnTo>
                    <a:pt x="5582" y="7913"/>
                  </a:lnTo>
                  <a:lnTo>
                    <a:pt x="5372" y="7856"/>
                  </a:lnTo>
                  <a:cubicBezTo>
                    <a:pt x="5058" y="7704"/>
                    <a:pt x="4753" y="7513"/>
                    <a:pt x="4467" y="7313"/>
                  </a:cubicBezTo>
                  <a:cubicBezTo>
                    <a:pt x="4001" y="6942"/>
                    <a:pt x="3591" y="6532"/>
                    <a:pt x="3143" y="6142"/>
                  </a:cubicBezTo>
                  <a:cubicBezTo>
                    <a:pt x="2772" y="5808"/>
                    <a:pt x="2303" y="5635"/>
                    <a:pt x="1837" y="5635"/>
                  </a:cubicBezTo>
                  <a:cubicBezTo>
                    <a:pt x="1358" y="5635"/>
                    <a:pt x="881" y="5818"/>
                    <a:pt x="514" y="6199"/>
                  </a:cubicBezTo>
                  <a:cubicBezTo>
                    <a:pt x="191" y="6542"/>
                    <a:pt x="0" y="7018"/>
                    <a:pt x="0" y="7494"/>
                  </a:cubicBezTo>
                  <a:cubicBezTo>
                    <a:pt x="10" y="8018"/>
                    <a:pt x="229" y="8447"/>
                    <a:pt x="581" y="8818"/>
                  </a:cubicBezTo>
                  <a:cubicBezTo>
                    <a:pt x="1029" y="9304"/>
                    <a:pt x="1562" y="9695"/>
                    <a:pt x="2096" y="10076"/>
                  </a:cubicBezTo>
                  <a:cubicBezTo>
                    <a:pt x="2515" y="10380"/>
                    <a:pt x="2953" y="10657"/>
                    <a:pt x="3420" y="10895"/>
                  </a:cubicBezTo>
                  <a:cubicBezTo>
                    <a:pt x="3839" y="11104"/>
                    <a:pt x="4296" y="11266"/>
                    <a:pt x="4763" y="11371"/>
                  </a:cubicBezTo>
                  <a:cubicBezTo>
                    <a:pt x="5004" y="11422"/>
                    <a:pt x="5254" y="11447"/>
                    <a:pt x="5501" y="11447"/>
                  </a:cubicBezTo>
                  <a:cubicBezTo>
                    <a:pt x="5624" y="11447"/>
                    <a:pt x="5747" y="11441"/>
                    <a:pt x="5867" y="11428"/>
                  </a:cubicBezTo>
                  <a:cubicBezTo>
                    <a:pt x="6096" y="11400"/>
                    <a:pt x="6315" y="11371"/>
                    <a:pt x="6544" y="11323"/>
                  </a:cubicBezTo>
                  <a:cubicBezTo>
                    <a:pt x="6820" y="11276"/>
                    <a:pt x="7163" y="11095"/>
                    <a:pt x="7401" y="10981"/>
                  </a:cubicBezTo>
                  <a:cubicBezTo>
                    <a:pt x="7553" y="10914"/>
                    <a:pt x="7696" y="10838"/>
                    <a:pt x="7830" y="10752"/>
                  </a:cubicBezTo>
                  <a:cubicBezTo>
                    <a:pt x="8573" y="10314"/>
                    <a:pt x="9220" y="9676"/>
                    <a:pt x="9696" y="8971"/>
                  </a:cubicBezTo>
                  <a:cubicBezTo>
                    <a:pt x="10497" y="7771"/>
                    <a:pt x="10868" y="6266"/>
                    <a:pt x="10678" y="4827"/>
                  </a:cubicBezTo>
                  <a:cubicBezTo>
                    <a:pt x="10601" y="4189"/>
                    <a:pt x="10487" y="3589"/>
                    <a:pt x="10316" y="2970"/>
                  </a:cubicBezTo>
                  <a:cubicBezTo>
                    <a:pt x="10163" y="2399"/>
                    <a:pt x="9963" y="1837"/>
                    <a:pt x="9782" y="1275"/>
                  </a:cubicBezTo>
                  <a:cubicBezTo>
                    <a:pt x="9630" y="817"/>
                    <a:pt x="9363" y="446"/>
                    <a:pt x="8944" y="208"/>
                  </a:cubicBezTo>
                  <a:cubicBezTo>
                    <a:pt x="8691" y="72"/>
                    <a:pt x="8402" y="0"/>
                    <a:pt x="8110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729750" y="3828225"/>
              <a:ext cx="216950" cy="249900"/>
            </a:xfrm>
            <a:custGeom>
              <a:avLst/>
              <a:gdLst/>
              <a:ahLst/>
              <a:cxnLst/>
              <a:rect l="l" t="t" r="r" b="b"/>
              <a:pathLst>
                <a:path w="8678" h="9996" extrusionOk="0">
                  <a:moveTo>
                    <a:pt x="6005" y="1"/>
                  </a:moveTo>
                  <a:cubicBezTo>
                    <a:pt x="5855" y="1"/>
                    <a:pt x="5706" y="21"/>
                    <a:pt x="5563" y="61"/>
                  </a:cubicBezTo>
                  <a:cubicBezTo>
                    <a:pt x="4706" y="299"/>
                    <a:pt x="4106" y="1261"/>
                    <a:pt x="4392" y="2128"/>
                  </a:cubicBezTo>
                  <a:cubicBezTo>
                    <a:pt x="4696" y="3080"/>
                    <a:pt x="5049" y="4052"/>
                    <a:pt x="5239" y="5042"/>
                  </a:cubicBezTo>
                  <a:lnTo>
                    <a:pt x="5249" y="5376"/>
                  </a:lnTo>
                  <a:lnTo>
                    <a:pt x="5239" y="5414"/>
                  </a:lnTo>
                  <a:lnTo>
                    <a:pt x="5125" y="5614"/>
                  </a:lnTo>
                  <a:cubicBezTo>
                    <a:pt x="4944" y="5833"/>
                    <a:pt x="4734" y="6043"/>
                    <a:pt x="4515" y="6233"/>
                  </a:cubicBezTo>
                  <a:cubicBezTo>
                    <a:pt x="4382" y="6328"/>
                    <a:pt x="4239" y="6414"/>
                    <a:pt x="4087" y="6490"/>
                  </a:cubicBezTo>
                  <a:lnTo>
                    <a:pt x="4001" y="6519"/>
                  </a:lnTo>
                  <a:cubicBezTo>
                    <a:pt x="3820" y="6328"/>
                    <a:pt x="3658" y="6128"/>
                    <a:pt x="3487" y="5928"/>
                  </a:cubicBezTo>
                  <a:cubicBezTo>
                    <a:pt x="3391" y="5814"/>
                    <a:pt x="3306" y="5700"/>
                    <a:pt x="3210" y="5585"/>
                  </a:cubicBezTo>
                  <a:cubicBezTo>
                    <a:pt x="3001" y="5328"/>
                    <a:pt x="2734" y="5147"/>
                    <a:pt x="2458" y="4957"/>
                  </a:cubicBezTo>
                  <a:cubicBezTo>
                    <a:pt x="2201" y="4823"/>
                    <a:pt x="1934" y="4757"/>
                    <a:pt x="1639" y="4757"/>
                  </a:cubicBezTo>
                  <a:cubicBezTo>
                    <a:pt x="1201" y="4757"/>
                    <a:pt x="772" y="4947"/>
                    <a:pt x="458" y="5262"/>
                  </a:cubicBezTo>
                  <a:cubicBezTo>
                    <a:pt x="258" y="5481"/>
                    <a:pt x="124" y="5728"/>
                    <a:pt x="58" y="6005"/>
                  </a:cubicBezTo>
                  <a:cubicBezTo>
                    <a:pt x="39" y="6147"/>
                    <a:pt x="20" y="6281"/>
                    <a:pt x="1" y="6424"/>
                  </a:cubicBezTo>
                  <a:cubicBezTo>
                    <a:pt x="10" y="6728"/>
                    <a:pt x="86" y="7005"/>
                    <a:pt x="239" y="7262"/>
                  </a:cubicBezTo>
                  <a:cubicBezTo>
                    <a:pt x="448" y="7738"/>
                    <a:pt x="782" y="8138"/>
                    <a:pt x="1115" y="8538"/>
                  </a:cubicBezTo>
                  <a:cubicBezTo>
                    <a:pt x="1601" y="9138"/>
                    <a:pt x="2191" y="9672"/>
                    <a:pt x="2953" y="9881"/>
                  </a:cubicBezTo>
                  <a:cubicBezTo>
                    <a:pt x="3234" y="9958"/>
                    <a:pt x="3528" y="9996"/>
                    <a:pt x="3823" y="9996"/>
                  </a:cubicBezTo>
                  <a:cubicBezTo>
                    <a:pt x="4079" y="9996"/>
                    <a:pt x="4334" y="9967"/>
                    <a:pt x="4582" y="9910"/>
                  </a:cubicBezTo>
                  <a:cubicBezTo>
                    <a:pt x="5039" y="9805"/>
                    <a:pt x="5468" y="9605"/>
                    <a:pt x="5887" y="9395"/>
                  </a:cubicBezTo>
                  <a:lnTo>
                    <a:pt x="6011" y="9319"/>
                  </a:lnTo>
                  <a:cubicBezTo>
                    <a:pt x="6325" y="9129"/>
                    <a:pt x="6611" y="8881"/>
                    <a:pt x="6878" y="8643"/>
                  </a:cubicBezTo>
                  <a:cubicBezTo>
                    <a:pt x="7020" y="8519"/>
                    <a:pt x="7163" y="8376"/>
                    <a:pt x="7297" y="8233"/>
                  </a:cubicBezTo>
                  <a:cubicBezTo>
                    <a:pt x="7840" y="7595"/>
                    <a:pt x="8325" y="6928"/>
                    <a:pt x="8506" y="6090"/>
                  </a:cubicBezTo>
                  <a:cubicBezTo>
                    <a:pt x="8678" y="5309"/>
                    <a:pt x="8535" y="4519"/>
                    <a:pt x="8383" y="3747"/>
                  </a:cubicBezTo>
                  <a:cubicBezTo>
                    <a:pt x="8202" y="2890"/>
                    <a:pt x="7897" y="2061"/>
                    <a:pt x="7621" y="1233"/>
                  </a:cubicBezTo>
                  <a:cubicBezTo>
                    <a:pt x="7478" y="794"/>
                    <a:pt x="7221" y="432"/>
                    <a:pt x="6811" y="213"/>
                  </a:cubicBezTo>
                  <a:cubicBezTo>
                    <a:pt x="6563" y="71"/>
                    <a:pt x="6283" y="1"/>
                    <a:pt x="6005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6064800" y="3948250"/>
              <a:ext cx="247425" cy="231950"/>
            </a:xfrm>
            <a:custGeom>
              <a:avLst/>
              <a:gdLst/>
              <a:ahLst/>
              <a:cxnLst/>
              <a:rect l="l" t="t" r="r" b="b"/>
              <a:pathLst>
                <a:path w="9897" h="9278" extrusionOk="0">
                  <a:moveTo>
                    <a:pt x="6993" y="1"/>
                  </a:moveTo>
                  <a:cubicBezTo>
                    <a:pt x="6665" y="1"/>
                    <a:pt x="6338" y="83"/>
                    <a:pt x="6058" y="251"/>
                  </a:cubicBezTo>
                  <a:cubicBezTo>
                    <a:pt x="5649" y="489"/>
                    <a:pt x="5353" y="889"/>
                    <a:pt x="5239" y="1356"/>
                  </a:cubicBezTo>
                  <a:cubicBezTo>
                    <a:pt x="5115" y="1832"/>
                    <a:pt x="5220" y="2280"/>
                    <a:pt x="5439" y="2708"/>
                  </a:cubicBezTo>
                  <a:cubicBezTo>
                    <a:pt x="5610" y="3042"/>
                    <a:pt x="5772" y="3366"/>
                    <a:pt x="5934" y="3690"/>
                  </a:cubicBezTo>
                  <a:cubicBezTo>
                    <a:pt x="6058" y="4013"/>
                    <a:pt x="6163" y="4347"/>
                    <a:pt x="6239" y="4680"/>
                  </a:cubicBezTo>
                  <a:lnTo>
                    <a:pt x="6249" y="4890"/>
                  </a:lnTo>
                  <a:lnTo>
                    <a:pt x="6201" y="5052"/>
                  </a:lnTo>
                  <a:lnTo>
                    <a:pt x="6163" y="5128"/>
                  </a:lnTo>
                  <a:cubicBezTo>
                    <a:pt x="5982" y="5328"/>
                    <a:pt x="5791" y="5509"/>
                    <a:pt x="5591" y="5680"/>
                  </a:cubicBezTo>
                  <a:cubicBezTo>
                    <a:pt x="5477" y="5756"/>
                    <a:pt x="5353" y="5833"/>
                    <a:pt x="5229" y="5909"/>
                  </a:cubicBezTo>
                  <a:lnTo>
                    <a:pt x="5134" y="5928"/>
                  </a:lnTo>
                  <a:cubicBezTo>
                    <a:pt x="5033" y="5935"/>
                    <a:pt x="4932" y="5941"/>
                    <a:pt x="4831" y="5941"/>
                  </a:cubicBezTo>
                  <a:cubicBezTo>
                    <a:pt x="4789" y="5941"/>
                    <a:pt x="4747" y="5940"/>
                    <a:pt x="4706" y="5937"/>
                  </a:cubicBezTo>
                  <a:cubicBezTo>
                    <a:pt x="4363" y="5880"/>
                    <a:pt x="4029" y="5804"/>
                    <a:pt x="3696" y="5699"/>
                  </a:cubicBezTo>
                  <a:cubicBezTo>
                    <a:pt x="3496" y="5614"/>
                    <a:pt x="3305" y="5518"/>
                    <a:pt x="3115" y="5404"/>
                  </a:cubicBezTo>
                  <a:cubicBezTo>
                    <a:pt x="2829" y="5233"/>
                    <a:pt x="2543" y="5052"/>
                    <a:pt x="2248" y="4890"/>
                  </a:cubicBezTo>
                  <a:cubicBezTo>
                    <a:pt x="2022" y="4762"/>
                    <a:pt x="1770" y="4700"/>
                    <a:pt x="1520" y="4700"/>
                  </a:cubicBezTo>
                  <a:cubicBezTo>
                    <a:pt x="1117" y="4700"/>
                    <a:pt x="717" y="4860"/>
                    <a:pt x="429" y="5166"/>
                  </a:cubicBezTo>
                  <a:cubicBezTo>
                    <a:pt x="153" y="5452"/>
                    <a:pt x="0" y="5833"/>
                    <a:pt x="0" y="6233"/>
                  </a:cubicBezTo>
                  <a:cubicBezTo>
                    <a:pt x="10" y="6661"/>
                    <a:pt x="200" y="6995"/>
                    <a:pt x="476" y="7309"/>
                  </a:cubicBezTo>
                  <a:cubicBezTo>
                    <a:pt x="810" y="7700"/>
                    <a:pt x="1258" y="8004"/>
                    <a:pt x="1696" y="8262"/>
                  </a:cubicBezTo>
                  <a:cubicBezTo>
                    <a:pt x="2143" y="8528"/>
                    <a:pt x="2620" y="8747"/>
                    <a:pt x="3115" y="8909"/>
                  </a:cubicBezTo>
                  <a:cubicBezTo>
                    <a:pt x="3648" y="9081"/>
                    <a:pt x="4172" y="9195"/>
                    <a:pt x="4725" y="9252"/>
                  </a:cubicBezTo>
                  <a:cubicBezTo>
                    <a:pt x="4878" y="9269"/>
                    <a:pt x="5032" y="9278"/>
                    <a:pt x="5185" y="9278"/>
                  </a:cubicBezTo>
                  <a:cubicBezTo>
                    <a:pt x="5967" y="9278"/>
                    <a:pt x="6742" y="9058"/>
                    <a:pt x="7411" y="8652"/>
                  </a:cubicBezTo>
                  <a:cubicBezTo>
                    <a:pt x="7525" y="8585"/>
                    <a:pt x="7639" y="8509"/>
                    <a:pt x="7754" y="8433"/>
                  </a:cubicBezTo>
                  <a:cubicBezTo>
                    <a:pt x="8011" y="8242"/>
                    <a:pt x="8277" y="8042"/>
                    <a:pt x="8516" y="7823"/>
                  </a:cubicBezTo>
                  <a:cubicBezTo>
                    <a:pt x="8830" y="7547"/>
                    <a:pt x="9068" y="7223"/>
                    <a:pt x="9306" y="6880"/>
                  </a:cubicBezTo>
                  <a:cubicBezTo>
                    <a:pt x="9468" y="6642"/>
                    <a:pt x="9554" y="6318"/>
                    <a:pt x="9649" y="6061"/>
                  </a:cubicBezTo>
                  <a:cubicBezTo>
                    <a:pt x="9697" y="5918"/>
                    <a:pt x="9735" y="5785"/>
                    <a:pt x="9763" y="5652"/>
                  </a:cubicBezTo>
                  <a:cubicBezTo>
                    <a:pt x="9897" y="5080"/>
                    <a:pt x="9840" y="4490"/>
                    <a:pt x="9744" y="3918"/>
                  </a:cubicBezTo>
                  <a:cubicBezTo>
                    <a:pt x="9544" y="2832"/>
                    <a:pt x="9030" y="1842"/>
                    <a:pt x="8525" y="870"/>
                  </a:cubicBezTo>
                  <a:cubicBezTo>
                    <a:pt x="8232" y="297"/>
                    <a:pt x="7613" y="1"/>
                    <a:pt x="6993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638300" y="4283800"/>
              <a:ext cx="281250" cy="184100"/>
            </a:xfrm>
            <a:custGeom>
              <a:avLst/>
              <a:gdLst/>
              <a:ahLst/>
              <a:cxnLst/>
              <a:rect l="l" t="t" r="r" b="b"/>
              <a:pathLst>
                <a:path w="11250" h="7364" extrusionOk="0">
                  <a:moveTo>
                    <a:pt x="9562" y="1"/>
                  </a:moveTo>
                  <a:cubicBezTo>
                    <a:pt x="8823" y="1"/>
                    <a:pt x="8081" y="500"/>
                    <a:pt x="7935" y="1259"/>
                  </a:cubicBezTo>
                  <a:cubicBezTo>
                    <a:pt x="7840" y="1726"/>
                    <a:pt x="7745" y="2193"/>
                    <a:pt x="7592" y="2640"/>
                  </a:cubicBezTo>
                  <a:cubicBezTo>
                    <a:pt x="7507" y="2831"/>
                    <a:pt x="7402" y="3021"/>
                    <a:pt x="7288" y="3202"/>
                  </a:cubicBezTo>
                  <a:cubicBezTo>
                    <a:pt x="7135" y="3383"/>
                    <a:pt x="6983" y="3564"/>
                    <a:pt x="6802" y="3726"/>
                  </a:cubicBezTo>
                  <a:cubicBezTo>
                    <a:pt x="6697" y="3802"/>
                    <a:pt x="6592" y="3869"/>
                    <a:pt x="6478" y="3936"/>
                  </a:cubicBezTo>
                  <a:lnTo>
                    <a:pt x="6116" y="4031"/>
                  </a:lnTo>
                  <a:cubicBezTo>
                    <a:pt x="6030" y="4036"/>
                    <a:pt x="5947" y="4038"/>
                    <a:pt x="5864" y="4038"/>
                  </a:cubicBezTo>
                  <a:cubicBezTo>
                    <a:pt x="5780" y="4038"/>
                    <a:pt x="5697" y="4036"/>
                    <a:pt x="5611" y="4031"/>
                  </a:cubicBezTo>
                  <a:cubicBezTo>
                    <a:pt x="5306" y="3983"/>
                    <a:pt x="5002" y="3907"/>
                    <a:pt x="4706" y="3812"/>
                  </a:cubicBezTo>
                  <a:cubicBezTo>
                    <a:pt x="4554" y="3745"/>
                    <a:pt x="4411" y="3679"/>
                    <a:pt x="4268" y="3593"/>
                  </a:cubicBezTo>
                  <a:cubicBezTo>
                    <a:pt x="4087" y="3498"/>
                    <a:pt x="3925" y="3383"/>
                    <a:pt x="3763" y="3269"/>
                  </a:cubicBezTo>
                  <a:cubicBezTo>
                    <a:pt x="3497" y="3069"/>
                    <a:pt x="3239" y="2840"/>
                    <a:pt x="2992" y="2621"/>
                  </a:cubicBezTo>
                  <a:cubicBezTo>
                    <a:pt x="2653" y="2320"/>
                    <a:pt x="2227" y="2163"/>
                    <a:pt x="1806" y="2163"/>
                  </a:cubicBezTo>
                  <a:cubicBezTo>
                    <a:pt x="1375" y="2163"/>
                    <a:pt x="948" y="2327"/>
                    <a:pt x="620" y="2669"/>
                  </a:cubicBezTo>
                  <a:cubicBezTo>
                    <a:pt x="1" y="3326"/>
                    <a:pt x="1" y="4422"/>
                    <a:pt x="677" y="5041"/>
                  </a:cubicBezTo>
                  <a:cubicBezTo>
                    <a:pt x="1296" y="5612"/>
                    <a:pt x="1954" y="6155"/>
                    <a:pt x="2697" y="6565"/>
                  </a:cubicBezTo>
                  <a:cubicBezTo>
                    <a:pt x="3087" y="6784"/>
                    <a:pt x="3525" y="6936"/>
                    <a:pt x="3944" y="7079"/>
                  </a:cubicBezTo>
                  <a:cubicBezTo>
                    <a:pt x="4287" y="7203"/>
                    <a:pt x="4668" y="7260"/>
                    <a:pt x="5030" y="7308"/>
                  </a:cubicBezTo>
                  <a:cubicBezTo>
                    <a:pt x="5301" y="7340"/>
                    <a:pt x="5554" y="7363"/>
                    <a:pt x="5811" y="7363"/>
                  </a:cubicBezTo>
                  <a:cubicBezTo>
                    <a:pt x="5933" y="7363"/>
                    <a:pt x="6057" y="7358"/>
                    <a:pt x="6183" y="7346"/>
                  </a:cubicBezTo>
                  <a:cubicBezTo>
                    <a:pt x="6621" y="7317"/>
                    <a:pt x="7069" y="7241"/>
                    <a:pt x="7488" y="7089"/>
                  </a:cubicBezTo>
                  <a:cubicBezTo>
                    <a:pt x="7773" y="6984"/>
                    <a:pt x="8050" y="6850"/>
                    <a:pt x="8307" y="6698"/>
                  </a:cubicBezTo>
                  <a:cubicBezTo>
                    <a:pt x="8783" y="6422"/>
                    <a:pt x="9212" y="6050"/>
                    <a:pt x="9593" y="5641"/>
                  </a:cubicBezTo>
                  <a:cubicBezTo>
                    <a:pt x="10117" y="5060"/>
                    <a:pt x="10488" y="4393"/>
                    <a:pt x="10755" y="3660"/>
                  </a:cubicBezTo>
                  <a:cubicBezTo>
                    <a:pt x="10945" y="3145"/>
                    <a:pt x="11050" y="2612"/>
                    <a:pt x="11164" y="2069"/>
                  </a:cubicBezTo>
                  <a:cubicBezTo>
                    <a:pt x="11250" y="1631"/>
                    <a:pt x="11212" y="1202"/>
                    <a:pt x="10974" y="812"/>
                  </a:cubicBezTo>
                  <a:cubicBezTo>
                    <a:pt x="10745" y="431"/>
                    <a:pt x="10383" y="154"/>
                    <a:pt x="9955" y="50"/>
                  </a:cubicBezTo>
                  <a:cubicBezTo>
                    <a:pt x="9826" y="16"/>
                    <a:pt x="9694" y="1"/>
                    <a:pt x="9562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6491025" y="3768125"/>
              <a:ext cx="224100" cy="185775"/>
            </a:xfrm>
            <a:custGeom>
              <a:avLst/>
              <a:gdLst/>
              <a:ahLst/>
              <a:cxnLst/>
              <a:rect l="l" t="t" r="r" b="b"/>
              <a:pathLst>
                <a:path w="8964" h="7431" extrusionOk="0">
                  <a:moveTo>
                    <a:pt x="7354" y="1"/>
                  </a:moveTo>
                  <a:cubicBezTo>
                    <a:pt x="7080" y="1"/>
                    <a:pt x="6806" y="73"/>
                    <a:pt x="6564" y="217"/>
                  </a:cubicBezTo>
                  <a:cubicBezTo>
                    <a:pt x="6249" y="408"/>
                    <a:pt x="5926" y="779"/>
                    <a:pt x="5868" y="1160"/>
                  </a:cubicBezTo>
                  <a:cubicBezTo>
                    <a:pt x="5745" y="1941"/>
                    <a:pt x="5640" y="2713"/>
                    <a:pt x="5402" y="3465"/>
                  </a:cubicBezTo>
                  <a:cubicBezTo>
                    <a:pt x="5335" y="3579"/>
                    <a:pt x="5278" y="3694"/>
                    <a:pt x="5202" y="3798"/>
                  </a:cubicBezTo>
                  <a:cubicBezTo>
                    <a:pt x="5116" y="3913"/>
                    <a:pt x="5021" y="4008"/>
                    <a:pt x="4916" y="4113"/>
                  </a:cubicBezTo>
                  <a:lnTo>
                    <a:pt x="4697" y="4237"/>
                  </a:lnTo>
                  <a:lnTo>
                    <a:pt x="4382" y="4322"/>
                  </a:lnTo>
                  <a:cubicBezTo>
                    <a:pt x="4226" y="4335"/>
                    <a:pt x="4068" y="4340"/>
                    <a:pt x="3909" y="4340"/>
                  </a:cubicBezTo>
                  <a:cubicBezTo>
                    <a:pt x="3578" y="4340"/>
                    <a:pt x="3245" y="4316"/>
                    <a:pt x="2916" y="4284"/>
                  </a:cubicBezTo>
                  <a:cubicBezTo>
                    <a:pt x="2601" y="4237"/>
                    <a:pt x="2287" y="4189"/>
                    <a:pt x="1973" y="4141"/>
                  </a:cubicBezTo>
                  <a:cubicBezTo>
                    <a:pt x="1833" y="4116"/>
                    <a:pt x="1697" y="4101"/>
                    <a:pt x="1566" y="4101"/>
                  </a:cubicBezTo>
                  <a:cubicBezTo>
                    <a:pt x="1302" y="4101"/>
                    <a:pt x="1052" y="4160"/>
                    <a:pt x="811" y="4313"/>
                  </a:cubicBezTo>
                  <a:cubicBezTo>
                    <a:pt x="458" y="4513"/>
                    <a:pt x="201" y="4856"/>
                    <a:pt x="106" y="5256"/>
                  </a:cubicBezTo>
                  <a:cubicBezTo>
                    <a:pt x="1" y="5646"/>
                    <a:pt x="68" y="6065"/>
                    <a:pt x="277" y="6418"/>
                  </a:cubicBezTo>
                  <a:cubicBezTo>
                    <a:pt x="468" y="6742"/>
                    <a:pt x="830" y="7046"/>
                    <a:pt x="1220" y="7113"/>
                  </a:cubicBezTo>
                  <a:cubicBezTo>
                    <a:pt x="1944" y="7246"/>
                    <a:pt x="2668" y="7332"/>
                    <a:pt x="3392" y="7408"/>
                  </a:cubicBezTo>
                  <a:cubicBezTo>
                    <a:pt x="3563" y="7424"/>
                    <a:pt x="3732" y="7431"/>
                    <a:pt x="3900" y="7431"/>
                  </a:cubicBezTo>
                  <a:cubicBezTo>
                    <a:pt x="4352" y="7431"/>
                    <a:pt x="4796" y="7380"/>
                    <a:pt x="5240" y="7304"/>
                  </a:cubicBezTo>
                  <a:cubicBezTo>
                    <a:pt x="5573" y="7246"/>
                    <a:pt x="5935" y="7094"/>
                    <a:pt x="6221" y="6942"/>
                  </a:cubicBezTo>
                  <a:lnTo>
                    <a:pt x="6440" y="6827"/>
                  </a:lnTo>
                  <a:cubicBezTo>
                    <a:pt x="6792" y="6618"/>
                    <a:pt x="7107" y="6351"/>
                    <a:pt x="7402" y="6065"/>
                  </a:cubicBezTo>
                  <a:cubicBezTo>
                    <a:pt x="7650" y="5808"/>
                    <a:pt x="7859" y="5494"/>
                    <a:pt x="8059" y="5199"/>
                  </a:cubicBezTo>
                  <a:cubicBezTo>
                    <a:pt x="8164" y="5037"/>
                    <a:pt x="8240" y="4865"/>
                    <a:pt x="8307" y="4694"/>
                  </a:cubicBezTo>
                  <a:cubicBezTo>
                    <a:pt x="8450" y="4332"/>
                    <a:pt x="8583" y="3979"/>
                    <a:pt x="8678" y="3617"/>
                  </a:cubicBezTo>
                  <a:cubicBezTo>
                    <a:pt x="8869" y="2932"/>
                    <a:pt x="8964" y="2217"/>
                    <a:pt x="8888" y="1512"/>
                  </a:cubicBezTo>
                  <a:cubicBezTo>
                    <a:pt x="8878" y="1236"/>
                    <a:pt x="8812" y="979"/>
                    <a:pt x="8669" y="741"/>
                  </a:cubicBezTo>
                  <a:cubicBezTo>
                    <a:pt x="8459" y="398"/>
                    <a:pt x="8116" y="141"/>
                    <a:pt x="7726" y="46"/>
                  </a:cubicBezTo>
                  <a:cubicBezTo>
                    <a:pt x="7604" y="16"/>
                    <a:pt x="7479" y="1"/>
                    <a:pt x="7354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6456025" y="4070350"/>
              <a:ext cx="199100" cy="187325"/>
            </a:xfrm>
            <a:custGeom>
              <a:avLst/>
              <a:gdLst/>
              <a:ahLst/>
              <a:cxnLst/>
              <a:rect l="l" t="t" r="r" b="b"/>
              <a:pathLst>
                <a:path w="7964" h="7493" extrusionOk="0">
                  <a:moveTo>
                    <a:pt x="5366" y="0"/>
                  </a:moveTo>
                  <a:cubicBezTo>
                    <a:pt x="5085" y="0"/>
                    <a:pt x="4801" y="72"/>
                    <a:pt x="4544" y="225"/>
                  </a:cubicBezTo>
                  <a:cubicBezTo>
                    <a:pt x="3782" y="682"/>
                    <a:pt x="3506" y="1720"/>
                    <a:pt x="3973" y="2482"/>
                  </a:cubicBezTo>
                  <a:cubicBezTo>
                    <a:pt x="4201" y="2844"/>
                    <a:pt x="4420" y="3197"/>
                    <a:pt x="4611" y="3578"/>
                  </a:cubicBezTo>
                  <a:lnTo>
                    <a:pt x="4535" y="3711"/>
                  </a:lnTo>
                  <a:cubicBezTo>
                    <a:pt x="4373" y="3901"/>
                    <a:pt x="4201" y="4082"/>
                    <a:pt x="4011" y="4254"/>
                  </a:cubicBezTo>
                  <a:cubicBezTo>
                    <a:pt x="3887" y="4340"/>
                    <a:pt x="3763" y="4416"/>
                    <a:pt x="3630" y="4482"/>
                  </a:cubicBezTo>
                  <a:lnTo>
                    <a:pt x="3411" y="4549"/>
                  </a:lnTo>
                  <a:cubicBezTo>
                    <a:pt x="3335" y="4554"/>
                    <a:pt x="3258" y="4556"/>
                    <a:pt x="3182" y="4556"/>
                  </a:cubicBezTo>
                  <a:cubicBezTo>
                    <a:pt x="3106" y="4556"/>
                    <a:pt x="3030" y="4554"/>
                    <a:pt x="2954" y="4549"/>
                  </a:cubicBezTo>
                  <a:cubicBezTo>
                    <a:pt x="2573" y="4482"/>
                    <a:pt x="2201" y="4368"/>
                    <a:pt x="1830" y="4273"/>
                  </a:cubicBezTo>
                  <a:cubicBezTo>
                    <a:pt x="1713" y="4241"/>
                    <a:pt x="1595" y="4225"/>
                    <a:pt x="1477" y="4225"/>
                  </a:cubicBezTo>
                  <a:cubicBezTo>
                    <a:pt x="969" y="4225"/>
                    <a:pt x="477" y="4512"/>
                    <a:pt x="229" y="4968"/>
                  </a:cubicBezTo>
                  <a:cubicBezTo>
                    <a:pt x="48" y="5292"/>
                    <a:pt x="1" y="5683"/>
                    <a:pt x="96" y="6044"/>
                  </a:cubicBezTo>
                  <a:cubicBezTo>
                    <a:pt x="191" y="6378"/>
                    <a:pt x="448" y="6768"/>
                    <a:pt x="791" y="6911"/>
                  </a:cubicBezTo>
                  <a:cubicBezTo>
                    <a:pt x="1144" y="7064"/>
                    <a:pt x="1496" y="7197"/>
                    <a:pt x="1858" y="7302"/>
                  </a:cubicBezTo>
                  <a:cubicBezTo>
                    <a:pt x="2230" y="7397"/>
                    <a:pt x="2601" y="7445"/>
                    <a:pt x="2982" y="7473"/>
                  </a:cubicBezTo>
                  <a:cubicBezTo>
                    <a:pt x="3109" y="7486"/>
                    <a:pt x="3235" y="7492"/>
                    <a:pt x="3361" y="7492"/>
                  </a:cubicBezTo>
                  <a:cubicBezTo>
                    <a:pt x="4166" y="7492"/>
                    <a:pt x="4957" y="7237"/>
                    <a:pt x="5649" y="6826"/>
                  </a:cubicBezTo>
                  <a:cubicBezTo>
                    <a:pt x="5763" y="6749"/>
                    <a:pt x="5887" y="6673"/>
                    <a:pt x="6002" y="6587"/>
                  </a:cubicBezTo>
                  <a:cubicBezTo>
                    <a:pt x="6564" y="6187"/>
                    <a:pt x="7030" y="5711"/>
                    <a:pt x="7430" y="5149"/>
                  </a:cubicBezTo>
                  <a:cubicBezTo>
                    <a:pt x="7516" y="5044"/>
                    <a:pt x="7583" y="4930"/>
                    <a:pt x="7649" y="4816"/>
                  </a:cubicBezTo>
                  <a:cubicBezTo>
                    <a:pt x="7716" y="4635"/>
                    <a:pt x="7792" y="4454"/>
                    <a:pt x="7868" y="4263"/>
                  </a:cubicBezTo>
                  <a:cubicBezTo>
                    <a:pt x="7945" y="3825"/>
                    <a:pt x="7964" y="3454"/>
                    <a:pt x="7868" y="3016"/>
                  </a:cubicBezTo>
                  <a:cubicBezTo>
                    <a:pt x="7764" y="2511"/>
                    <a:pt x="7516" y="2034"/>
                    <a:pt x="7268" y="1587"/>
                  </a:cubicBezTo>
                  <a:cubicBezTo>
                    <a:pt x="7116" y="1320"/>
                    <a:pt x="6954" y="1053"/>
                    <a:pt x="6792" y="796"/>
                  </a:cubicBezTo>
                  <a:cubicBezTo>
                    <a:pt x="6481" y="288"/>
                    <a:pt x="5929" y="0"/>
                    <a:pt x="536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6076950" y="4259300"/>
              <a:ext cx="225050" cy="225625"/>
            </a:xfrm>
            <a:custGeom>
              <a:avLst/>
              <a:gdLst/>
              <a:ahLst/>
              <a:cxnLst/>
              <a:rect l="l" t="t" r="r" b="b"/>
              <a:pathLst>
                <a:path w="9002" h="9025" extrusionOk="0">
                  <a:moveTo>
                    <a:pt x="7391" y="1"/>
                  </a:moveTo>
                  <a:cubicBezTo>
                    <a:pt x="6639" y="10"/>
                    <a:pt x="5906" y="677"/>
                    <a:pt x="5963" y="1458"/>
                  </a:cubicBezTo>
                  <a:cubicBezTo>
                    <a:pt x="6001" y="2058"/>
                    <a:pt x="6039" y="2649"/>
                    <a:pt x="6067" y="3239"/>
                  </a:cubicBezTo>
                  <a:cubicBezTo>
                    <a:pt x="6096" y="3678"/>
                    <a:pt x="6106" y="4116"/>
                    <a:pt x="6077" y="4554"/>
                  </a:cubicBezTo>
                  <a:cubicBezTo>
                    <a:pt x="6058" y="4687"/>
                    <a:pt x="6020" y="4811"/>
                    <a:pt x="5982" y="4944"/>
                  </a:cubicBezTo>
                  <a:cubicBezTo>
                    <a:pt x="5934" y="5049"/>
                    <a:pt x="5877" y="5154"/>
                    <a:pt x="5810" y="5259"/>
                  </a:cubicBezTo>
                  <a:cubicBezTo>
                    <a:pt x="5629" y="5478"/>
                    <a:pt x="5439" y="5668"/>
                    <a:pt x="5239" y="5849"/>
                  </a:cubicBezTo>
                  <a:cubicBezTo>
                    <a:pt x="5124" y="5925"/>
                    <a:pt x="5010" y="5992"/>
                    <a:pt x="4886" y="6059"/>
                  </a:cubicBezTo>
                  <a:lnTo>
                    <a:pt x="4639" y="6126"/>
                  </a:lnTo>
                  <a:lnTo>
                    <a:pt x="4267" y="6135"/>
                  </a:lnTo>
                  <a:cubicBezTo>
                    <a:pt x="4162" y="6106"/>
                    <a:pt x="4048" y="6078"/>
                    <a:pt x="3943" y="6049"/>
                  </a:cubicBezTo>
                  <a:cubicBezTo>
                    <a:pt x="3715" y="5935"/>
                    <a:pt x="3496" y="5811"/>
                    <a:pt x="3286" y="5668"/>
                  </a:cubicBezTo>
                  <a:cubicBezTo>
                    <a:pt x="2991" y="5449"/>
                    <a:pt x="2686" y="5211"/>
                    <a:pt x="2353" y="5068"/>
                  </a:cubicBezTo>
                  <a:cubicBezTo>
                    <a:pt x="2134" y="4944"/>
                    <a:pt x="1886" y="4887"/>
                    <a:pt x="1629" y="4887"/>
                  </a:cubicBezTo>
                  <a:cubicBezTo>
                    <a:pt x="1229" y="4897"/>
                    <a:pt x="848" y="5059"/>
                    <a:pt x="572" y="5344"/>
                  </a:cubicBezTo>
                  <a:cubicBezTo>
                    <a:pt x="29" y="5906"/>
                    <a:pt x="0" y="6926"/>
                    <a:pt x="610" y="7449"/>
                  </a:cubicBezTo>
                  <a:cubicBezTo>
                    <a:pt x="981" y="7764"/>
                    <a:pt x="1419" y="8021"/>
                    <a:pt x="1829" y="8288"/>
                  </a:cubicBezTo>
                  <a:cubicBezTo>
                    <a:pt x="2200" y="8526"/>
                    <a:pt x="2648" y="8716"/>
                    <a:pt x="3077" y="8840"/>
                  </a:cubicBezTo>
                  <a:cubicBezTo>
                    <a:pt x="3482" y="8958"/>
                    <a:pt x="3911" y="9024"/>
                    <a:pt x="4341" y="9024"/>
                  </a:cubicBezTo>
                  <a:cubicBezTo>
                    <a:pt x="4396" y="9024"/>
                    <a:pt x="4451" y="9023"/>
                    <a:pt x="4505" y="9021"/>
                  </a:cubicBezTo>
                  <a:cubicBezTo>
                    <a:pt x="4763" y="9012"/>
                    <a:pt x="5020" y="8954"/>
                    <a:pt x="5286" y="8916"/>
                  </a:cubicBezTo>
                  <a:cubicBezTo>
                    <a:pt x="5686" y="8859"/>
                    <a:pt x="6086" y="8659"/>
                    <a:pt x="6448" y="8469"/>
                  </a:cubicBezTo>
                  <a:lnTo>
                    <a:pt x="6572" y="8392"/>
                  </a:lnTo>
                  <a:cubicBezTo>
                    <a:pt x="6848" y="8231"/>
                    <a:pt x="7096" y="8011"/>
                    <a:pt x="7344" y="7802"/>
                  </a:cubicBezTo>
                  <a:cubicBezTo>
                    <a:pt x="7591" y="7573"/>
                    <a:pt x="7820" y="7335"/>
                    <a:pt x="8039" y="7078"/>
                  </a:cubicBezTo>
                  <a:cubicBezTo>
                    <a:pt x="8439" y="6573"/>
                    <a:pt x="8706" y="6021"/>
                    <a:pt x="8868" y="5392"/>
                  </a:cubicBezTo>
                  <a:cubicBezTo>
                    <a:pt x="8973" y="5002"/>
                    <a:pt x="8982" y="4563"/>
                    <a:pt x="8992" y="4154"/>
                  </a:cubicBezTo>
                  <a:cubicBezTo>
                    <a:pt x="9001" y="3773"/>
                    <a:pt x="8973" y="3382"/>
                    <a:pt x="8954" y="3001"/>
                  </a:cubicBezTo>
                  <a:cubicBezTo>
                    <a:pt x="8915" y="2477"/>
                    <a:pt x="8887" y="1954"/>
                    <a:pt x="8849" y="1430"/>
                  </a:cubicBezTo>
                  <a:cubicBezTo>
                    <a:pt x="8830" y="1039"/>
                    <a:pt x="8696" y="677"/>
                    <a:pt x="8401" y="401"/>
                  </a:cubicBezTo>
                  <a:cubicBezTo>
                    <a:pt x="8134" y="144"/>
                    <a:pt x="7763" y="1"/>
                    <a:pt x="7391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3"/>
          <p:cNvGrpSpPr/>
          <p:nvPr/>
        </p:nvGrpSpPr>
        <p:grpSpPr>
          <a:xfrm>
            <a:off x="6342950" y="4039025"/>
            <a:ext cx="2828025" cy="1104475"/>
            <a:chOff x="6342950" y="4039025"/>
            <a:chExt cx="2828025" cy="1104475"/>
          </a:xfrm>
        </p:grpSpPr>
        <p:sp>
          <p:nvSpPr>
            <p:cNvPr id="2019" name="Google Shape;2019;p23"/>
            <p:cNvSpPr/>
            <p:nvPr/>
          </p:nvSpPr>
          <p:spPr>
            <a:xfrm>
              <a:off x="7257575" y="4781450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7325150" y="4772175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7331025" y="4844600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7377950" y="4931950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7408875" y="4875625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7401400" y="4821925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7244775" y="4855350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7285925" y="4916425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7222450" y="4958475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7241000" y="495975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7129000" y="4866550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7097625" y="4776500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7089225" y="4728875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7185625" y="4727300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7036975" y="4839050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6983475" y="4784825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6991325" y="4668600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7332300" y="4664700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7238850" y="4679500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7417175" y="4696550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7986150" y="50260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8091725" y="50512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8083975" y="51232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8139525" y="49915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8016125" y="48680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7916250" y="48352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7906275" y="49135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7830650" y="49707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7858475" y="50658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8033400" y="49438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7963325" y="51256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7750775" y="50042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7710825" y="48970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7656625" y="50711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8896350" y="46605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8824200" y="45772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8757950" y="46464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8674025" y="45531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8260775" y="44259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8359700" y="43843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8302875" y="43151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8268625" y="43736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9056275" y="42404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8983350" y="42132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8992625" y="42732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9110750" y="43935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8518275" y="50481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8656675" y="50208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8567500" y="49202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8552525" y="49058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8536350" y="49904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8436250" y="50027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8469775" y="50208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7729375" y="44299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7808550" y="43724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7696550" y="42624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7714400" y="43532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7593125" y="44132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7548900" y="42682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7585325" y="41685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7489425" y="43232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7596700" y="44884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7481850" y="44779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7766475" y="42245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7717950" y="40390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7657325" y="41983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7655200" y="42524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6563350" y="4878625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6525550" y="4696550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6620425" y="4676400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6556400" y="4725425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6451350" y="4735775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505250" y="4773725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6342950" y="4756750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6587850" y="4809375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7786425" y="46447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7831450" y="46357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8447675" y="47286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8453800" y="46735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8680200" y="41717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8719450" y="42491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8632675" y="42122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8394175" y="40726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6857350" y="5000800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8333100" y="40717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6738100" y="5008350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8053100" y="41570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9148425" y="45222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8845700" y="49509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8849675" y="48877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8895100" y="48868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0" name="Google Shape;2110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bg>
      <p:bgPr>
        <a:solidFill>
          <a:schemeClr val="dk2"/>
        </a:solidFill>
        <a:effectLst/>
      </p:bgPr>
    </p:bg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24"/>
          <p:cNvSpPr/>
          <p:nvPr/>
        </p:nvSpPr>
        <p:spPr>
          <a:xfrm>
            <a:off x="-963686" y="1207325"/>
            <a:ext cx="9143889" cy="4012375"/>
          </a:xfrm>
          <a:custGeom>
            <a:avLst/>
            <a:gdLst/>
            <a:ahLst/>
            <a:cxnLst/>
            <a:rect l="l" t="t" r="r" b="b"/>
            <a:pathLst>
              <a:path w="285323" h="160495" extrusionOk="0">
                <a:moveTo>
                  <a:pt x="1" y="1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150308"/>
                </a:lnTo>
                <a:cubicBezTo>
                  <a:pt x="283183" y="150194"/>
                  <a:pt x="281072" y="149937"/>
                  <a:pt x="278960" y="149623"/>
                </a:cubicBezTo>
                <a:cubicBezTo>
                  <a:pt x="262354" y="146970"/>
                  <a:pt x="248117" y="138325"/>
                  <a:pt x="232738" y="132390"/>
                </a:cubicBezTo>
                <a:cubicBezTo>
                  <a:pt x="216289" y="126036"/>
                  <a:pt x="198204" y="122733"/>
                  <a:pt x="180117" y="122733"/>
                </a:cubicBezTo>
                <a:cubicBezTo>
                  <a:pt x="177655" y="122733"/>
                  <a:pt x="175193" y="122794"/>
                  <a:pt x="172735" y="122917"/>
                </a:cubicBezTo>
                <a:cubicBezTo>
                  <a:pt x="159439" y="123602"/>
                  <a:pt x="146343" y="126056"/>
                  <a:pt x="133018" y="126455"/>
                </a:cubicBezTo>
                <a:cubicBezTo>
                  <a:pt x="131909" y="126489"/>
                  <a:pt x="130794" y="126506"/>
                  <a:pt x="129678" y="126506"/>
                </a:cubicBezTo>
                <a:cubicBezTo>
                  <a:pt x="117381" y="126506"/>
                  <a:pt x="104786" y="124392"/>
                  <a:pt x="95213" y="118010"/>
                </a:cubicBezTo>
                <a:cubicBezTo>
                  <a:pt x="82259" y="109365"/>
                  <a:pt x="77323" y="94699"/>
                  <a:pt x="75697" y="80832"/>
                </a:cubicBezTo>
                <a:cubicBezTo>
                  <a:pt x="74099" y="66966"/>
                  <a:pt x="74984" y="52757"/>
                  <a:pt x="70418" y="39375"/>
                </a:cubicBezTo>
                <a:cubicBezTo>
                  <a:pt x="65168" y="23996"/>
                  <a:pt x="52472" y="10501"/>
                  <a:pt x="35752" y="2968"/>
                </a:cubicBezTo>
                <a:cubicBezTo>
                  <a:pt x="33241" y="1827"/>
                  <a:pt x="30616" y="828"/>
                  <a:pt x="27905" y="1"/>
                </a:cubicBez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3" name="Google Shape;2113;p24"/>
          <p:cNvGrpSpPr/>
          <p:nvPr/>
        </p:nvGrpSpPr>
        <p:grpSpPr>
          <a:xfrm>
            <a:off x="286476" y="-773220"/>
            <a:ext cx="9792509" cy="5627936"/>
            <a:chOff x="286476" y="-773220"/>
            <a:chExt cx="9792509" cy="5627936"/>
          </a:xfrm>
        </p:grpSpPr>
        <p:grpSp>
          <p:nvGrpSpPr>
            <p:cNvPr id="2114" name="Google Shape;2114;p24"/>
            <p:cNvGrpSpPr/>
            <p:nvPr/>
          </p:nvGrpSpPr>
          <p:grpSpPr>
            <a:xfrm rot="1799995" flipH="1">
              <a:off x="6801424" y="-128689"/>
              <a:ext cx="3045496" cy="1744355"/>
              <a:chOff x="7015550" y="3058050"/>
              <a:chExt cx="1381675" cy="780025"/>
            </a:xfrm>
          </p:grpSpPr>
          <p:sp>
            <p:nvSpPr>
              <p:cNvPr id="2115" name="Google Shape;2115;p24"/>
              <p:cNvSpPr/>
              <p:nvPr/>
            </p:nvSpPr>
            <p:spPr>
              <a:xfrm>
                <a:off x="7565500" y="3206675"/>
                <a:ext cx="14532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2245" extrusionOk="0">
                    <a:moveTo>
                      <a:pt x="4582" y="1"/>
                    </a:moveTo>
                    <a:cubicBezTo>
                      <a:pt x="4316" y="1"/>
                      <a:pt x="4104" y="100"/>
                      <a:pt x="3824" y="176"/>
                    </a:cubicBezTo>
                    <a:cubicBezTo>
                      <a:pt x="3424" y="319"/>
                      <a:pt x="3025" y="433"/>
                      <a:pt x="2597" y="519"/>
                    </a:cubicBezTo>
                    <a:cubicBezTo>
                      <a:pt x="2197" y="604"/>
                      <a:pt x="1798" y="633"/>
                      <a:pt x="1427" y="747"/>
                    </a:cubicBezTo>
                    <a:cubicBezTo>
                      <a:pt x="1142" y="833"/>
                      <a:pt x="885" y="1004"/>
                      <a:pt x="571" y="1032"/>
                    </a:cubicBezTo>
                    <a:cubicBezTo>
                      <a:pt x="0" y="1147"/>
                      <a:pt x="0" y="2060"/>
                      <a:pt x="571" y="2202"/>
                    </a:cubicBezTo>
                    <a:cubicBezTo>
                      <a:pt x="703" y="2232"/>
                      <a:pt x="837" y="2245"/>
                      <a:pt x="973" y="2245"/>
                    </a:cubicBezTo>
                    <a:cubicBezTo>
                      <a:pt x="1484" y="2245"/>
                      <a:pt x="2015" y="2070"/>
                      <a:pt x="2511" y="2003"/>
                    </a:cubicBezTo>
                    <a:cubicBezTo>
                      <a:pt x="2882" y="1974"/>
                      <a:pt x="3253" y="1917"/>
                      <a:pt x="3624" y="1860"/>
                    </a:cubicBezTo>
                    <a:cubicBezTo>
                      <a:pt x="3795" y="1831"/>
                      <a:pt x="3938" y="1803"/>
                      <a:pt x="4109" y="1774"/>
                    </a:cubicBezTo>
                    <a:cubicBezTo>
                      <a:pt x="4080" y="1774"/>
                      <a:pt x="4708" y="1689"/>
                      <a:pt x="4423" y="1632"/>
                    </a:cubicBezTo>
                    <a:lnTo>
                      <a:pt x="4423" y="1632"/>
                    </a:lnTo>
                    <a:cubicBezTo>
                      <a:pt x="4489" y="1643"/>
                      <a:pt x="4552" y="1648"/>
                      <a:pt x="4612" y="1648"/>
                    </a:cubicBezTo>
                    <a:cubicBezTo>
                      <a:pt x="5645" y="1648"/>
                      <a:pt x="5812" y="113"/>
                      <a:pt x="4680" y="5"/>
                    </a:cubicBezTo>
                    <a:cubicBezTo>
                      <a:pt x="4646" y="2"/>
                      <a:pt x="4614" y="1"/>
                      <a:pt x="458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4"/>
              <p:cNvSpPr/>
              <p:nvPr/>
            </p:nvSpPr>
            <p:spPr>
              <a:xfrm>
                <a:off x="7343650" y="3058050"/>
                <a:ext cx="12700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161" extrusionOk="0">
                    <a:moveTo>
                      <a:pt x="4075" y="1"/>
                    </a:moveTo>
                    <a:cubicBezTo>
                      <a:pt x="3787" y="1"/>
                      <a:pt x="3621" y="103"/>
                      <a:pt x="3339" y="244"/>
                    </a:cubicBezTo>
                    <a:cubicBezTo>
                      <a:pt x="3054" y="386"/>
                      <a:pt x="2654" y="472"/>
                      <a:pt x="2369" y="586"/>
                    </a:cubicBezTo>
                    <a:cubicBezTo>
                      <a:pt x="1713" y="814"/>
                      <a:pt x="1057" y="1157"/>
                      <a:pt x="372" y="1357"/>
                    </a:cubicBezTo>
                    <a:cubicBezTo>
                      <a:pt x="86" y="1442"/>
                      <a:pt x="1" y="1870"/>
                      <a:pt x="286" y="2013"/>
                    </a:cubicBezTo>
                    <a:cubicBezTo>
                      <a:pt x="485" y="2123"/>
                      <a:pt x="730" y="2161"/>
                      <a:pt x="989" y="2161"/>
                    </a:cubicBezTo>
                    <a:cubicBezTo>
                      <a:pt x="1401" y="2161"/>
                      <a:pt x="1848" y="2065"/>
                      <a:pt x="2198" y="2013"/>
                    </a:cubicBezTo>
                    <a:cubicBezTo>
                      <a:pt x="2597" y="1956"/>
                      <a:pt x="2997" y="1870"/>
                      <a:pt x="3396" y="1785"/>
                    </a:cubicBezTo>
                    <a:cubicBezTo>
                      <a:pt x="3682" y="1728"/>
                      <a:pt x="4052" y="1585"/>
                      <a:pt x="4252" y="1556"/>
                    </a:cubicBezTo>
                    <a:cubicBezTo>
                      <a:pt x="4994" y="1414"/>
                      <a:pt x="5080" y="130"/>
                      <a:pt x="4281" y="16"/>
                    </a:cubicBezTo>
                    <a:cubicBezTo>
                      <a:pt x="4205" y="5"/>
                      <a:pt x="4137" y="1"/>
                      <a:pt x="407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4"/>
              <p:cNvSpPr/>
              <p:nvPr/>
            </p:nvSpPr>
            <p:spPr>
              <a:xfrm>
                <a:off x="7570500" y="3076125"/>
                <a:ext cx="1148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042" extrusionOk="0">
                    <a:moveTo>
                      <a:pt x="3430" y="0"/>
                    </a:moveTo>
                    <a:cubicBezTo>
                      <a:pt x="2777" y="0"/>
                      <a:pt x="2040" y="358"/>
                      <a:pt x="1427" y="491"/>
                    </a:cubicBezTo>
                    <a:cubicBezTo>
                      <a:pt x="942" y="605"/>
                      <a:pt x="0" y="805"/>
                      <a:pt x="86" y="1490"/>
                    </a:cubicBezTo>
                    <a:lnTo>
                      <a:pt x="114" y="1547"/>
                    </a:lnTo>
                    <a:cubicBezTo>
                      <a:pt x="143" y="1746"/>
                      <a:pt x="342" y="1975"/>
                      <a:pt x="542" y="2003"/>
                    </a:cubicBezTo>
                    <a:cubicBezTo>
                      <a:pt x="666" y="2031"/>
                      <a:pt x="789" y="2042"/>
                      <a:pt x="913" y="2042"/>
                    </a:cubicBezTo>
                    <a:cubicBezTo>
                      <a:pt x="1303" y="2042"/>
                      <a:pt x="1693" y="1932"/>
                      <a:pt x="2083" y="1889"/>
                    </a:cubicBezTo>
                    <a:cubicBezTo>
                      <a:pt x="2568" y="1803"/>
                      <a:pt x="3053" y="1661"/>
                      <a:pt x="3538" y="1632"/>
                    </a:cubicBezTo>
                    <a:cubicBezTo>
                      <a:pt x="4565" y="1547"/>
                      <a:pt x="4594" y="91"/>
                      <a:pt x="3567" y="6"/>
                    </a:cubicBezTo>
                    <a:cubicBezTo>
                      <a:pt x="3522" y="2"/>
                      <a:pt x="3476" y="0"/>
                      <a:pt x="3430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4"/>
              <p:cNvSpPr/>
              <p:nvPr/>
            </p:nvSpPr>
            <p:spPr>
              <a:xfrm>
                <a:off x="7804450" y="3239325"/>
                <a:ext cx="12262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1842" extrusionOk="0">
                    <a:moveTo>
                      <a:pt x="3871" y="1"/>
                    </a:moveTo>
                    <a:cubicBezTo>
                      <a:pt x="3764" y="1"/>
                      <a:pt x="3652" y="30"/>
                      <a:pt x="3539" y="97"/>
                    </a:cubicBezTo>
                    <a:cubicBezTo>
                      <a:pt x="3111" y="354"/>
                      <a:pt x="2569" y="354"/>
                      <a:pt x="2112" y="440"/>
                    </a:cubicBezTo>
                    <a:cubicBezTo>
                      <a:pt x="1541" y="554"/>
                      <a:pt x="942" y="697"/>
                      <a:pt x="372" y="839"/>
                    </a:cubicBezTo>
                    <a:cubicBezTo>
                      <a:pt x="1" y="953"/>
                      <a:pt x="1" y="1410"/>
                      <a:pt x="257" y="1610"/>
                    </a:cubicBezTo>
                    <a:cubicBezTo>
                      <a:pt x="481" y="1786"/>
                      <a:pt x="767" y="1841"/>
                      <a:pt x="1071" y="1841"/>
                    </a:cubicBezTo>
                    <a:cubicBezTo>
                      <a:pt x="1504" y="1841"/>
                      <a:pt x="1971" y="1729"/>
                      <a:pt x="2340" y="1695"/>
                    </a:cubicBezTo>
                    <a:cubicBezTo>
                      <a:pt x="2997" y="1610"/>
                      <a:pt x="3624" y="1638"/>
                      <a:pt x="4223" y="1353"/>
                    </a:cubicBezTo>
                    <a:cubicBezTo>
                      <a:pt x="4905" y="988"/>
                      <a:pt x="4486" y="1"/>
                      <a:pt x="387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4"/>
              <p:cNvSpPr/>
              <p:nvPr/>
            </p:nvSpPr>
            <p:spPr>
              <a:xfrm>
                <a:off x="7821425" y="3375900"/>
                <a:ext cx="10717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2231" extrusionOk="0">
                    <a:moveTo>
                      <a:pt x="3517" y="0"/>
                    </a:moveTo>
                    <a:cubicBezTo>
                      <a:pt x="3441" y="0"/>
                      <a:pt x="3364" y="9"/>
                      <a:pt x="3288" y="27"/>
                    </a:cubicBezTo>
                    <a:cubicBezTo>
                      <a:pt x="2803" y="141"/>
                      <a:pt x="2346" y="426"/>
                      <a:pt x="1861" y="598"/>
                    </a:cubicBezTo>
                    <a:cubicBezTo>
                      <a:pt x="1405" y="797"/>
                      <a:pt x="834" y="911"/>
                      <a:pt x="406" y="1225"/>
                    </a:cubicBezTo>
                    <a:cubicBezTo>
                      <a:pt x="0" y="1523"/>
                      <a:pt x="184" y="2230"/>
                      <a:pt x="690" y="2230"/>
                    </a:cubicBezTo>
                    <a:cubicBezTo>
                      <a:pt x="718" y="2230"/>
                      <a:pt x="747" y="2228"/>
                      <a:pt x="777" y="2224"/>
                    </a:cubicBezTo>
                    <a:cubicBezTo>
                      <a:pt x="1804" y="2110"/>
                      <a:pt x="2774" y="1596"/>
                      <a:pt x="3773" y="1339"/>
                    </a:cubicBezTo>
                    <a:cubicBezTo>
                      <a:pt x="4144" y="1254"/>
                      <a:pt x="4286" y="769"/>
                      <a:pt x="4172" y="455"/>
                    </a:cubicBezTo>
                    <a:cubicBezTo>
                      <a:pt x="4081" y="137"/>
                      <a:pt x="3811" y="0"/>
                      <a:pt x="3517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4"/>
              <p:cNvSpPr/>
              <p:nvPr/>
            </p:nvSpPr>
            <p:spPr>
              <a:xfrm>
                <a:off x="7684950" y="3525400"/>
                <a:ext cx="119875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579" extrusionOk="0">
                    <a:moveTo>
                      <a:pt x="3519" y="0"/>
                    </a:moveTo>
                    <a:cubicBezTo>
                      <a:pt x="3335" y="0"/>
                      <a:pt x="3140" y="70"/>
                      <a:pt x="2955" y="238"/>
                    </a:cubicBezTo>
                    <a:cubicBezTo>
                      <a:pt x="2698" y="467"/>
                      <a:pt x="2441" y="638"/>
                      <a:pt x="2184" y="895"/>
                    </a:cubicBezTo>
                    <a:cubicBezTo>
                      <a:pt x="1899" y="1180"/>
                      <a:pt x="1614" y="1437"/>
                      <a:pt x="1271" y="1694"/>
                    </a:cubicBezTo>
                    <a:cubicBezTo>
                      <a:pt x="786" y="2064"/>
                      <a:pt x="101" y="2464"/>
                      <a:pt x="44" y="3149"/>
                    </a:cubicBezTo>
                    <a:cubicBezTo>
                      <a:pt x="1" y="3388"/>
                      <a:pt x="240" y="3578"/>
                      <a:pt x="470" y="3578"/>
                    </a:cubicBezTo>
                    <a:cubicBezTo>
                      <a:pt x="541" y="3578"/>
                      <a:pt x="611" y="3560"/>
                      <a:pt x="672" y="3520"/>
                    </a:cubicBezTo>
                    <a:cubicBezTo>
                      <a:pt x="1756" y="2863"/>
                      <a:pt x="2898" y="2264"/>
                      <a:pt x="3953" y="1608"/>
                    </a:cubicBezTo>
                    <a:cubicBezTo>
                      <a:pt x="4795" y="1085"/>
                      <a:pt x="4240" y="0"/>
                      <a:pt x="351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4"/>
              <p:cNvSpPr/>
              <p:nvPr/>
            </p:nvSpPr>
            <p:spPr>
              <a:xfrm>
                <a:off x="7461350" y="3516375"/>
                <a:ext cx="101275" cy="72925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917" extrusionOk="0">
                    <a:moveTo>
                      <a:pt x="2859" y="0"/>
                    </a:moveTo>
                    <a:cubicBezTo>
                      <a:pt x="2660" y="0"/>
                      <a:pt x="2463" y="84"/>
                      <a:pt x="2312" y="286"/>
                    </a:cubicBezTo>
                    <a:cubicBezTo>
                      <a:pt x="1713" y="1084"/>
                      <a:pt x="315" y="1313"/>
                      <a:pt x="58" y="2368"/>
                    </a:cubicBezTo>
                    <a:cubicBezTo>
                      <a:pt x="1" y="2597"/>
                      <a:pt x="200" y="2910"/>
                      <a:pt x="457" y="2910"/>
                    </a:cubicBezTo>
                    <a:cubicBezTo>
                      <a:pt x="495" y="2914"/>
                      <a:pt x="533" y="2916"/>
                      <a:pt x="572" y="2916"/>
                    </a:cubicBezTo>
                    <a:cubicBezTo>
                      <a:pt x="1089" y="2916"/>
                      <a:pt x="1687" y="2575"/>
                      <a:pt x="2112" y="2283"/>
                    </a:cubicBezTo>
                    <a:cubicBezTo>
                      <a:pt x="2597" y="1969"/>
                      <a:pt x="3139" y="1741"/>
                      <a:pt x="3539" y="1284"/>
                    </a:cubicBezTo>
                    <a:cubicBezTo>
                      <a:pt x="4050" y="730"/>
                      <a:pt x="3447" y="0"/>
                      <a:pt x="285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4"/>
              <p:cNvSpPr/>
              <p:nvPr/>
            </p:nvSpPr>
            <p:spPr>
              <a:xfrm>
                <a:off x="7228100" y="3577325"/>
                <a:ext cx="96100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3573" extrusionOk="0">
                    <a:moveTo>
                      <a:pt x="2782" y="0"/>
                    </a:moveTo>
                    <a:cubicBezTo>
                      <a:pt x="2628" y="0"/>
                      <a:pt x="2473" y="64"/>
                      <a:pt x="2340" y="216"/>
                    </a:cubicBezTo>
                    <a:cubicBezTo>
                      <a:pt x="1798" y="843"/>
                      <a:pt x="1256" y="1443"/>
                      <a:pt x="742" y="2099"/>
                    </a:cubicBezTo>
                    <a:cubicBezTo>
                      <a:pt x="457" y="2498"/>
                      <a:pt x="1" y="2869"/>
                      <a:pt x="229" y="3383"/>
                    </a:cubicBezTo>
                    <a:cubicBezTo>
                      <a:pt x="290" y="3517"/>
                      <a:pt x="403" y="3573"/>
                      <a:pt x="519" y="3573"/>
                    </a:cubicBezTo>
                    <a:cubicBezTo>
                      <a:pt x="675" y="3573"/>
                      <a:pt x="836" y="3473"/>
                      <a:pt x="885" y="3326"/>
                    </a:cubicBezTo>
                    <a:lnTo>
                      <a:pt x="885" y="3326"/>
                    </a:lnTo>
                    <a:cubicBezTo>
                      <a:pt x="880" y="3346"/>
                      <a:pt x="885" y="3354"/>
                      <a:pt x="897" y="3354"/>
                    </a:cubicBezTo>
                    <a:cubicBezTo>
                      <a:pt x="951" y="3354"/>
                      <a:pt x="1157" y="3168"/>
                      <a:pt x="1228" y="3097"/>
                    </a:cubicBezTo>
                    <a:cubicBezTo>
                      <a:pt x="1456" y="2926"/>
                      <a:pt x="1656" y="2698"/>
                      <a:pt x="1884" y="2498"/>
                    </a:cubicBezTo>
                    <a:cubicBezTo>
                      <a:pt x="2340" y="2042"/>
                      <a:pt x="2854" y="1699"/>
                      <a:pt x="3310" y="1271"/>
                    </a:cubicBezTo>
                    <a:cubicBezTo>
                      <a:pt x="3843" y="783"/>
                      <a:pt x="3322" y="0"/>
                      <a:pt x="278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4"/>
              <p:cNvSpPr/>
              <p:nvPr/>
            </p:nvSpPr>
            <p:spPr>
              <a:xfrm>
                <a:off x="7097575" y="3507425"/>
                <a:ext cx="92750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3441" extrusionOk="0">
                    <a:moveTo>
                      <a:pt x="2828" y="0"/>
                    </a:moveTo>
                    <a:cubicBezTo>
                      <a:pt x="1869" y="0"/>
                      <a:pt x="1536" y="1174"/>
                      <a:pt x="1027" y="1870"/>
                    </a:cubicBezTo>
                    <a:cubicBezTo>
                      <a:pt x="913" y="2042"/>
                      <a:pt x="0" y="3440"/>
                      <a:pt x="771" y="3440"/>
                    </a:cubicBezTo>
                    <a:cubicBezTo>
                      <a:pt x="781" y="3440"/>
                      <a:pt x="792" y="3441"/>
                      <a:pt x="802" y="3441"/>
                    </a:cubicBezTo>
                    <a:cubicBezTo>
                      <a:pt x="1251" y="3441"/>
                      <a:pt x="1748" y="2862"/>
                      <a:pt x="2055" y="2584"/>
                    </a:cubicBezTo>
                    <a:cubicBezTo>
                      <a:pt x="2311" y="2355"/>
                      <a:pt x="2511" y="2099"/>
                      <a:pt x="2768" y="1842"/>
                    </a:cubicBezTo>
                    <a:cubicBezTo>
                      <a:pt x="2768" y="1824"/>
                      <a:pt x="2941" y="1623"/>
                      <a:pt x="3001" y="1544"/>
                    </a:cubicBezTo>
                    <a:lnTo>
                      <a:pt x="3001" y="1544"/>
                    </a:lnTo>
                    <a:cubicBezTo>
                      <a:pt x="3105" y="1479"/>
                      <a:pt x="3230" y="1437"/>
                      <a:pt x="3339" y="1328"/>
                    </a:cubicBezTo>
                    <a:cubicBezTo>
                      <a:pt x="3709" y="957"/>
                      <a:pt x="3624" y="130"/>
                      <a:pt x="3025" y="16"/>
                    </a:cubicBezTo>
                    <a:cubicBezTo>
                      <a:pt x="2956" y="5"/>
                      <a:pt x="2891" y="0"/>
                      <a:pt x="282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4"/>
              <p:cNvSpPr/>
              <p:nvPr/>
            </p:nvSpPr>
            <p:spPr>
              <a:xfrm>
                <a:off x="7308000" y="3435475"/>
                <a:ext cx="113100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2505" extrusionOk="0">
                    <a:moveTo>
                      <a:pt x="3587" y="1"/>
                    </a:moveTo>
                    <a:cubicBezTo>
                      <a:pt x="3491" y="1"/>
                      <a:pt x="3388" y="22"/>
                      <a:pt x="3281" y="69"/>
                    </a:cubicBezTo>
                    <a:cubicBezTo>
                      <a:pt x="2911" y="240"/>
                      <a:pt x="2597" y="469"/>
                      <a:pt x="2254" y="668"/>
                    </a:cubicBezTo>
                    <a:cubicBezTo>
                      <a:pt x="1855" y="868"/>
                      <a:pt x="1455" y="1068"/>
                      <a:pt x="1084" y="1267"/>
                    </a:cubicBezTo>
                    <a:cubicBezTo>
                      <a:pt x="685" y="1496"/>
                      <a:pt x="0" y="1753"/>
                      <a:pt x="114" y="2295"/>
                    </a:cubicBezTo>
                    <a:cubicBezTo>
                      <a:pt x="134" y="2434"/>
                      <a:pt x="238" y="2504"/>
                      <a:pt x="357" y="2504"/>
                    </a:cubicBezTo>
                    <a:cubicBezTo>
                      <a:pt x="409" y="2504"/>
                      <a:pt x="462" y="2492"/>
                      <a:pt x="514" y="2466"/>
                    </a:cubicBezTo>
                    <a:cubicBezTo>
                      <a:pt x="628" y="2409"/>
                      <a:pt x="828" y="2437"/>
                      <a:pt x="970" y="2409"/>
                    </a:cubicBezTo>
                    <a:cubicBezTo>
                      <a:pt x="1341" y="2352"/>
                      <a:pt x="1712" y="2209"/>
                      <a:pt x="2055" y="2066"/>
                    </a:cubicBezTo>
                    <a:cubicBezTo>
                      <a:pt x="2682" y="1838"/>
                      <a:pt x="3367" y="1610"/>
                      <a:pt x="3909" y="1239"/>
                    </a:cubicBezTo>
                    <a:cubicBezTo>
                      <a:pt x="4524" y="821"/>
                      <a:pt x="4185" y="1"/>
                      <a:pt x="358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4"/>
              <p:cNvSpPr/>
              <p:nvPr/>
            </p:nvSpPr>
            <p:spPr>
              <a:xfrm>
                <a:off x="7181025" y="3353775"/>
                <a:ext cx="59825" cy="79000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160" extrusionOk="0">
                    <a:moveTo>
                      <a:pt x="1570" y="1"/>
                    </a:moveTo>
                    <a:cubicBezTo>
                      <a:pt x="1514" y="1"/>
                      <a:pt x="1457" y="9"/>
                      <a:pt x="1399" y="27"/>
                    </a:cubicBezTo>
                    <a:cubicBezTo>
                      <a:pt x="771" y="199"/>
                      <a:pt x="600" y="769"/>
                      <a:pt x="428" y="1340"/>
                    </a:cubicBezTo>
                    <a:cubicBezTo>
                      <a:pt x="314" y="1853"/>
                      <a:pt x="1" y="2453"/>
                      <a:pt x="86" y="2966"/>
                    </a:cubicBezTo>
                    <a:cubicBezTo>
                      <a:pt x="86" y="3091"/>
                      <a:pt x="186" y="3160"/>
                      <a:pt x="295" y="3160"/>
                    </a:cubicBezTo>
                    <a:cubicBezTo>
                      <a:pt x="362" y="3160"/>
                      <a:pt x="432" y="3134"/>
                      <a:pt x="486" y="3080"/>
                    </a:cubicBezTo>
                    <a:cubicBezTo>
                      <a:pt x="828" y="2738"/>
                      <a:pt x="1085" y="2367"/>
                      <a:pt x="1370" y="1968"/>
                    </a:cubicBezTo>
                    <a:cubicBezTo>
                      <a:pt x="1598" y="1597"/>
                      <a:pt x="1912" y="1368"/>
                      <a:pt x="2112" y="1026"/>
                    </a:cubicBezTo>
                    <a:cubicBezTo>
                      <a:pt x="2392" y="593"/>
                      <a:pt x="2035" y="1"/>
                      <a:pt x="157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4"/>
              <p:cNvSpPr/>
              <p:nvPr/>
            </p:nvSpPr>
            <p:spPr>
              <a:xfrm>
                <a:off x="7839400" y="3101675"/>
                <a:ext cx="1205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2046" extrusionOk="0">
                    <a:moveTo>
                      <a:pt x="810" y="0"/>
                    </a:moveTo>
                    <a:cubicBezTo>
                      <a:pt x="687" y="0"/>
                      <a:pt x="568" y="12"/>
                      <a:pt x="457" y="40"/>
                    </a:cubicBezTo>
                    <a:cubicBezTo>
                      <a:pt x="1" y="154"/>
                      <a:pt x="29" y="753"/>
                      <a:pt x="429" y="896"/>
                    </a:cubicBezTo>
                    <a:cubicBezTo>
                      <a:pt x="1056" y="1124"/>
                      <a:pt x="1656" y="1352"/>
                      <a:pt x="2283" y="1552"/>
                    </a:cubicBezTo>
                    <a:cubicBezTo>
                      <a:pt x="2836" y="1743"/>
                      <a:pt x="3341" y="2045"/>
                      <a:pt x="3882" y="2045"/>
                    </a:cubicBezTo>
                    <a:cubicBezTo>
                      <a:pt x="4066" y="2045"/>
                      <a:pt x="4255" y="2010"/>
                      <a:pt x="4452" y="1923"/>
                    </a:cubicBezTo>
                    <a:cubicBezTo>
                      <a:pt x="4709" y="1780"/>
                      <a:pt x="4823" y="1409"/>
                      <a:pt x="4651" y="1181"/>
                    </a:cubicBezTo>
                    <a:cubicBezTo>
                      <a:pt x="4195" y="439"/>
                      <a:pt x="3168" y="382"/>
                      <a:pt x="2369" y="268"/>
                    </a:cubicBezTo>
                    <a:cubicBezTo>
                      <a:pt x="1909" y="199"/>
                      <a:pt x="1320" y="0"/>
                      <a:pt x="810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24"/>
              <p:cNvSpPr/>
              <p:nvPr/>
            </p:nvSpPr>
            <p:spPr>
              <a:xfrm>
                <a:off x="8074075" y="3235300"/>
                <a:ext cx="11880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455" extrusionOk="0">
                    <a:moveTo>
                      <a:pt x="418" y="0"/>
                    </a:moveTo>
                    <a:cubicBezTo>
                      <a:pt x="359" y="0"/>
                      <a:pt x="305" y="32"/>
                      <a:pt x="286" y="87"/>
                    </a:cubicBezTo>
                    <a:cubicBezTo>
                      <a:pt x="1" y="515"/>
                      <a:pt x="600" y="886"/>
                      <a:pt x="914" y="1057"/>
                    </a:cubicBezTo>
                    <a:cubicBezTo>
                      <a:pt x="1713" y="1457"/>
                      <a:pt x="2512" y="1856"/>
                      <a:pt x="3282" y="2341"/>
                    </a:cubicBezTo>
                    <a:cubicBezTo>
                      <a:pt x="3406" y="2421"/>
                      <a:pt x="3529" y="2455"/>
                      <a:pt x="3647" y="2455"/>
                    </a:cubicBezTo>
                    <a:cubicBezTo>
                      <a:pt x="4289" y="2455"/>
                      <a:pt x="4752" y="1428"/>
                      <a:pt x="4052" y="1114"/>
                    </a:cubicBezTo>
                    <a:cubicBezTo>
                      <a:pt x="3311" y="772"/>
                      <a:pt x="2540" y="515"/>
                      <a:pt x="1770" y="344"/>
                    </a:cubicBezTo>
                    <a:cubicBezTo>
                      <a:pt x="1427" y="258"/>
                      <a:pt x="800" y="230"/>
                      <a:pt x="514" y="30"/>
                    </a:cubicBezTo>
                    <a:cubicBezTo>
                      <a:pt x="484" y="10"/>
                      <a:pt x="450" y="0"/>
                      <a:pt x="41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24"/>
              <p:cNvSpPr/>
              <p:nvPr/>
            </p:nvSpPr>
            <p:spPr>
              <a:xfrm>
                <a:off x="8067675" y="3357025"/>
                <a:ext cx="118450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2566" extrusionOk="0">
                    <a:moveTo>
                      <a:pt x="639" y="1"/>
                    </a:moveTo>
                    <a:cubicBezTo>
                      <a:pt x="577" y="1"/>
                      <a:pt x="516" y="4"/>
                      <a:pt x="457" y="12"/>
                    </a:cubicBezTo>
                    <a:cubicBezTo>
                      <a:pt x="114" y="40"/>
                      <a:pt x="0" y="440"/>
                      <a:pt x="285" y="668"/>
                    </a:cubicBezTo>
                    <a:cubicBezTo>
                      <a:pt x="827" y="1096"/>
                      <a:pt x="1370" y="1495"/>
                      <a:pt x="1997" y="1838"/>
                    </a:cubicBezTo>
                    <a:cubicBezTo>
                      <a:pt x="2482" y="2094"/>
                      <a:pt x="3053" y="2437"/>
                      <a:pt x="3595" y="2551"/>
                    </a:cubicBezTo>
                    <a:cubicBezTo>
                      <a:pt x="3647" y="2561"/>
                      <a:pt x="3699" y="2566"/>
                      <a:pt x="3750" y="2566"/>
                    </a:cubicBezTo>
                    <a:cubicBezTo>
                      <a:pt x="4287" y="2566"/>
                      <a:pt x="4738" y="2042"/>
                      <a:pt x="4451" y="1495"/>
                    </a:cubicBezTo>
                    <a:cubicBezTo>
                      <a:pt x="4080" y="867"/>
                      <a:pt x="3310" y="839"/>
                      <a:pt x="2682" y="611"/>
                    </a:cubicBezTo>
                    <a:cubicBezTo>
                      <a:pt x="2081" y="402"/>
                      <a:pt x="1312" y="1"/>
                      <a:pt x="639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4"/>
              <p:cNvSpPr/>
              <p:nvPr/>
            </p:nvSpPr>
            <p:spPr>
              <a:xfrm>
                <a:off x="8104750" y="3507350"/>
                <a:ext cx="1447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2449" extrusionOk="0">
                    <a:moveTo>
                      <a:pt x="822" y="1"/>
                    </a:moveTo>
                    <a:cubicBezTo>
                      <a:pt x="701" y="1"/>
                      <a:pt x="579" y="6"/>
                      <a:pt x="457" y="19"/>
                    </a:cubicBezTo>
                    <a:cubicBezTo>
                      <a:pt x="115" y="76"/>
                      <a:pt x="1" y="475"/>
                      <a:pt x="286" y="704"/>
                    </a:cubicBezTo>
                    <a:cubicBezTo>
                      <a:pt x="1342" y="1560"/>
                      <a:pt x="2854" y="1645"/>
                      <a:pt x="4024" y="2301"/>
                    </a:cubicBezTo>
                    <a:cubicBezTo>
                      <a:pt x="4201" y="2404"/>
                      <a:pt x="4367" y="2448"/>
                      <a:pt x="4517" y="2448"/>
                    </a:cubicBezTo>
                    <a:cubicBezTo>
                      <a:pt x="5455" y="2448"/>
                      <a:pt x="5788" y="724"/>
                      <a:pt x="4509" y="675"/>
                    </a:cubicBezTo>
                    <a:cubicBezTo>
                      <a:pt x="3285" y="623"/>
                      <a:pt x="2085" y="1"/>
                      <a:pt x="82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4"/>
              <p:cNvSpPr/>
              <p:nvPr/>
            </p:nvSpPr>
            <p:spPr>
              <a:xfrm>
                <a:off x="7475425" y="3662125"/>
                <a:ext cx="105800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2922" extrusionOk="0">
                    <a:moveTo>
                      <a:pt x="3758" y="1"/>
                    </a:moveTo>
                    <a:cubicBezTo>
                      <a:pt x="3590" y="1"/>
                      <a:pt x="3460" y="67"/>
                      <a:pt x="3261" y="133"/>
                    </a:cubicBezTo>
                    <a:cubicBezTo>
                      <a:pt x="2890" y="305"/>
                      <a:pt x="2519" y="447"/>
                      <a:pt x="2148" y="647"/>
                    </a:cubicBezTo>
                    <a:cubicBezTo>
                      <a:pt x="1549" y="932"/>
                      <a:pt x="1093" y="1303"/>
                      <a:pt x="550" y="1703"/>
                    </a:cubicBezTo>
                    <a:cubicBezTo>
                      <a:pt x="0" y="2096"/>
                      <a:pt x="484" y="2922"/>
                      <a:pt x="1075" y="2922"/>
                    </a:cubicBezTo>
                    <a:cubicBezTo>
                      <a:pt x="1128" y="2922"/>
                      <a:pt x="1182" y="2915"/>
                      <a:pt x="1235" y="2901"/>
                    </a:cubicBezTo>
                    <a:cubicBezTo>
                      <a:pt x="1549" y="2844"/>
                      <a:pt x="1663" y="2673"/>
                      <a:pt x="1863" y="2445"/>
                    </a:cubicBezTo>
                    <a:cubicBezTo>
                      <a:pt x="2091" y="2188"/>
                      <a:pt x="2376" y="1988"/>
                      <a:pt x="2662" y="1788"/>
                    </a:cubicBezTo>
                    <a:cubicBezTo>
                      <a:pt x="3147" y="1446"/>
                      <a:pt x="3832" y="1104"/>
                      <a:pt x="4117" y="561"/>
                    </a:cubicBezTo>
                    <a:cubicBezTo>
                      <a:pt x="4231" y="362"/>
                      <a:pt x="4145" y="76"/>
                      <a:pt x="3917" y="19"/>
                    </a:cubicBezTo>
                    <a:cubicBezTo>
                      <a:pt x="3859" y="6"/>
                      <a:pt x="3807" y="1"/>
                      <a:pt x="3758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4"/>
              <p:cNvSpPr/>
              <p:nvPr/>
            </p:nvSpPr>
            <p:spPr>
              <a:xfrm>
                <a:off x="7336975" y="3709925"/>
                <a:ext cx="65200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3908" extrusionOk="0">
                    <a:moveTo>
                      <a:pt x="2146" y="0"/>
                    </a:moveTo>
                    <a:cubicBezTo>
                      <a:pt x="2118" y="0"/>
                      <a:pt x="2091" y="6"/>
                      <a:pt x="2065" y="19"/>
                    </a:cubicBezTo>
                    <a:cubicBezTo>
                      <a:pt x="1609" y="190"/>
                      <a:pt x="1381" y="590"/>
                      <a:pt x="1095" y="989"/>
                    </a:cubicBezTo>
                    <a:cubicBezTo>
                      <a:pt x="696" y="1588"/>
                      <a:pt x="439" y="2216"/>
                      <a:pt x="211" y="2901"/>
                    </a:cubicBezTo>
                    <a:cubicBezTo>
                      <a:pt x="1" y="3495"/>
                      <a:pt x="542" y="3908"/>
                      <a:pt x="1038" y="3908"/>
                    </a:cubicBezTo>
                    <a:cubicBezTo>
                      <a:pt x="1351" y="3908"/>
                      <a:pt x="1646" y="3744"/>
                      <a:pt x="1723" y="3357"/>
                    </a:cubicBezTo>
                    <a:cubicBezTo>
                      <a:pt x="1866" y="2672"/>
                      <a:pt x="2008" y="2016"/>
                      <a:pt x="2237" y="1360"/>
                    </a:cubicBezTo>
                    <a:cubicBezTo>
                      <a:pt x="2379" y="1018"/>
                      <a:pt x="2607" y="475"/>
                      <a:pt x="2379" y="133"/>
                    </a:cubicBezTo>
                    <a:cubicBezTo>
                      <a:pt x="2335" y="67"/>
                      <a:pt x="2239" y="0"/>
                      <a:pt x="214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4"/>
              <p:cNvSpPr/>
              <p:nvPr/>
            </p:nvSpPr>
            <p:spPr>
              <a:xfrm>
                <a:off x="7146775" y="3735250"/>
                <a:ext cx="58000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4113" extrusionOk="0">
                    <a:moveTo>
                      <a:pt x="719" y="1"/>
                    </a:moveTo>
                    <a:cubicBezTo>
                      <a:pt x="569" y="1"/>
                      <a:pt x="415" y="67"/>
                      <a:pt x="315" y="204"/>
                    </a:cubicBezTo>
                    <a:cubicBezTo>
                      <a:pt x="1" y="632"/>
                      <a:pt x="144" y="1346"/>
                      <a:pt x="115" y="1859"/>
                    </a:cubicBezTo>
                    <a:cubicBezTo>
                      <a:pt x="87" y="2401"/>
                      <a:pt x="58" y="2943"/>
                      <a:pt x="201" y="3457"/>
                    </a:cubicBezTo>
                    <a:cubicBezTo>
                      <a:pt x="320" y="3926"/>
                      <a:pt x="646" y="4112"/>
                      <a:pt x="989" y="4112"/>
                    </a:cubicBezTo>
                    <a:cubicBezTo>
                      <a:pt x="1625" y="4112"/>
                      <a:pt x="2319" y="3469"/>
                      <a:pt x="1856" y="2801"/>
                    </a:cubicBezTo>
                    <a:cubicBezTo>
                      <a:pt x="1599" y="2458"/>
                      <a:pt x="1542" y="2116"/>
                      <a:pt x="1485" y="1716"/>
                    </a:cubicBezTo>
                    <a:cubicBezTo>
                      <a:pt x="1456" y="1488"/>
                      <a:pt x="1399" y="1231"/>
                      <a:pt x="1371" y="1003"/>
                    </a:cubicBezTo>
                    <a:cubicBezTo>
                      <a:pt x="1313" y="775"/>
                      <a:pt x="1199" y="547"/>
                      <a:pt x="1142" y="318"/>
                    </a:cubicBezTo>
                    <a:cubicBezTo>
                      <a:pt x="1094" y="110"/>
                      <a:pt x="911" y="1"/>
                      <a:pt x="719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4"/>
              <p:cNvSpPr/>
              <p:nvPr/>
            </p:nvSpPr>
            <p:spPr>
              <a:xfrm>
                <a:off x="7035500" y="3319800"/>
                <a:ext cx="91725" cy="94325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3773" extrusionOk="0">
                    <a:moveTo>
                      <a:pt x="2292" y="0"/>
                    </a:moveTo>
                    <a:cubicBezTo>
                      <a:pt x="2015" y="0"/>
                      <a:pt x="1738" y="121"/>
                      <a:pt x="1542" y="416"/>
                    </a:cubicBezTo>
                    <a:cubicBezTo>
                      <a:pt x="1228" y="901"/>
                      <a:pt x="971" y="1358"/>
                      <a:pt x="686" y="1843"/>
                    </a:cubicBezTo>
                    <a:cubicBezTo>
                      <a:pt x="429" y="2271"/>
                      <a:pt x="1" y="2556"/>
                      <a:pt x="1" y="3098"/>
                    </a:cubicBezTo>
                    <a:cubicBezTo>
                      <a:pt x="23" y="3427"/>
                      <a:pt x="348" y="3773"/>
                      <a:pt x="692" y="3773"/>
                    </a:cubicBezTo>
                    <a:cubicBezTo>
                      <a:pt x="795" y="3773"/>
                      <a:pt x="900" y="3742"/>
                      <a:pt x="1000" y="3669"/>
                    </a:cubicBezTo>
                    <a:cubicBezTo>
                      <a:pt x="1399" y="3412"/>
                      <a:pt x="1770" y="3127"/>
                      <a:pt x="2084" y="2756"/>
                    </a:cubicBezTo>
                    <a:cubicBezTo>
                      <a:pt x="2455" y="2328"/>
                      <a:pt x="2797" y="1871"/>
                      <a:pt x="3139" y="1415"/>
                    </a:cubicBezTo>
                    <a:cubicBezTo>
                      <a:pt x="3668" y="744"/>
                      <a:pt x="2980" y="0"/>
                      <a:pt x="229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4"/>
              <p:cNvSpPr/>
              <p:nvPr/>
            </p:nvSpPr>
            <p:spPr>
              <a:xfrm>
                <a:off x="7178875" y="3159650"/>
                <a:ext cx="99700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3191" extrusionOk="0">
                    <a:moveTo>
                      <a:pt x="2651" y="1"/>
                    </a:moveTo>
                    <a:cubicBezTo>
                      <a:pt x="2516" y="1"/>
                      <a:pt x="2372" y="36"/>
                      <a:pt x="2226" y="117"/>
                    </a:cubicBezTo>
                    <a:cubicBezTo>
                      <a:pt x="1970" y="260"/>
                      <a:pt x="1798" y="431"/>
                      <a:pt x="1599" y="631"/>
                    </a:cubicBezTo>
                    <a:cubicBezTo>
                      <a:pt x="1370" y="859"/>
                      <a:pt x="1114" y="1030"/>
                      <a:pt x="885" y="1230"/>
                    </a:cubicBezTo>
                    <a:cubicBezTo>
                      <a:pt x="457" y="1658"/>
                      <a:pt x="29" y="2000"/>
                      <a:pt x="1" y="2628"/>
                    </a:cubicBezTo>
                    <a:cubicBezTo>
                      <a:pt x="1" y="2934"/>
                      <a:pt x="269" y="3190"/>
                      <a:pt x="549" y="3190"/>
                    </a:cubicBezTo>
                    <a:cubicBezTo>
                      <a:pt x="634" y="3190"/>
                      <a:pt x="720" y="3166"/>
                      <a:pt x="800" y="3113"/>
                    </a:cubicBezTo>
                    <a:cubicBezTo>
                      <a:pt x="1171" y="2885"/>
                      <a:pt x="1599" y="2742"/>
                      <a:pt x="1970" y="2485"/>
                    </a:cubicBezTo>
                    <a:cubicBezTo>
                      <a:pt x="2341" y="2229"/>
                      <a:pt x="2683" y="1858"/>
                      <a:pt x="3082" y="1687"/>
                    </a:cubicBezTo>
                    <a:cubicBezTo>
                      <a:pt x="3988" y="1295"/>
                      <a:pt x="3466" y="1"/>
                      <a:pt x="265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4"/>
              <p:cNvSpPr/>
              <p:nvPr/>
            </p:nvSpPr>
            <p:spPr>
              <a:xfrm>
                <a:off x="7546950" y="3364900"/>
                <a:ext cx="12820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2382" extrusionOk="0">
                    <a:moveTo>
                      <a:pt x="4056" y="0"/>
                    </a:moveTo>
                    <a:cubicBezTo>
                      <a:pt x="3901" y="0"/>
                      <a:pt x="3741" y="54"/>
                      <a:pt x="3596" y="182"/>
                    </a:cubicBezTo>
                    <a:cubicBezTo>
                      <a:pt x="3510" y="267"/>
                      <a:pt x="3253" y="296"/>
                      <a:pt x="3111" y="353"/>
                    </a:cubicBezTo>
                    <a:cubicBezTo>
                      <a:pt x="2740" y="495"/>
                      <a:pt x="2369" y="667"/>
                      <a:pt x="1998" y="809"/>
                    </a:cubicBezTo>
                    <a:cubicBezTo>
                      <a:pt x="1456" y="1038"/>
                      <a:pt x="742" y="1066"/>
                      <a:pt x="314" y="1494"/>
                    </a:cubicBezTo>
                    <a:cubicBezTo>
                      <a:pt x="1" y="1808"/>
                      <a:pt x="200" y="2379"/>
                      <a:pt x="657" y="2379"/>
                    </a:cubicBezTo>
                    <a:cubicBezTo>
                      <a:pt x="707" y="2381"/>
                      <a:pt x="757" y="2382"/>
                      <a:pt x="808" y="2382"/>
                    </a:cubicBezTo>
                    <a:cubicBezTo>
                      <a:pt x="1453" y="2382"/>
                      <a:pt x="2160" y="2217"/>
                      <a:pt x="2768" y="1979"/>
                    </a:cubicBezTo>
                    <a:cubicBezTo>
                      <a:pt x="3339" y="1751"/>
                      <a:pt x="4109" y="1608"/>
                      <a:pt x="4566" y="1209"/>
                    </a:cubicBezTo>
                    <a:cubicBezTo>
                      <a:pt x="5127" y="737"/>
                      <a:pt x="4628" y="0"/>
                      <a:pt x="405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4"/>
              <p:cNvSpPr/>
              <p:nvPr/>
            </p:nvSpPr>
            <p:spPr>
              <a:xfrm>
                <a:off x="7347225" y="3257225"/>
                <a:ext cx="102325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2932" extrusionOk="0">
                    <a:moveTo>
                      <a:pt x="3064" y="0"/>
                    </a:moveTo>
                    <a:cubicBezTo>
                      <a:pt x="2962" y="0"/>
                      <a:pt x="2853" y="21"/>
                      <a:pt x="2740" y="66"/>
                    </a:cubicBezTo>
                    <a:cubicBezTo>
                      <a:pt x="2112" y="351"/>
                      <a:pt x="1484" y="865"/>
                      <a:pt x="999" y="1350"/>
                    </a:cubicBezTo>
                    <a:cubicBezTo>
                      <a:pt x="657" y="1692"/>
                      <a:pt x="1" y="2120"/>
                      <a:pt x="115" y="2691"/>
                    </a:cubicBezTo>
                    <a:cubicBezTo>
                      <a:pt x="132" y="2849"/>
                      <a:pt x="269" y="2932"/>
                      <a:pt x="411" y="2932"/>
                    </a:cubicBezTo>
                    <a:cubicBezTo>
                      <a:pt x="500" y="2932"/>
                      <a:pt x="591" y="2899"/>
                      <a:pt x="657" y="2834"/>
                    </a:cubicBezTo>
                    <a:cubicBezTo>
                      <a:pt x="828" y="2691"/>
                      <a:pt x="1085" y="2634"/>
                      <a:pt x="1284" y="2548"/>
                    </a:cubicBezTo>
                    <a:cubicBezTo>
                      <a:pt x="1513" y="2406"/>
                      <a:pt x="1712" y="2235"/>
                      <a:pt x="1941" y="2092"/>
                    </a:cubicBezTo>
                    <a:cubicBezTo>
                      <a:pt x="2397" y="1778"/>
                      <a:pt x="2968" y="1607"/>
                      <a:pt x="3424" y="1293"/>
                    </a:cubicBezTo>
                    <a:cubicBezTo>
                      <a:pt x="4093" y="872"/>
                      <a:pt x="3730" y="0"/>
                      <a:pt x="306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4"/>
              <p:cNvSpPr/>
              <p:nvPr/>
            </p:nvSpPr>
            <p:spPr>
              <a:xfrm>
                <a:off x="7912675" y="3492675"/>
                <a:ext cx="965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1380" extrusionOk="0">
                    <a:moveTo>
                      <a:pt x="2055" y="1"/>
                    </a:moveTo>
                    <a:cubicBezTo>
                      <a:pt x="2000" y="1"/>
                      <a:pt x="1946" y="2"/>
                      <a:pt x="1892" y="7"/>
                    </a:cubicBezTo>
                    <a:cubicBezTo>
                      <a:pt x="1605" y="30"/>
                      <a:pt x="1279" y="134"/>
                      <a:pt x="963" y="134"/>
                    </a:cubicBezTo>
                    <a:cubicBezTo>
                      <a:pt x="901" y="134"/>
                      <a:pt x="840" y="130"/>
                      <a:pt x="779" y="121"/>
                    </a:cubicBezTo>
                    <a:cubicBezTo>
                      <a:pt x="760" y="118"/>
                      <a:pt x="740" y="117"/>
                      <a:pt x="721" y="117"/>
                    </a:cubicBezTo>
                    <a:cubicBezTo>
                      <a:pt x="319" y="117"/>
                      <a:pt x="1" y="673"/>
                      <a:pt x="437" y="891"/>
                    </a:cubicBezTo>
                    <a:cubicBezTo>
                      <a:pt x="836" y="1091"/>
                      <a:pt x="1235" y="1148"/>
                      <a:pt x="1663" y="1176"/>
                    </a:cubicBezTo>
                    <a:cubicBezTo>
                      <a:pt x="2120" y="1205"/>
                      <a:pt x="2548" y="1319"/>
                      <a:pt x="2976" y="1376"/>
                    </a:cubicBezTo>
                    <a:cubicBezTo>
                      <a:pt x="3000" y="1379"/>
                      <a:pt x="3023" y="1380"/>
                      <a:pt x="3046" y="1380"/>
                    </a:cubicBezTo>
                    <a:cubicBezTo>
                      <a:pt x="3819" y="1380"/>
                      <a:pt x="3863" y="34"/>
                      <a:pt x="3054" y="34"/>
                    </a:cubicBezTo>
                    <a:cubicBezTo>
                      <a:pt x="3037" y="34"/>
                      <a:pt x="3021" y="34"/>
                      <a:pt x="3004" y="35"/>
                    </a:cubicBezTo>
                    <a:cubicBezTo>
                      <a:pt x="2950" y="39"/>
                      <a:pt x="2896" y="41"/>
                      <a:pt x="2841" y="41"/>
                    </a:cubicBezTo>
                    <a:cubicBezTo>
                      <a:pt x="2579" y="41"/>
                      <a:pt x="2317" y="1"/>
                      <a:pt x="205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4"/>
              <p:cNvSpPr/>
              <p:nvPr/>
            </p:nvSpPr>
            <p:spPr>
              <a:xfrm>
                <a:off x="8302350" y="3446900"/>
                <a:ext cx="948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3396" extrusionOk="0">
                    <a:moveTo>
                      <a:pt x="1897" y="2724"/>
                    </a:moveTo>
                    <a:cubicBezTo>
                      <a:pt x="1896" y="2724"/>
                      <a:pt x="1901" y="2732"/>
                      <a:pt x="1912" y="2751"/>
                    </a:cubicBezTo>
                    <a:cubicBezTo>
                      <a:pt x="1915" y="2753"/>
                      <a:pt x="1917" y="2754"/>
                      <a:pt x="1919" y="2755"/>
                    </a:cubicBezTo>
                    <a:lnTo>
                      <a:pt x="1919" y="2755"/>
                    </a:lnTo>
                    <a:cubicBezTo>
                      <a:pt x="1906" y="2736"/>
                      <a:pt x="1898" y="2724"/>
                      <a:pt x="1897" y="2724"/>
                    </a:cubicBezTo>
                    <a:close/>
                    <a:moveTo>
                      <a:pt x="606" y="0"/>
                    </a:moveTo>
                    <a:cubicBezTo>
                      <a:pt x="392" y="0"/>
                      <a:pt x="156" y="147"/>
                      <a:pt x="114" y="354"/>
                    </a:cubicBezTo>
                    <a:cubicBezTo>
                      <a:pt x="0" y="1096"/>
                      <a:pt x="713" y="1609"/>
                      <a:pt x="1227" y="2094"/>
                    </a:cubicBezTo>
                    <a:cubicBezTo>
                      <a:pt x="1397" y="2265"/>
                      <a:pt x="1596" y="2407"/>
                      <a:pt x="1767" y="2577"/>
                    </a:cubicBezTo>
                    <a:lnTo>
                      <a:pt x="1767" y="2577"/>
                    </a:lnTo>
                    <a:cubicBezTo>
                      <a:pt x="1767" y="2577"/>
                      <a:pt x="1767" y="2577"/>
                      <a:pt x="1767" y="2577"/>
                    </a:cubicBezTo>
                    <a:lnTo>
                      <a:pt x="1767" y="2577"/>
                    </a:lnTo>
                    <a:cubicBezTo>
                      <a:pt x="1767" y="2577"/>
                      <a:pt x="1947" y="2759"/>
                      <a:pt x="1928" y="2759"/>
                    </a:cubicBezTo>
                    <a:cubicBezTo>
                      <a:pt x="1926" y="2759"/>
                      <a:pt x="1924" y="2758"/>
                      <a:pt x="1919" y="2755"/>
                    </a:cubicBezTo>
                    <a:lnTo>
                      <a:pt x="1919" y="2755"/>
                    </a:lnTo>
                    <a:cubicBezTo>
                      <a:pt x="1980" y="2845"/>
                      <a:pt x="2148" y="3101"/>
                      <a:pt x="2169" y="3122"/>
                    </a:cubicBezTo>
                    <a:cubicBezTo>
                      <a:pt x="2350" y="3303"/>
                      <a:pt x="2589" y="3396"/>
                      <a:pt x="2826" y="3396"/>
                    </a:cubicBezTo>
                    <a:cubicBezTo>
                      <a:pt x="3112" y="3396"/>
                      <a:pt x="3395" y="3260"/>
                      <a:pt x="3567" y="2979"/>
                    </a:cubicBezTo>
                    <a:cubicBezTo>
                      <a:pt x="3567" y="2979"/>
                      <a:pt x="3567" y="2950"/>
                      <a:pt x="3595" y="2950"/>
                    </a:cubicBezTo>
                    <a:cubicBezTo>
                      <a:pt x="3738" y="2694"/>
                      <a:pt x="3795" y="2294"/>
                      <a:pt x="3624" y="2009"/>
                    </a:cubicBezTo>
                    <a:cubicBezTo>
                      <a:pt x="3310" y="1552"/>
                      <a:pt x="2910" y="1353"/>
                      <a:pt x="2454" y="1153"/>
                    </a:cubicBezTo>
                    <a:cubicBezTo>
                      <a:pt x="1855" y="868"/>
                      <a:pt x="1341" y="468"/>
                      <a:pt x="828" y="69"/>
                    </a:cubicBezTo>
                    <a:cubicBezTo>
                      <a:pt x="765" y="22"/>
                      <a:pt x="687" y="0"/>
                      <a:pt x="60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4"/>
              <p:cNvSpPr/>
              <p:nvPr/>
            </p:nvSpPr>
            <p:spPr>
              <a:xfrm>
                <a:off x="7015550" y="3599200"/>
                <a:ext cx="46375" cy="956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3827" extrusionOk="0">
                    <a:moveTo>
                      <a:pt x="605" y="0"/>
                    </a:moveTo>
                    <a:cubicBezTo>
                      <a:pt x="436" y="0"/>
                      <a:pt x="270" y="100"/>
                      <a:pt x="200" y="311"/>
                    </a:cubicBezTo>
                    <a:cubicBezTo>
                      <a:pt x="0" y="910"/>
                      <a:pt x="57" y="1680"/>
                      <a:pt x="86" y="2308"/>
                    </a:cubicBezTo>
                    <a:cubicBezTo>
                      <a:pt x="143" y="2993"/>
                      <a:pt x="371" y="3763"/>
                      <a:pt x="1141" y="3820"/>
                    </a:cubicBezTo>
                    <a:cubicBezTo>
                      <a:pt x="1169" y="3824"/>
                      <a:pt x="1196" y="3826"/>
                      <a:pt x="1222" y="3826"/>
                    </a:cubicBezTo>
                    <a:cubicBezTo>
                      <a:pt x="1575" y="3826"/>
                      <a:pt x="1800" y="3483"/>
                      <a:pt x="1826" y="3164"/>
                    </a:cubicBezTo>
                    <a:cubicBezTo>
                      <a:pt x="1855" y="2879"/>
                      <a:pt x="1712" y="2736"/>
                      <a:pt x="1626" y="2479"/>
                    </a:cubicBezTo>
                    <a:cubicBezTo>
                      <a:pt x="1541" y="2308"/>
                      <a:pt x="1512" y="2080"/>
                      <a:pt x="1455" y="1880"/>
                    </a:cubicBezTo>
                    <a:cubicBezTo>
                      <a:pt x="1427" y="1652"/>
                      <a:pt x="1370" y="1424"/>
                      <a:pt x="1313" y="1167"/>
                    </a:cubicBezTo>
                    <a:cubicBezTo>
                      <a:pt x="1255" y="853"/>
                      <a:pt x="1141" y="625"/>
                      <a:pt x="1027" y="311"/>
                    </a:cubicBezTo>
                    <a:cubicBezTo>
                      <a:pt x="955" y="108"/>
                      <a:pt x="779" y="0"/>
                      <a:pt x="60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0" name="Google Shape;2140;p24"/>
            <p:cNvGrpSpPr/>
            <p:nvPr/>
          </p:nvGrpSpPr>
          <p:grpSpPr>
            <a:xfrm>
              <a:off x="286476" y="3942284"/>
              <a:ext cx="1130552" cy="912431"/>
              <a:chOff x="6759450" y="4258200"/>
              <a:chExt cx="696925" cy="562500"/>
            </a:xfrm>
          </p:grpSpPr>
          <p:sp>
            <p:nvSpPr>
              <p:cNvPr id="2141" name="Google Shape;2141;p24"/>
              <p:cNvSpPr/>
              <p:nvPr/>
            </p:nvSpPr>
            <p:spPr>
              <a:xfrm>
                <a:off x="6759450" y="4339525"/>
                <a:ext cx="94200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559" extrusionOk="0">
                    <a:moveTo>
                      <a:pt x="2112" y="0"/>
                    </a:moveTo>
                    <a:cubicBezTo>
                      <a:pt x="1684" y="29"/>
                      <a:pt x="1228" y="257"/>
                      <a:pt x="1000" y="656"/>
                    </a:cubicBezTo>
                    <a:cubicBezTo>
                      <a:pt x="857" y="942"/>
                      <a:pt x="686" y="1199"/>
                      <a:pt x="543" y="1484"/>
                    </a:cubicBezTo>
                    <a:cubicBezTo>
                      <a:pt x="372" y="1855"/>
                      <a:pt x="201" y="2226"/>
                      <a:pt x="115" y="2625"/>
                    </a:cubicBezTo>
                    <a:cubicBezTo>
                      <a:pt x="30" y="2939"/>
                      <a:pt x="1" y="3253"/>
                      <a:pt x="87" y="3538"/>
                    </a:cubicBezTo>
                    <a:cubicBezTo>
                      <a:pt x="172" y="4023"/>
                      <a:pt x="572" y="4394"/>
                      <a:pt x="1028" y="4508"/>
                    </a:cubicBezTo>
                    <a:cubicBezTo>
                      <a:pt x="1145" y="4543"/>
                      <a:pt x="1261" y="4559"/>
                      <a:pt x="1376" y="4559"/>
                    </a:cubicBezTo>
                    <a:cubicBezTo>
                      <a:pt x="1740" y="4559"/>
                      <a:pt x="2087" y="4397"/>
                      <a:pt x="2369" y="4137"/>
                    </a:cubicBezTo>
                    <a:cubicBezTo>
                      <a:pt x="2540" y="3995"/>
                      <a:pt x="2683" y="3795"/>
                      <a:pt x="2826" y="3624"/>
                    </a:cubicBezTo>
                    <a:cubicBezTo>
                      <a:pt x="3025" y="3339"/>
                      <a:pt x="3168" y="2968"/>
                      <a:pt x="3311" y="2654"/>
                    </a:cubicBezTo>
                    <a:cubicBezTo>
                      <a:pt x="3339" y="2568"/>
                      <a:pt x="3368" y="2483"/>
                      <a:pt x="3425" y="2397"/>
                    </a:cubicBezTo>
                    <a:cubicBezTo>
                      <a:pt x="3453" y="2340"/>
                      <a:pt x="3482" y="2254"/>
                      <a:pt x="3510" y="2197"/>
                    </a:cubicBezTo>
                    <a:cubicBezTo>
                      <a:pt x="3568" y="2055"/>
                      <a:pt x="3625" y="1912"/>
                      <a:pt x="3682" y="1769"/>
                    </a:cubicBezTo>
                    <a:cubicBezTo>
                      <a:pt x="3767" y="1512"/>
                      <a:pt x="3710" y="1313"/>
                      <a:pt x="3682" y="1027"/>
                    </a:cubicBezTo>
                    <a:cubicBezTo>
                      <a:pt x="3625" y="942"/>
                      <a:pt x="3596" y="828"/>
                      <a:pt x="3539" y="714"/>
                    </a:cubicBezTo>
                    <a:cubicBezTo>
                      <a:pt x="3425" y="542"/>
                      <a:pt x="3282" y="371"/>
                      <a:pt x="3082" y="257"/>
                    </a:cubicBezTo>
                    <a:cubicBezTo>
                      <a:pt x="2911" y="171"/>
                      <a:pt x="2740" y="114"/>
                      <a:pt x="2569" y="86"/>
                    </a:cubicBezTo>
                    <a:cubicBezTo>
                      <a:pt x="2426" y="29"/>
                      <a:pt x="2284" y="0"/>
                      <a:pt x="21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4"/>
              <p:cNvSpPr/>
              <p:nvPr/>
            </p:nvSpPr>
            <p:spPr>
              <a:xfrm>
                <a:off x="6780150" y="4520700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12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8"/>
                      <a:pt x="628" y="2511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7"/>
                      <a:pt x="400" y="2882"/>
                    </a:cubicBezTo>
                    <a:cubicBezTo>
                      <a:pt x="314" y="3053"/>
                      <a:pt x="257" y="3225"/>
                      <a:pt x="172" y="3396"/>
                    </a:cubicBezTo>
                    <a:cubicBezTo>
                      <a:pt x="57" y="3738"/>
                      <a:pt x="0" y="4109"/>
                      <a:pt x="115" y="4480"/>
                    </a:cubicBezTo>
                    <a:cubicBezTo>
                      <a:pt x="172" y="4708"/>
                      <a:pt x="286" y="4908"/>
                      <a:pt x="457" y="5051"/>
                    </a:cubicBezTo>
                    <a:cubicBezTo>
                      <a:pt x="657" y="5307"/>
                      <a:pt x="913" y="5479"/>
                      <a:pt x="1199" y="5564"/>
                    </a:cubicBezTo>
                    <a:cubicBezTo>
                      <a:pt x="1313" y="5598"/>
                      <a:pt x="1430" y="5613"/>
                      <a:pt x="1547" y="5613"/>
                    </a:cubicBezTo>
                    <a:cubicBezTo>
                      <a:pt x="2125" y="5613"/>
                      <a:pt x="2687" y="5221"/>
                      <a:pt x="2854" y="4651"/>
                    </a:cubicBezTo>
                    <a:cubicBezTo>
                      <a:pt x="3110" y="3681"/>
                      <a:pt x="3367" y="2682"/>
                      <a:pt x="3624" y="1712"/>
                    </a:cubicBezTo>
                    <a:cubicBezTo>
                      <a:pt x="3795" y="999"/>
                      <a:pt x="3396" y="257"/>
                      <a:pt x="2682" y="57"/>
                    </a:cubicBezTo>
                    <a:cubicBezTo>
                      <a:pt x="2568" y="29"/>
                      <a:pt x="2426" y="0"/>
                      <a:pt x="23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4"/>
              <p:cNvSpPr/>
              <p:nvPr/>
            </p:nvSpPr>
            <p:spPr>
              <a:xfrm>
                <a:off x="6938500" y="4506425"/>
                <a:ext cx="85625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3" extrusionOk="0">
                    <a:moveTo>
                      <a:pt x="1884" y="1"/>
                    </a:moveTo>
                    <a:cubicBezTo>
                      <a:pt x="1684" y="29"/>
                      <a:pt x="1513" y="58"/>
                      <a:pt x="1370" y="143"/>
                    </a:cubicBezTo>
                    <a:cubicBezTo>
                      <a:pt x="1285" y="200"/>
                      <a:pt x="1227" y="258"/>
                      <a:pt x="1170" y="315"/>
                    </a:cubicBezTo>
                    <a:cubicBezTo>
                      <a:pt x="1085" y="372"/>
                      <a:pt x="1028" y="429"/>
                      <a:pt x="971" y="543"/>
                    </a:cubicBezTo>
                    <a:lnTo>
                      <a:pt x="914" y="657"/>
                    </a:lnTo>
                    <a:lnTo>
                      <a:pt x="799" y="885"/>
                    </a:lnTo>
                    <a:cubicBezTo>
                      <a:pt x="714" y="1028"/>
                      <a:pt x="657" y="1199"/>
                      <a:pt x="600" y="1342"/>
                    </a:cubicBezTo>
                    <a:cubicBezTo>
                      <a:pt x="486" y="1599"/>
                      <a:pt x="371" y="1855"/>
                      <a:pt x="257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53"/>
                    </a:cubicBezTo>
                    <a:cubicBezTo>
                      <a:pt x="286" y="4024"/>
                      <a:pt x="457" y="4166"/>
                      <a:pt x="657" y="4224"/>
                    </a:cubicBezTo>
                    <a:cubicBezTo>
                      <a:pt x="733" y="4243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0" y="4096"/>
                      <a:pt x="1819" y="4103"/>
                      <a:pt x="1887" y="4103"/>
                    </a:cubicBezTo>
                    <a:cubicBezTo>
                      <a:pt x="2084" y="4103"/>
                      <a:pt x="2285" y="4044"/>
                      <a:pt x="2454" y="3938"/>
                    </a:cubicBezTo>
                    <a:cubicBezTo>
                      <a:pt x="2768" y="3767"/>
                      <a:pt x="2911" y="3510"/>
                      <a:pt x="3025" y="3196"/>
                    </a:cubicBezTo>
                    <a:cubicBezTo>
                      <a:pt x="3111" y="2997"/>
                      <a:pt x="3168" y="2797"/>
                      <a:pt x="3225" y="2597"/>
                    </a:cubicBezTo>
                    <a:cubicBezTo>
                      <a:pt x="3282" y="2483"/>
                      <a:pt x="3282" y="2369"/>
                      <a:pt x="3310" y="2283"/>
                    </a:cubicBezTo>
                    <a:cubicBezTo>
                      <a:pt x="3367" y="1998"/>
                      <a:pt x="3424" y="1656"/>
                      <a:pt x="3339" y="1370"/>
                    </a:cubicBezTo>
                    <a:cubicBezTo>
                      <a:pt x="3253" y="1114"/>
                      <a:pt x="3139" y="857"/>
                      <a:pt x="2939" y="686"/>
                    </a:cubicBezTo>
                    <a:lnTo>
                      <a:pt x="2768" y="571"/>
                    </a:lnTo>
                    <a:lnTo>
                      <a:pt x="2768" y="514"/>
                    </a:lnTo>
                    <a:cubicBezTo>
                      <a:pt x="2654" y="343"/>
                      <a:pt x="2568" y="286"/>
                      <a:pt x="2369" y="143"/>
                    </a:cubicBezTo>
                    <a:cubicBezTo>
                      <a:pt x="2226" y="58"/>
                      <a:pt x="2055" y="1"/>
                      <a:pt x="1884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4"/>
              <p:cNvSpPr/>
              <p:nvPr/>
            </p:nvSpPr>
            <p:spPr>
              <a:xfrm>
                <a:off x="7141075" y="4516425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5" y="57"/>
                      <a:pt x="1656" y="171"/>
                    </a:cubicBezTo>
                    <a:cubicBezTo>
                      <a:pt x="1570" y="257"/>
                      <a:pt x="1456" y="314"/>
                      <a:pt x="1370" y="400"/>
                    </a:cubicBezTo>
                    <a:cubicBezTo>
                      <a:pt x="1199" y="571"/>
                      <a:pt x="1085" y="799"/>
                      <a:pt x="999" y="1027"/>
                    </a:cubicBezTo>
                    <a:cubicBezTo>
                      <a:pt x="857" y="1370"/>
                      <a:pt x="714" y="1712"/>
                      <a:pt x="571" y="2083"/>
                    </a:cubicBezTo>
                    <a:cubicBezTo>
                      <a:pt x="429" y="2454"/>
                      <a:pt x="258" y="2825"/>
                      <a:pt x="143" y="3224"/>
                    </a:cubicBezTo>
                    <a:cubicBezTo>
                      <a:pt x="1" y="3624"/>
                      <a:pt x="86" y="4023"/>
                      <a:pt x="315" y="4366"/>
                    </a:cubicBezTo>
                    <a:cubicBezTo>
                      <a:pt x="400" y="4879"/>
                      <a:pt x="771" y="5279"/>
                      <a:pt x="1256" y="5421"/>
                    </a:cubicBezTo>
                    <a:cubicBezTo>
                      <a:pt x="1374" y="5451"/>
                      <a:pt x="1499" y="5467"/>
                      <a:pt x="1624" y="5467"/>
                    </a:cubicBezTo>
                    <a:cubicBezTo>
                      <a:pt x="1861" y="5467"/>
                      <a:pt x="2096" y="5409"/>
                      <a:pt x="2283" y="5279"/>
                    </a:cubicBezTo>
                    <a:cubicBezTo>
                      <a:pt x="2397" y="5222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40" y="4423"/>
                    </a:lnTo>
                    <a:lnTo>
                      <a:pt x="2940" y="4423"/>
                    </a:lnTo>
                    <a:lnTo>
                      <a:pt x="2911" y="4451"/>
                    </a:lnTo>
                    <a:cubicBezTo>
                      <a:pt x="3025" y="4194"/>
                      <a:pt x="3139" y="3909"/>
                      <a:pt x="3225" y="3652"/>
                    </a:cubicBezTo>
                    <a:cubicBezTo>
                      <a:pt x="3339" y="3281"/>
                      <a:pt x="3510" y="2910"/>
                      <a:pt x="3567" y="2540"/>
                    </a:cubicBezTo>
                    <a:cubicBezTo>
                      <a:pt x="3624" y="2368"/>
                      <a:pt x="3624" y="2226"/>
                      <a:pt x="3624" y="2055"/>
                    </a:cubicBezTo>
                    <a:cubicBezTo>
                      <a:pt x="3653" y="1969"/>
                      <a:pt x="3681" y="1883"/>
                      <a:pt x="3738" y="1798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57"/>
                    </a:cubicBezTo>
                    <a:cubicBezTo>
                      <a:pt x="2626" y="29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4"/>
              <p:cNvSpPr/>
              <p:nvPr/>
            </p:nvSpPr>
            <p:spPr>
              <a:xfrm>
                <a:off x="6932800" y="4702600"/>
                <a:ext cx="884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4" extrusionOk="0">
                    <a:moveTo>
                      <a:pt x="2169" y="0"/>
                    </a:moveTo>
                    <a:cubicBezTo>
                      <a:pt x="1940" y="0"/>
                      <a:pt x="1741" y="29"/>
                      <a:pt x="1570" y="143"/>
                    </a:cubicBezTo>
                    <a:cubicBezTo>
                      <a:pt x="1341" y="285"/>
                      <a:pt x="1085" y="542"/>
                      <a:pt x="1027" y="828"/>
                    </a:cubicBezTo>
                    <a:lnTo>
                      <a:pt x="999" y="885"/>
                    </a:lnTo>
                    <a:cubicBezTo>
                      <a:pt x="856" y="1056"/>
                      <a:pt x="771" y="1227"/>
                      <a:pt x="685" y="1455"/>
                    </a:cubicBezTo>
                    <a:cubicBezTo>
                      <a:pt x="685" y="1512"/>
                      <a:pt x="657" y="1569"/>
                      <a:pt x="657" y="1655"/>
                    </a:cubicBezTo>
                    <a:cubicBezTo>
                      <a:pt x="599" y="1769"/>
                      <a:pt x="542" y="1912"/>
                      <a:pt x="514" y="2054"/>
                    </a:cubicBezTo>
                    <a:cubicBezTo>
                      <a:pt x="485" y="2140"/>
                      <a:pt x="457" y="2226"/>
                      <a:pt x="428" y="2311"/>
                    </a:cubicBezTo>
                    <a:cubicBezTo>
                      <a:pt x="343" y="2511"/>
                      <a:pt x="257" y="2739"/>
                      <a:pt x="200" y="2967"/>
                    </a:cubicBezTo>
                    <a:cubicBezTo>
                      <a:pt x="0" y="3567"/>
                      <a:pt x="314" y="4223"/>
                      <a:pt x="828" y="4537"/>
                    </a:cubicBezTo>
                    <a:cubicBezTo>
                      <a:pt x="1032" y="4662"/>
                      <a:pt x="1273" y="4723"/>
                      <a:pt x="1516" y="4723"/>
                    </a:cubicBezTo>
                    <a:cubicBezTo>
                      <a:pt x="1883" y="4723"/>
                      <a:pt x="2254" y="4583"/>
                      <a:pt x="2511" y="4308"/>
                    </a:cubicBezTo>
                    <a:cubicBezTo>
                      <a:pt x="2654" y="4166"/>
                      <a:pt x="2768" y="4023"/>
                      <a:pt x="2854" y="3823"/>
                    </a:cubicBezTo>
                    <a:cubicBezTo>
                      <a:pt x="2939" y="3652"/>
                      <a:pt x="2996" y="3481"/>
                      <a:pt x="3053" y="3310"/>
                    </a:cubicBezTo>
                    <a:lnTo>
                      <a:pt x="3110" y="3196"/>
                    </a:lnTo>
                    <a:cubicBezTo>
                      <a:pt x="3196" y="3053"/>
                      <a:pt x="3253" y="2910"/>
                      <a:pt x="3310" y="2768"/>
                    </a:cubicBezTo>
                    <a:cubicBezTo>
                      <a:pt x="3367" y="2568"/>
                      <a:pt x="3453" y="2397"/>
                      <a:pt x="3481" y="2226"/>
                    </a:cubicBezTo>
                    <a:lnTo>
                      <a:pt x="3538" y="1826"/>
                    </a:lnTo>
                    <a:cubicBezTo>
                      <a:pt x="3538" y="1569"/>
                      <a:pt x="3453" y="1341"/>
                      <a:pt x="3339" y="1113"/>
                    </a:cubicBezTo>
                    <a:cubicBezTo>
                      <a:pt x="3310" y="599"/>
                      <a:pt x="2939" y="171"/>
                      <a:pt x="2483" y="29"/>
                    </a:cubicBezTo>
                    <a:cubicBezTo>
                      <a:pt x="2368" y="0"/>
                      <a:pt x="2254" y="0"/>
                      <a:pt x="21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4"/>
              <p:cNvSpPr/>
              <p:nvPr/>
            </p:nvSpPr>
            <p:spPr>
              <a:xfrm>
                <a:off x="7241650" y="4320250"/>
                <a:ext cx="92750" cy="1151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7" extrusionOk="0">
                    <a:moveTo>
                      <a:pt x="2141" y="1"/>
                    </a:moveTo>
                    <a:lnTo>
                      <a:pt x="1741" y="58"/>
                    </a:lnTo>
                    <a:cubicBezTo>
                      <a:pt x="1484" y="144"/>
                      <a:pt x="1256" y="258"/>
                      <a:pt x="1085" y="457"/>
                    </a:cubicBezTo>
                    <a:cubicBezTo>
                      <a:pt x="885" y="600"/>
                      <a:pt x="743" y="857"/>
                      <a:pt x="600" y="1085"/>
                    </a:cubicBezTo>
                    <a:cubicBezTo>
                      <a:pt x="514" y="1171"/>
                      <a:pt x="457" y="1285"/>
                      <a:pt x="400" y="1370"/>
                    </a:cubicBezTo>
                    <a:cubicBezTo>
                      <a:pt x="315" y="1570"/>
                      <a:pt x="229" y="1770"/>
                      <a:pt x="143" y="1970"/>
                    </a:cubicBezTo>
                    <a:cubicBezTo>
                      <a:pt x="86" y="2198"/>
                      <a:pt x="58" y="2483"/>
                      <a:pt x="29" y="2711"/>
                    </a:cubicBezTo>
                    <a:cubicBezTo>
                      <a:pt x="1" y="3025"/>
                      <a:pt x="86" y="3368"/>
                      <a:pt x="229" y="3682"/>
                    </a:cubicBezTo>
                    <a:cubicBezTo>
                      <a:pt x="372" y="3967"/>
                      <a:pt x="571" y="4252"/>
                      <a:pt x="857" y="4395"/>
                    </a:cubicBezTo>
                    <a:cubicBezTo>
                      <a:pt x="1095" y="4538"/>
                      <a:pt x="1358" y="4606"/>
                      <a:pt x="1619" y="4606"/>
                    </a:cubicBezTo>
                    <a:cubicBezTo>
                      <a:pt x="1983" y="4606"/>
                      <a:pt x="2343" y="4473"/>
                      <a:pt x="2626" y="4224"/>
                    </a:cubicBezTo>
                    <a:cubicBezTo>
                      <a:pt x="2740" y="4138"/>
                      <a:pt x="2854" y="4052"/>
                      <a:pt x="2940" y="3938"/>
                    </a:cubicBezTo>
                    <a:cubicBezTo>
                      <a:pt x="3082" y="3739"/>
                      <a:pt x="3225" y="3567"/>
                      <a:pt x="3339" y="3368"/>
                    </a:cubicBezTo>
                    <a:cubicBezTo>
                      <a:pt x="3453" y="3139"/>
                      <a:pt x="3567" y="2911"/>
                      <a:pt x="3624" y="2654"/>
                    </a:cubicBezTo>
                    <a:cubicBezTo>
                      <a:pt x="3710" y="2369"/>
                      <a:pt x="3710" y="2084"/>
                      <a:pt x="3624" y="1798"/>
                    </a:cubicBezTo>
                    <a:lnTo>
                      <a:pt x="3624" y="1713"/>
                    </a:lnTo>
                    <a:cubicBezTo>
                      <a:pt x="3653" y="1513"/>
                      <a:pt x="3624" y="1313"/>
                      <a:pt x="3567" y="1114"/>
                    </a:cubicBezTo>
                    <a:cubicBezTo>
                      <a:pt x="3539" y="1000"/>
                      <a:pt x="3482" y="857"/>
                      <a:pt x="3425" y="743"/>
                    </a:cubicBezTo>
                    <a:cubicBezTo>
                      <a:pt x="3310" y="543"/>
                      <a:pt x="3139" y="372"/>
                      <a:pt x="2911" y="229"/>
                    </a:cubicBezTo>
                    <a:lnTo>
                      <a:pt x="2883" y="201"/>
                    </a:lnTo>
                    <a:cubicBezTo>
                      <a:pt x="2654" y="86"/>
                      <a:pt x="2397" y="1"/>
                      <a:pt x="214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4"/>
              <p:cNvSpPr/>
              <p:nvPr/>
            </p:nvSpPr>
            <p:spPr>
              <a:xfrm>
                <a:off x="7360075" y="4462200"/>
                <a:ext cx="96300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41" extrusionOk="0">
                    <a:moveTo>
                      <a:pt x="1826" y="1"/>
                    </a:moveTo>
                    <a:cubicBezTo>
                      <a:pt x="1626" y="1"/>
                      <a:pt x="1427" y="58"/>
                      <a:pt x="1227" y="172"/>
                    </a:cubicBezTo>
                    <a:cubicBezTo>
                      <a:pt x="999" y="315"/>
                      <a:pt x="770" y="571"/>
                      <a:pt x="713" y="857"/>
                    </a:cubicBezTo>
                    <a:cubicBezTo>
                      <a:pt x="571" y="1228"/>
                      <a:pt x="485" y="1627"/>
                      <a:pt x="371" y="1998"/>
                    </a:cubicBezTo>
                    <a:cubicBezTo>
                      <a:pt x="285" y="2369"/>
                      <a:pt x="171" y="2768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5" y="4737"/>
                      <a:pt x="485" y="4908"/>
                    </a:cubicBezTo>
                    <a:cubicBezTo>
                      <a:pt x="656" y="5108"/>
                      <a:pt x="885" y="5222"/>
                      <a:pt x="1113" y="5279"/>
                    </a:cubicBezTo>
                    <a:cubicBezTo>
                      <a:pt x="1256" y="5308"/>
                      <a:pt x="1398" y="5336"/>
                      <a:pt x="1541" y="5336"/>
                    </a:cubicBezTo>
                    <a:cubicBezTo>
                      <a:pt x="1568" y="5339"/>
                      <a:pt x="1595" y="5341"/>
                      <a:pt x="1623" y="5341"/>
                    </a:cubicBezTo>
                    <a:cubicBezTo>
                      <a:pt x="1862" y="5341"/>
                      <a:pt x="2132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94"/>
                      <a:pt x="2910" y="4452"/>
                    </a:cubicBezTo>
                    <a:cubicBezTo>
                      <a:pt x="2967" y="4366"/>
                      <a:pt x="3025" y="4252"/>
                      <a:pt x="3082" y="4166"/>
                    </a:cubicBezTo>
                    <a:cubicBezTo>
                      <a:pt x="3253" y="3796"/>
                      <a:pt x="3367" y="3425"/>
                      <a:pt x="3567" y="3082"/>
                    </a:cubicBezTo>
                    <a:cubicBezTo>
                      <a:pt x="3852" y="2626"/>
                      <a:pt x="3852" y="2055"/>
                      <a:pt x="3567" y="1599"/>
                    </a:cubicBezTo>
                    <a:cubicBezTo>
                      <a:pt x="3452" y="1370"/>
                      <a:pt x="3253" y="1171"/>
                      <a:pt x="3025" y="1056"/>
                    </a:cubicBezTo>
                    <a:lnTo>
                      <a:pt x="2967" y="885"/>
                    </a:lnTo>
                    <a:cubicBezTo>
                      <a:pt x="2910" y="686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5" y="172"/>
                    </a:cubicBezTo>
                    <a:cubicBezTo>
                      <a:pt x="2254" y="58"/>
                      <a:pt x="2054" y="1"/>
                      <a:pt x="1826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4"/>
              <p:cNvSpPr/>
              <p:nvPr/>
            </p:nvSpPr>
            <p:spPr>
              <a:xfrm>
                <a:off x="7218825" y="471827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1"/>
                    </a:moveTo>
                    <a:cubicBezTo>
                      <a:pt x="1741" y="1"/>
                      <a:pt x="1627" y="1"/>
                      <a:pt x="1484" y="29"/>
                    </a:cubicBezTo>
                    <a:cubicBezTo>
                      <a:pt x="1056" y="115"/>
                      <a:pt x="743" y="486"/>
                      <a:pt x="486" y="828"/>
                    </a:cubicBezTo>
                    <a:cubicBezTo>
                      <a:pt x="372" y="1028"/>
                      <a:pt x="286" y="1228"/>
                      <a:pt x="200" y="1427"/>
                    </a:cubicBezTo>
                    <a:cubicBezTo>
                      <a:pt x="172" y="1513"/>
                      <a:pt x="143" y="1627"/>
                      <a:pt x="115" y="1713"/>
                    </a:cubicBezTo>
                    <a:cubicBezTo>
                      <a:pt x="86" y="1884"/>
                      <a:pt x="58" y="2055"/>
                      <a:pt x="29" y="2226"/>
                    </a:cubicBezTo>
                    <a:cubicBezTo>
                      <a:pt x="1" y="2540"/>
                      <a:pt x="86" y="2883"/>
                      <a:pt x="258" y="3139"/>
                    </a:cubicBezTo>
                    <a:cubicBezTo>
                      <a:pt x="400" y="3368"/>
                      <a:pt x="571" y="3539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6"/>
                    </a:cubicBezTo>
                    <a:cubicBezTo>
                      <a:pt x="2454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4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70"/>
                    </a:cubicBezTo>
                    <a:cubicBezTo>
                      <a:pt x="3168" y="1256"/>
                      <a:pt x="3168" y="1114"/>
                      <a:pt x="3111" y="971"/>
                    </a:cubicBezTo>
                    <a:cubicBezTo>
                      <a:pt x="3025" y="629"/>
                      <a:pt x="2797" y="343"/>
                      <a:pt x="2512" y="172"/>
                    </a:cubicBezTo>
                    <a:cubicBezTo>
                      <a:pt x="2312" y="58"/>
                      <a:pt x="2084" y="1"/>
                      <a:pt x="185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4"/>
              <p:cNvSpPr/>
              <p:nvPr/>
            </p:nvSpPr>
            <p:spPr>
              <a:xfrm>
                <a:off x="7086875" y="4258200"/>
                <a:ext cx="108450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34" extrusionOk="0">
                    <a:moveTo>
                      <a:pt x="2711" y="1"/>
                    </a:moveTo>
                    <a:cubicBezTo>
                      <a:pt x="2426" y="1"/>
                      <a:pt x="2140" y="86"/>
                      <a:pt x="1912" y="229"/>
                    </a:cubicBezTo>
                    <a:cubicBezTo>
                      <a:pt x="1798" y="286"/>
                      <a:pt x="1684" y="372"/>
                      <a:pt x="1570" y="457"/>
                    </a:cubicBezTo>
                    <a:cubicBezTo>
                      <a:pt x="1370" y="657"/>
                      <a:pt x="1227" y="914"/>
                      <a:pt x="1170" y="1170"/>
                    </a:cubicBezTo>
                    <a:cubicBezTo>
                      <a:pt x="1056" y="1399"/>
                      <a:pt x="999" y="1655"/>
                      <a:pt x="913" y="1912"/>
                    </a:cubicBezTo>
                    <a:cubicBezTo>
                      <a:pt x="856" y="2055"/>
                      <a:pt x="799" y="2198"/>
                      <a:pt x="742" y="2369"/>
                    </a:cubicBezTo>
                    <a:cubicBezTo>
                      <a:pt x="599" y="2711"/>
                      <a:pt x="457" y="3082"/>
                      <a:pt x="400" y="3424"/>
                    </a:cubicBezTo>
                    <a:cubicBezTo>
                      <a:pt x="343" y="3653"/>
                      <a:pt x="314" y="3852"/>
                      <a:pt x="343" y="4052"/>
                    </a:cubicBezTo>
                    <a:cubicBezTo>
                      <a:pt x="314" y="4223"/>
                      <a:pt x="257" y="4366"/>
                      <a:pt x="229" y="4537"/>
                    </a:cubicBezTo>
                    <a:cubicBezTo>
                      <a:pt x="0" y="5365"/>
                      <a:pt x="485" y="6249"/>
                      <a:pt x="1341" y="6477"/>
                    </a:cubicBezTo>
                    <a:cubicBezTo>
                      <a:pt x="1479" y="6515"/>
                      <a:pt x="1619" y="6534"/>
                      <a:pt x="1758" y="6534"/>
                    </a:cubicBezTo>
                    <a:cubicBezTo>
                      <a:pt x="2453" y="6534"/>
                      <a:pt x="3115" y="6078"/>
                      <a:pt x="3281" y="5365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09" y="3909"/>
                      <a:pt x="3795" y="3710"/>
                      <a:pt x="3909" y="3510"/>
                    </a:cubicBezTo>
                    <a:lnTo>
                      <a:pt x="3909" y="3510"/>
                    </a:lnTo>
                    <a:lnTo>
                      <a:pt x="3881" y="3539"/>
                    </a:lnTo>
                    <a:cubicBezTo>
                      <a:pt x="3938" y="3424"/>
                      <a:pt x="3995" y="3310"/>
                      <a:pt x="4052" y="3168"/>
                    </a:cubicBezTo>
                    <a:cubicBezTo>
                      <a:pt x="4109" y="3025"/>
                      <a:pt x="4109" y="2882"/>
                      <a:pt x="4109" y="2711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2"/>
                      <a:pt x="4194" y="2255"/>
                      <a:pt x="4223" y="2169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6"/>
                      <a:pt x="3396" y="1"/>
                      <a:pt x="271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50" name="Google Shape;2150;p24"/>
          <p:cNvSpPr txBox="1">
            <a:spLocks noGrp="1"/>
          </p:cNvSpPr>
          <p:nvPr>
            <p:ph type="subTitle" idx="1"/>
          </p:nvPr>
        </p:nvSpPr>
        <p:spPr>
          <a:xfrm>
            <a:off x="727363" y="1548503"/>
            <a:ext cx="25416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1" name="Google Shape;2151;p24"/>
          <p:cNvSpPr txBox="1">
            <a:spLocks noGrp="1"/>
          </p:cNvSpPr>
          <p:nvPr>
            <p:ph type="subTitle" idx="2"/>
          </p:nvPr>
        </p:nvSpPr>
        <p:spPr>
          <a:xfrm>
            <a:off x="3301200" y="2895049"/>
            <a:ext cx="25416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24"/>
          <p:cNvSpPr txBox="1">
            <a:spLocks noGrp="1"/>
          </p:cNvSpPr>
          <p:nvPr>
            <p:ph type="subTitle" idx="3"/>
          </p:nvPr>
        </p:nvSpPr>
        <p:spPr>
          <a:xfrm>
            <a:off x="5875038" y="4117147"/>
            <a:ext cx="25416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3" name="Google Shape;2153;p24"/>
          <p:cNvSpPr txBox="1">
            <a:spLocks noGrp="1"/>
          </p:cNvSpPr>
          <p:nvPr>
            <p:ph type="title" hasCustomPrompt="1"/>
          </p:nvPr>
        </p:nvSpPr>
        <p:spPr>
          <a:xfrm>
            <a:off x="1208263" y="69485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54" name="Google Shape;2154;p24"/>
          <p:cNvSpPr txBox="1">
            <a:spLocks noGrp="1"/>
          </p:cNvSpPr>
          <p:nvPr>
            <p:ph type="title" idx="4" hasCustomPrompt="1"/>
          </p:nvPr>
        </p:nvSpPr>
        <p:spPr>
          <a:xfrm>
            <a:off x="3516300" y="2034628"/>
            <a:ext cx="2111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55" name="Google Shape;2155;p24"/>
          <p:cNvSpPr txBox="1">
            <a:spLocks noGrp="1"/>
          </p:cNvSpPr>
          <p:nvPr>
            <p:ph type="title" idx="5" hasCustomPrompt="1"/>
          </p:nvPr>
        </p:nvSpPr>
        <p:spPr>
          <a:xfrm>
            <a:off x="6355938" y="3258728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bg>
      <p:bgPr>
        <a:solidFill>
          <a:schemeClr val="dk2"/>
        </a:solidFill>
        <a:effectLst/>
      </p:bgPr>
    </p:bg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25"/>
          <p:cNvSpPr/>
          <p:nvPr/>
        </p:nvSpPr>
        <p:spPr>
          <a:xfrm rot="10800000" flipH="1">
            <a:off x="5198200" y="3401768"/>
            <a:ext cx="3945967" cy="1769107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8" name="Google Shape;2158;p25"/>
          <p:cNvGrpSpPr/>
          <p:nvPr/>
        </p:nvGrpSpPr>
        <p:grpSpPr>
          <a:xfrm>
            <a:off x="8202700" y="155938"/>
            <a:ext cx="752025" cy="666400"/>
            <a:chOff x="5212300" y="2549513"/>
            <a:chExt cx="752025" cy="666400"/>
          </a:xfrm>
        </p:grpSpPr>
        <p:sp>
          <p:nvSpPr>
            <p:cNvPr id="2159" name="Google Shape;2159;p25"/>
            <p:cNvSpPr/>
            <p:nvPr/>
          </p:nvSpPr>
          <p:spPr>
            <a:xfrm>
              <a:off x="5212300" y="2803963"/>
              <a:ext cx="185475" cy="179900"/>
            </a:xfrm>
            <a:custGeom>
              <a:avLst/>
              <a:gdLst/>
              <a:ahLst/>
              <a:cxnLst/>
              <a:rect l="l" t="t" r="r" b="b"/>
              <a:pathLst>
                <a:path w="7419" h="7196" extrusionOk="0">
                  <a:moveTo>
                    <a:pt x="5266" y="0"/>
                  </a:moveTo>
                  <a:cubicBezTo>
                    <a:pt x="4880" y="0"/>
                    <a:pt x="4448" y="84"/>
                    <a:pt x="3966" y="171"/>
                  </a:cubicBezTo>
                  <a:cubicBezTo>
                    <a:pt x="2368" y="457"/>
                    <a:pt x="685" y="1056"/>
                    <a:pt x="171" y="2511"/>
                  </a:cubicBezTo>
                  <a:cubicBezTo>
                    <a:pt x="57" y="2825"/>
                    <a:pt x="0" y="3196"/>
                    <a:pt x="0" y="3595"/>
                  </a:cubicBezTo>
                  <a:cubicBezTo>
                    <a:pt x="28" y="5556"/>
                    <a:pt x="1044" y="7196"/>
                    <a:pt x="3101" y="7196"/>
                  </a:cubicBezTo>
                  <a:cubicBezTo>
                    <a:pt x="3170" y="7196"/>
                    <a:pt x="3239" y="7194"/>
                    <a:pt x="3310" y="7190"/>
                  </a:cubicBezTo>
                  <a:cubicBezTo>
                    <a:pt x="4736" y="7133"/>
                    <a:pt x="6163" y="6848"/>
                    <a:pt x="6848" y="5450"/>
                  </a:cubicBezTo>
                  <a:cubicBezTo>
                    <a:pt x="7418" y="4337"/>
                    <a:pt x="7418" y="2169"/>
                    <a:pt x="6791" y="970"/>
                  </a:cubicBezTo>
                  <a:cubicBezTo>
                    <a:pt x="6387" y="215"/>
                    <a:pt x="5885" y="0"/>
                    <a:pt x="526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5553375" y="2757913"/>
              <a:ext cx="146125" cy="142375"/>
            </a:xfrm>
            <a:custGeom>
              <a:avLst/>
              <a:gdLst/>
              <a:ahLst/>
              <a:cxnLst/>
              <a:rect l="l" t="t" r="r" b="b"/>
              <a:pathLst>
                <a:path w="5845" h="5695" extrusionOk="0">
                  <a:moveTo>
                    <a:pt x="3616" y="0"/>
                  </a:moveTo>
                  <a:cubicBezTo>
                    <a:pt x="2410" y="0"/>
                    <a:pt x="976" y="752"/>
                    <a:pt x="538" y="1671"/>
                  </a:cubicBezTo>
                  <a:cubicBezTo>
                    <a:pt x="423" y="1899"/>
                    <a:pt x="338" y="2156"/>
                    <a:pt x="309" y="2384"/>
                  </a:cubicBezTo>
                  <a:cubicBezTo>
                    <a:pt x="0" y="4109"/>
                    <a:pt x="1526" y="5695"/>
                    <a:pt x="3232" y="5695"/>
                  </a:cubicBezTo>
                  <a:cubicBezTo>
                    <a:pt x="3417" y="5695"/>
                    <a:pt x="3603" y="5676"/>
                    <a:pt x="3790" y="5637"/>
                  </a:cubicBezTo>
                  <a:cubicBezTo>
                    <a:pt x="5217" y="5352"/>
                    <a:pt x="5845" y="5123"/>
                    <a:pt x="5816" y="3440"/>
                  </a:cubicBezTo>
                  <a:cubicBezTo>
                    <a:pt x="5816" y="2327"/>
                    <a:pt x="5673" y="986"/>
                    <a:pt x="4789" y="330"/>
                  </a:cubicBezTo>
                  <a:cubicBezTo>
                    <a:pt x="4468" y="101"/>
                    <a:pt x="4057" y="0"/>
                    <a:pt x="361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5351025" y="3113838"/>
              <a:ext cx="123775" cy="102075"/>
            </a:xfrm>
            <a:custGeom>
              <a:avLst/>
              <a:gdLst/>
              <a:ahLst/>
              <a:cxnLst/>
              <a:rect l="l" t="t" r="r" b="b"/>
              <a:pathLst>
                <a:path w="4951" h="4083" extrusionOk="0">
                  <a:moveTo>
                    <a:pt x="3513" y="0"/>
                  </a:moveTo>
                  <a:cubicBezTo>
                    <a:pt x="2528" y="0"/>
                    <a:pt x="1200" y="1616"/>
                    <a:pt x="414" y="2613"/>
                  </a:cubicBezTo>
                  <a:cubicBezTo>
                    <a:pt x="0" y="3731"/>
                    <a:pt x="848" y="4083"/>
                    <a:pt x="1693" y="4083"/>
                  </a:cubicBezTo>
                  <a:cubicBezTo>
                    <a:pt x="2013" y="4083"/>
                    <a:pt x="2332" y="4032"/>
                    <a:pt x="2583" y="3954"/>
                  </a:cubicBezTo>
                  <a:cubicBezTo>
                    <a:pt x="3867" y="3583"/>
                    <a:pt x="4951" y="3041"/>
                    <a:pt x="4609" y="1415"/>
                  </a:cubicBezTo>
                  <a:cubicBezTo>
                    <a:pt x="4393" y="385"/>
                    <a:pt x="3994" y="0"/>
                    <a:pt x="3513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5860675" y="2712463"/>
              <a:ext cx="103650" cy="91775"/>
            </a:xfrm>
            <a:custGeom>
              <a:avLst/>
              <a:gdLst/>
              <a:ahLst/>
              <a:cxnLst/>
              <a:rect l="l" t="t" r="r" b="b"/>
              <a:pathLst>
                <a:path w="4146" h="3671" extrusionOk="0">
                  <a:moveTo>
                    <a:pt x="2505" y="0"/>
                  </a:moveTo>
                  <a:cubicBezTo>
                    <a:pt x="1612" y="0"/>
                    <a:pt x="518" y="525"/>
                    <a:pt x="1" y="1435"/>
                  </a:cubicBezTo>
                  <a:cubicBezTo>
                    <a:pt x="143" y="2861"/>
                    <a:pt x="143" y="3375"/>
                    <a:pt x="1627" y="3632"/>
                  </a:cubicBezTo>
                  <a:cubicBezTo>
                    <a:pt x="1768" y="3658"/>
                    <a:pt x="1901" y="3671"/>
                    <a:pt x="2026" y="3671"/>
                  </a:cubicBezTo>
                  <a:cubicBezTo>
                    <a:pt x="2982" y="3671"/>
                    <a:pt x="3464" y="2923"/>
                    <a:pt x="3767" y="1863"/>
                  </a:cubicBezTo>
                  <a:cubicBezTo>
                    <a:pt x="4145" y="568"/>
                    <a:pt x="3433" y="0"/>
                    <a:pt x="2505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5529150" y="2549513"/>
              <a:ext cx="85250" cy="69050"/>
            </a:xfrm>
            <a:custGeom>
              <a:avLst/>
              <a:gdLst/>
              <a:ahLst/>
              <a:cxnLst/>
              <a:rect l="l" t="t" r="r" b="b"/>
              <a:pathLst>
                <a:path w="3410" h="2762" extrusionOk="0">
                  <a:moveTo>
                    <a:pt x="1156" y="0"/>
                  </a:moveTo>
                  <a:cubicBezTo>
                    <a:pt x="923" y="0"/>
                    <a:pt x="723" y="67"/>
                    <a:pt x="594" y="220"/>
                  </a:cubicBezTo>
                  <a:lnTo>
                    <a:pt x="280" y="420"/>
                  </a:lnTo>
                  <a:cubicBezTo>
                    <a:pt x="1" y="1536"/>
                    <a:pt x="158" y="2762"/>
                    <a:pt x="1420" y="2762"/>
                  </a:cubicBezTo>
                  <a:cubicBezTo>
                    <a:pt x="1448" y="2762"/>
                    <a:pt x="1477" y="2761"/>
                    <a:pt x="1507" y="2760"/>
                  </a:cubicBezTo>
                  <a:cubicBezTo>
                    <a:pt x="2134" y="2760"/>
                    <a:pt x="2791" y="2474"/>
                    <a:pt x="3047" y="1847"/>
                  </a:cubicBezTo>
                  <a:cubicBezTo>
                    <a:pt x="3410" y="986"/>
                    <a:pt x="2047" y="0"/>
                    <a:pt x="115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4" name="Google Shape;2164;p25"/>
          <p:cNvGrpSpPr/>
          <p:nvPr/>
        </p:nvGrpSpPr>
        <p:grpSpPr>
          <a:xfrm>
            <a:off x="-58154" y="-71600"/>
            <a:ext cx="8958141" cy="5215003"/>
            <a:chOff x="-58154" y="-71600"/>
            <a:chExt cx="8958141" cy="5215003"/>
          </a:xfrm>
        </p:grpSpPr>
        <p:grpSp>
          <p:nvGrpSpPr>
            <p:cNvPr id="2165" name="Google Shape;2165;p25"/>
            <p:cNvGrpSpPr/>
            <p:nvPr/>
          </p:nvGrpSpPr>
          <p:grpSpPr>
            <a:xfrm>
              <a:off x="-58154" y="-71600"/>
              <a:ext cx="2376629" cy="5215003"/>
              <a:chOff x="-58154" y="-71600"/>
              <a:chExt cx="2376629" cy="5215003"/>
            </a:xfrm>
          </p:grpSpPr>
          <p:sp>
            <p:nvSpPr>
              <p:cNvPr id="2166" name="Google Shape;2166;p25"/>
              <p:cNvSpPr/>
              <p:nvPr/>
            </p:nvSpPr>
            <p:spPr>
              <a:xfrm flipH="1">
                <a:off x="-58154" y="-71600"/>
                <a:ext cx="2376629" cy="5215003"/>
              </a:xfrm>
              <a:custGeom>
                <a:avLst/>
                <a:gdLst/>
                <a:ahLst/>
                <a:cxnLst/>
                <a:rect l="l" t="t" r="r" b="b"/>
                <a:pathLst>
                  <a:path w="122176" h="160808" extrusionOk="0">
                    <a:moveTo>
                      <a:pt x="1" y="0"/>
                    </a:moveTo>
                    <a:cubicBezTo>
                      <a:pt x="86" y="314"/>
                      <a:pt x="200" y="657"/>
                      <a:pt x="286" y="970"/>
                    </a:cubicBezTo>
                    <a:cubicBezTo>
                      <a:pt x="3196" y="9587"/>
                      <a:pt x="10015" y="16806"/>
                      <a:pt x="18489" y="20087"/>
                    </a:cubicBezTo>
                    <a:cubicBezTo>
                      <a:pt x="28818" y="24081"/>
                      <a:pt x="54411" y="22341"/>
                      <a:pt x="64341" y="27248"/>
                    </a:cubicBezTo>
                    <a:cubicBezTo>
                      <a:pt x="74783" y="32413"/>
                      <a:pt x="80661" y="43940"/>
                      <a:pt x="83086" y="55353"/>
                    </a:cubicBezTo>
                    <a:cubicBezTo>
                      <a:pt x="85512" y="66737"/>
                      <a:pt x="85198" y="78549"/>
                      <a:pt x="87081" y="90048"/>
                    </a:cubicBezTo>
                    <a:cubicBezTo>
                      <a:pt x="90276" y="109649"/>
                      <a:pt x="105028" y="124286"/>
                      <a:pt x="114443" y="141776"/>
                    </a:cubicBezTo>
                    <a:cubicBezTo>
                      <a:pt x="118951" y="150193"/>
                      <a:pt x="119436" y="160693"/>
                      <a:pt x="121519" y="160807"/>
                    </a:cubicBezTo>
                    <a:lnTo>
                      <a:pt x="122175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67" name="Google Shape;2167;p25"/>
              <p:cNvGrpSpPr/>
              <p:nvPr/>
            </p:nvGrpSpPr>
            <p:grpSpPr>
              <a:xfrm>
                <a:off x="121861" y="25"/>
                <a:ext cx="1853175" cy="3747895"/>
                <a:chOff x="121861" y="25"/>
                <a:chExt cx="1853175" cy="3747895"/>
              </a:xfrm>
            </p:grpSpPr>
            <p:sp>
              <p:nvSpPr>
                <p:cNvPr id="2168" name="Google Shape;2168;p25"/>
                <p:cNvSpPr/>
                <p:nvPr/>
              </p:nvSpPr>
              <p:spPr>
                <a:xfrm flipH="1">
                  <a:off x="152757" y="226428"/>
                  <a:ext cx="22914" cy="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" h="585" extrusionOk="0">
                      <a:moveTo>
                        <a:pt x="580" y="0"/>
                      </a:moveTo>
                      <a:cubicBezTo>
                        <a:pt x="484" y="0"/>
                        <a:pt x="398" y="17"/>
                        <a:pt x="336" y="57"/>
                      </a:cubicBezTo>
                      <a:cubicBezTo>
                        <a:pt x="0" y="303"/>
                        <a:pt x="506" y="584"/>
                        <a:pt x="892" y="584"/>
                      </a:cubicBezTo>
                      <a:cubicBezTo>
                        <a:pt x="998" y="584"/>
                        <a:pt x="1095" y="563"/>
                        <a:pt x="1163" y="513"/>
                      </a:cubicBezTo>
                      <a:cubicBezTo>
                        <a:pt x="1507" y="284"/>
                        <a:pt x="968" y="0"/>
                        <a:pt x="58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25"/>
                <p:cNvSpPr/>
                <p:nvPr/>
              </p:nvSpPr>
              <p:spPr>
                <a:xfrm flipH="1">
                  <a:off x="159751" y="300329"/>
                  <a:ext cx="2370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621" extrusionOk="0">
                      <a:moveTo>
                        <a:pt x="622" y="1"/>
                      </a:moveTo>
                      <a:cubicBezTo>
                        <a:pt x="520" y="1"/>
                        <a:pt x="427" y="21"/>
                        <a:pt x="363" y="68"/>
                      </a:cubicBezTo>
                      <a:cubicBezTo>
                        <a:pt x="0" y="317"/>
                        <a:pt x="537" y="621"/>
                        <a:pt x="945" y="621"/>
                      </a:cubicBezTo>
                      <a:cubicBezTo>
                        <a:pt x="1051" y="621"/>
                        <a:pt x="1148" y="600"/>
                        <a:pt x="1219" y="553"/>
                      </a:cubicBezTo>
                      <a:cubicBezTo>
                        <a:pt x="1559" y="304"/>
                        <a:pt x="1017" y="1"/>
                        <a:pt x="6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25"/>
                <p:cNvSpPr/>
                <p:nvPr/>
              </p:nvSpPr>
              <p:spPr>
                <a:xfrm flipH="1">
                  <a:off x="140183" y="361404"/>
                  <a:ext cx="18246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32" extrusionOk="0">
                      <a:moveTo>
                        <a:pt x="568" y="1"/>
                      </a:moveTo>
                      <a:cubicBezTo>
                        <a:pt x="514" y="1"/>
                        <a:pt x="457" y="8"/>
                        <a:pt x="400" y="22"/>
                      </a:cubicBezTo>
                      <a:cubicBezTo>
                        <a:pt x="372" y="36"/>
                        <a:pt x="357" y="43"/>
                        <a:pt x="364" y="43"/>
                      </a:cubicBezTo>
                      <a:cubicBezTo>
                        <a:pt x="372" y="43"/>
                        <a:pt x="400" y="36"/>
                        <a:pt x="457" y="22"/>
                      </a:cubicBezTo>
                      <a:lnTo>
                        <a:pt x="457" y="22"/>
                      </a:lnTo>
                      <a:cubicBezTo>
                        <a:pt x="372" y="50"/>
                        <a:pt x="315" y="79"/>
                        <a:pt x="257" y="108"/>
                      </a:cubicBezTo>
                      <a:cubicBezTo>
                        <a:pt x="1" y="279"/>
                        <a:pt x="286" y="536"/>
                        <a:pt x="486" y="593"/>
                      </a:cubicBezTo>
                      <a:cubicBezTo>
                        <a:pt x="550" y="614"/>
                        <a:pt x="653" y="631"/>
                        <a:pt x="760" y="631"/>
                      </a:cubicBezTo>
                      <a:cubicBezTo>
                        <a:pt x="938" y="631"/>
                        <a:pt x="1124" y="582"/>
                        <a:pt x="1142" y="421"/>
                      </a:cubicBezTo>
                      <a:cubicBezTo>
                        <a:pt x="1199" y="165"/>
                        <a:pt x="828" y="50"/>
                        <a:pt x="714" y="22"/>
                      </a:cubicBezTo>
                      <a:cubicBezTo>
                        <a:pt x="671" y="8"/>
                        <a:pt x="621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25"/>
                <p:cNvSpPr/>
                <p:nvPr/>
              </p:nvSpPr>
              <p:spPr>
                <a:xfrm flipH="1">
                  <a:off x="180870" y="403455"/>
                  <a:ext cx="16163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25"/>
                <p:cNvSpPr/>
                <p:nvPr/>
              </p:nvSpPr>
              <p:spPr>
                <a:xfrm flipH="1">
                  <a:off x="185310" y="404730"/>
                  <a:ext cx="441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25"/>
                <p:cNvSpPr/>
                <p:nvPr/>
              </p:nvSpPr>
              <p:spPr>
                <a:xfrm flipH="1">
                  <a:off x="214805" y="311529"/>
                  <a:ext cx="39062" cy="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352" extrusionOk="0">
                      <a:moveTo>
                        <a:pt x="1097" y="1"/>
                      </a:moveTo>
                      <a:cubicBezTo>
                        <a:pt x="851" y="1"/>
                        <a:pt x="613" y="59"/>
                        <a:pt x="429" y="191"/>
                      </a:cubicBezTo>
                      <a:cubicBezTo>
                        <a:pt x="1" y="505"/>
                        <a:pt x="314" y="961"/>
                        <a:pt x="657" y="1132"/>
                      </a:cubicBezTo>
                      <a:cubicBezTo>
                        <a:pt x="888" y="1271"/>
                        <a:pt x="1185" y="1351"/>
                        <a:pt x="1476" y="1351"/>
                      </a:cubicBezTo>
                      <a:cubicBezTo>
                        <a:pt x="1726" y="1351"/>
                        <a:pt x="1972" y="1292"/>
                        <a:pt x="2169" y="1161"/>
                      </a:cubicBezTo>
                      <a:cubicBezTo>
                        <a:pt x="2568" y="847"/>
                        <a:pt x="2255" y="391"/>
                        <a:pt x="1912" y="219"/>
                      </a:cubicBezTo>
                      <a:cubicBezTo>
                        <a:pt x="1682" y="81"/>
                        <a:pt x="1384" y="1"/>
                        <a:pt x="109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25"/>
                <p:cNvSpPr/>
                <p:nvPr/>
              </p:nvSpPr>
              <p:spPr>
                <a:xfrm flipH="1">
                  <a:off x="249943" y="221478"/>
                  <a:ext cx="2300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836" extrusionOk="0">
                      <a:moveTo>
                        <a:pt x="553" y="0"/>
                      </a:moveTo>
                      <a:cubicBezTo>
                        <a:pt x="352" y="0"/>
                        <a:pt x="164" y="68"/>
                        <a:pt x="86" y="255"/>
                      </a:cubicBezTo>
                      <a:cubicBezTo>
                        <a:pt x="86" y="283"/>
                        <a:pt x="86" y="312"/>
                        <a:pt x="57" y="312"/>
                      </a:cubicBezTo>
                      <a:cubicBezTo>
                        <a:pt x="0" y="483"/>
                        <a:pt x="228" y="654"/>
                        <a:pt x="343" y="711"/>
                      </a:cubicBezTo>
                      <a:cubicBezTo>
                        <a:pt x="495" y="799"/>
                        <a:pt x="664" y="836"/>
                        <a:pt x="838" y="836"/>
                      </a:cubicBezTo>
                      <a:cubicBezTo>
                        <a:pt x="891" y="836"/>
                        <a:pt x="945" y="832"/>
                        <a:pt x="999" y="826"/>
                      </a:cubicBezTo>
                      <a:cubicBezTo>
                        <a:pt x="1427" y="740"/>
                        <a:pt x="1512" y="340"/>
                        <a:pt x="1113" y="141"/>
                      </a:cubicBezTo>
                      <a:cubicBezTo>
                        <a:pt x="1084" y="141"/>
                        <a:pt x="1056" y="112"/>
                        <a:pt x="1027" y="112"/>
                      </a:cubicBezTo>
                      <a:cubicBezTo>
                        <a:pt x="898" y="47"/>
                        <a:pt x="72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25"/>
                <p:cNvSpPr/>
                <p:nvPr/>
              </p:nvSpPr>
              <p:spPr>
                <a:xfrm flipH="1">
                  <a:off x="259492" y="173852"/>
                  <a:ext cx="1856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596" extrusionOk="0">
                      <a:moveTo>
                        <a:pt x="452" y="1"/>
                      </a:moveTo>
                      <a:cubicBezTo>
                        <a:pt x="315" y="1"/>
                        <a:pt x="185" y="47"/>
                        <a:pt x="108" y="163"/>
                      </a:cubicBezTo>
                      <a:cubicBezTo>
                        <a:pt x="79" y="191"/>
                        <a:pt x="51" y="248"/>
                        <a:pt x="51" y="305"/>
                      </a:cubicBezTo>
                      <a:cubicBezTo>
                        <a:pt x="1" y="505"/>
                        <a:pt x="324" y="596"/>
                        <a:pt x="500" y="596"/>
                      </a:cubicBezTo>
                      <a:cubicBezTo>
                        <a:pt x="525" y="596"/>
                        <a:pt x="547" y="594"/>
                        <a:pt x="564" y="591"/>
                      </a:cubicBezTo>
                      <a:lnTo>
                        <a:pt x="507" y="562"/>
                      </a:lnTo>
                      <a:lnTo>
                        <a:pt x="507" y="562"/>
                      </a:lnTo>
                      <a:cubicBezTo>
                        <a:pt x="527" y="564"/>
                        <a:pt x="548" y="566"/>
                        <a:pt x="570" y="566"/>
                      </a:cubicBezTo>
                      <a:cubicBezTo>
                        <a:pt x="816" y="566"/>
                        <a:pt x="1220" y="424"/>
                        <a:pt x="907" y="163"/>
                      </a:cubicBezTo>
                      <a:cubicBezTo>
                        <a:pt x="797" y="69"/>
                        <a:pt x="619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25"/>
                <p:cNvSpPr/>
                <p:nvPr/>
              </p:nvSpPr>
              <p:spPr>
                <a:xfrm flipH="1">
                  <a:off x="204832" y="172277"/>
                  <a:ext cx="14597" cy="1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567" extrusionOk="0">
                      <a:moveTo>
                        <a:pt x="253" y="0"/>
                      </a:moveTo>
                      <a:cubicBezTo>
                        <a:pt x="130" y="0"/>
                        <a:pt x="1" y="48"/>
                        <a:pt x="18" y="169"/>
                      </a:cubicBezTo>
                      <a:cubicBezTo>
                        <a:pt x="47" y="340"/>
                        <a:pt x="132" y="397"/>
                        <a:pt x="275" y="482"/>
                      </a:cubicBezTo>
                      <a:cubicBezTo>
                        <a:pt x="338" y="533"/>
                        <a:pt x="461" y="566"/>
                        <a:pt x="583" y="566"/>
                      </a:cubicBezTo>
                      <a:cubicBezTo>
                        <a:pt x="737" y="566"/>
                        <a:pt x="887" y="512"/>
                        <a:pt x="903" y="368"/>
                      </a:cubicBezTo>
                      <a:cubicBezTo>
                        <a:pt x="960" y="169"/>
                        <a:pt x="703" y="83"/>
                        <a:pt x="503" y="83"/>
                      </a:cubicBezTo>
                      <a:cubicBezTo>
                        <a:pt x="475" y="83"/>
                        <a:pt x="475" y="54"/>
                        <a:pt x="446" y="54"/>
                      </a:cubicBezTo>
                      <a:cubicBezTo>
                        <a:pt x="412" y="21"/>
                        <a:pt x="33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25"/>
                <p:cNvSpPr/>
                <p:nvPr/>
              </p:nvSpPr>
              <p:spPr>
                <a:xfrm flipH="1">
                  <a:off x="281173" y="284028"/>
                  <a:ext cx="28661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1058" extrusionOk="0">
                      <a:moveTo>
                        <a:pt x="688" y="0"/>
                      </a:moveTo>
                      <a:cubicBezTo>
                        <a:pt x="637" y="0"/>
                        <a:pt x="588" y="2"/>
                        <a:pt x="543" y="7"/>
                      </a:cubicBezTo>
                      <a:cubicBezTo>
                        <a:pt x="372" y="35"/>
                        <a:pt x="1" y="207"/>
                        <a:pt x="115" y="463"/>
                      </a:cubicBezTo>
                      <a:lnTo>
                        <a:pt x="144" y="578"/>
                      </a:lnTo>
                      <a:cubicBezTo>
                        <a:pt x="306" y="903"/>
                        <a:pt x="677" y="1058"/>
                        <a:pt x="1041" y="1058"/>
                      </a:cubicBezTo>
                      <a:cubicBezTo>
                        <a:pt x="1123" y="1058"/>
                        <a:pt x="1206" y="1050"/>
                        <a:pt x="1285" y="1034"/>
                      </a:cubicBezTo>
                      <a:cubicBezTo>
                        <a:pt x="1684" y="977"/>
                        <a:pt x="1884" y="635"/>
                        <a:pt x="1542" y="321"/>
                      </a:cubicBezTo>
                      <a:lnTo>
                        <a:pt x="1456" y="235"/>
                      </a:lnTo>
                      <a:cubicBezTo>
                        <a:pt x="1288" y="67"/>
                        <a:pt x="958" y="0"/>
                        <a:pt x="68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25"/>
                <p:cNvSpPr/>
                <p:nvPr/>
              </p:nvSpPr>
              <p:spPr>
                <a:xfrm flipH="1">
                  <a:off x="321085" y="229803"/>
                  <a:ext cx="21287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" h="804" extrusionOk="0">
                      <a:moveTo>
                        <a:pt x="654" y="0"/>
                      </a:moveTo>
                      <a:cubicBezTo>
                        <a:pt x="550" y="0"/>
                        <a:pt x="443" y="22"/>
                        <a:pt x="343" y="65"/>
                      </a:cubicBezTo>
                      <a:cubicBezTo>
                        <a:pt x="201" y="122"/>
                        <a:pt x="144" y="179"/>
                        <a:pt x="87" y="321"/>
                      </a:cubicBezTo>
                      <a:cubicBezTo>
                        <a:pt x="1" y="607"/>
                        <a:pt x="458" y="749"/>
                        <a:pt x="629" y="778"/>
                      </a:cubicBezTo>
                      <a:cubicBezTo>
                        <a:pt x="687" y="794"/>
                        <a:pt x="752" y="804"/>
                        <a:pt x="819" y="804"/>
                      </a:cubicBezTo>
                      <a:cubicBezTo>
                        <a:pt x="982" y="804"/>
                        <a:pt x="1155" y="748"/>
                        <a:pt x="1256" y="607"/>
                      </a:cubicBezTo>
                      <a:cubicBezTo>
                        <a:pt x="1285" y="578"/>
                        <a:pt x="1313" y="521"/>
                        <a:pt x="1313" y="464"/>
                      </a:cubicBezTo>
                      <a:cubicBezTo>
                        <a:pt x="1399" y="264"/>
                        <a:pt x="1085" y="93"/>
                        <a:pt x="943" y="65"/>
                      </a:cubicBezTo>
                      <a:cubicBezTo>
                        <a:pt x="857" y="22"/>
                        <a:pt x="757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25"/>
                <p:cNvSpPr/>
                <p:nvPr/>
              </p:nvSpPr>
              <p:spPr>
                <a:xfrm flipH="1">
                  <a:off x="322833" y="113576"/>
                  <a:ext cx="14764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732" extrusionOk="0">
                      <a:moveTo>
                        <a:pt x="452" y="1"/>
                      </a:moveTo>
                      <a:cubicBezTo>
                        <a:pt x="423" y="1"/>
                        <a:pt x="396" y="2"/>
                        <a:pt x="372" y="6"/>
                      </a:cubicBezTo>
                      <a:lnTo>
                        <a:pt x="286" y="34"/>
                      </a:lnTo>
                      <a:cubicBezTo>
                        <a:pt x="172" y="34"/>
                        <a:pt x="1" y="91"/>
                        <a:pt x="1" y="234"/>
                      </a:cubicBezTo>
                      <a:cubicBezTo>
                        <a:pt x="1" y="405"/>
                        <a:pt x="86" y="462"/>
                        <a:pt x="144" y="605"/>
                      </a:cubicBezTo>
                      <a:cubicBezTo>
                        <a:pt x="163" y="681"/>
                        <a:pt x="258" y="732"/>
                        <a:pt x="344" y="732"/>
                      </a:cubicBezTo>
                      <a:cubicBezTo>
                        <a:pt x="388" y="732"/>
                        <a:pt x="429" y="719"/>
                        <a:pt x="457" y="691"/>
                      </a:cubicBezTo>
                      <a:cubicBezTo>
                        <a:pt x="543" y="605"/>
                        <a:pt x="657" y="605"/>
                        <a:pt x="771" y="576"/>
                      </a:cubicBezTo>
                      <a:cubicBezTo>
                        <a:pt x="857" y="548"/>
                        <a:pt x="942" y="462"/>
                        <a:pt x="971" y="377"/>
                      </a:cubicBezTo>
                      <a:cubicBezTo>
                        <a:pt x="971" y="377"/>
                        <a:pt x="971" y="348"/>
                        <a:pt x="971" y="320"/>
                      </a:cubicBezTo>
                      <a:cubicBezTo>
                        <a:pt x="971" y="94"/>
                        <a:pt x="663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2180;p25"/>
                <p:cNvSpPr/>
                <p:nvPr/>
              </p:nvSpPr>
              <p:spPr>
                <a:xfrm flipH="1">
                  <a:off x="230056" y="68801"/>
                  <a:ext cx="21211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621" extrusionOk="0">
                      <a:moveTo>
                        <a:pt x="581" y="0"/>
                      </a:moveTo>
                      <a:cubicBezTo>
                        <a:pt x="520" y="0"/>
                        <a:pt x="467" y="9"/>
                        <a:pt x="429" y="28"/>
                      </a:cubicBezTo>
                      <a:cubicBezTo>
                        <a:pt x="286" y="85"/>
                        <a:pt x="200" y="170"/>
                        <a:pt x="86" y="256"/>
                      </a:cubicBezTo>
                      <a:cubicBezTo>
                        <a:pt x="1" y="313"/>
                        <a:pt x="29" y="399"/>
                        <a:pt x="86" y="456"/>
                      </a:cubicBezTo>
                      <a:cubicBezTo>
                        <a:pt x="224" y="563"/>
                        <a:pt x="427" y="621"/>
                        <a:pt x="625" y="621"/>
                      </a:cubicBezTo>
                      <a:cubicBezTo>
                        <a:pt x="797" y="621"/>
                        <a:pt x="966" y="577"/>
                        <a:pt x="1085" y="484"/>
                      </a:cubicBezTo>
                      <a:cubicBezTo>
                        <a:pt x="1395" y="222"/>
                        <a:pt x="889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25"/>
                <p:cNvSpPr/>
                <p:nvPr/>
              </p:nvSpPr>
              <p:spPr>
                <a:xfrm flipH="1">
                  <a:off x="164920" y="124477"/>
                  <a:ext cx="22138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82" extrusionOk="0">
                      <a:moveTo>
                        <a:pt x="661" y="0"/>
                      </a:moveTo>
                      <a:cubicBezTo>
                        <a:pt x="553" y="0"/>
                        <a:pt x="452" y="18"/>
                        <a:pt x="371" y="55"/>
                      </a:cubicBezTo>
                      <a:cubicBezTo>
                        <a:pt x="200" y="169"/>
                        <a:pt x="115" y="226"/>
                        <a:pt x="58" y="397"/>
                      </a:cubicBezTo>
                      <a:cubicBezTo>
                        <a:pt x="1" y="568"/>
                        <a:pt x="229" y="768"/>
                        <a:pt x="343" y="825"/>
                      </a:cubicBezTo>
                      <a:cubicBezTo>
                        <a:pt x="314" y="797"/>
                        <a:pt x="286" y="768"/>
                        <a:pt x="257" y="740"/>
                      </a:cubicBezTo>
                      <a:lnTo>
                        <a:pt x="257" y="740"/>
                      </a:lnTo>
                      <a:cubicBezTo>
                        <a:pt x="378" y="861"/>
                        <a:pt x="614" y="982"/>
                        <a:pt x="832" y="982"/>
                      </a:cubicBezTo>
                      <a:cubicBezTo>
                        <a:pt x="922" y="982"/>
                        <a:pt x="1010" y="961"/>
                        <a:pt x="1085" y="911"/>
                      </a:cubicBezTo>
                      <a:cubicBezTo>
                        <a:pt x="1256" y="882"/>
                        <a:pt x="1370" y="797"/>
                        <a:pt x="1427" y="625"/>
                      </a:cubicBezTo>
                      <a:cubicBezTo>
                        <a:pt x="1456" y="568"/>
                        <a:pt x="1456" y="483"/>
                        <a:pt x="1427" y="426"/>
                      </a:cubicBezTo>
                      <a:cubicBezTo>
                        <a:pt x="1342" y="150"/>
                        <a:pt x="974" y="0"/>
                        <a:pt x="66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25"/>
                <p:cNvSpPr/>
                <p:nvPr/>
              </p:nvSpPr>
              <p:spPr>
                <a:xfrm flipH="1">
                  <a:off x="175761" y="13050"/>
                  <a:ext cx="2822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143" extrusionOk="0">
                      <a:moveTo>
                        <a:pt x="631" y="1"/>
                      </a:moveTo>
                      <a:cubicBezTo>
                        <a:pt x="361" y="1"/>
                        <a:pt x="101" y="79"/>
                        <a:pt x="29" y="346"/>
                      </a:cubicBezTo>
                      <a:cubicBezTo>
                        <a:pt x="1" y="432"/>
                        <a:pt x="29" y="546"/>
                        <a:pt x="29" y="631"/>
                      </a:cubicBezTo>
                      <a:cubicBezTo>
                        <a:pt x="75" y="997"/>
                        <a:pt x="614" y="1143"/>
                        <a:pt x="988" y="1143"/>
                      </a:cubicBezTo>
                      <a:cubicBezTo>
                        <a:pt x="1082" y="1143"/>
                        <a:pt x="1165" y="1134"/>
                        <a:pt x="1228" y="1116"/>
                      </a:cubicBezTo>
                      <a:cubicBezTo>
                        <a:pt x="1570" y="1059"/>
                        <a:pt x="1855" y="831"/>
                        <a:pt x="1656" y="489"/>
                      </a:cubicBezTo>
                      <a:cubicBezTo>
                        <a:pt x="1542" y="261"/>
                        <a:pt x="1313" y="146"/>
                        <a:pt x="1085" y="61"/>
                      </a:cubicBezTo>
                      <a:cubicBezTo>
                        <a:pt x="957" y="29"/>
                        <a:pt x="792" y="1"/>
                        <a:pt x="63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25"/>
                <p:cNvSpPr/>
                <p:nvPr/>
              </p:nvSpPr>
              <p:spPr>
                <a:xfrm flipH="1">
                  <a:off x="613054" y="1445692"/>
                  <a:ext cx="39928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553" extrusionOk="0">
                      <a:moveTo>
                        <a:pt x="1112" y="0"/>
                      </a:moveTo>
                      <a:cubicBezTo>
                        <a:pt x="825" y="0"/>
                        <a:pt x="535" y="62"/>
                        <a:pt x="315" y="219"/>
                      </a:cubicBezTo>
                      <a:cubicBezTo>
                        <a:pt x="58" y="419"/>
                        <a:pt x="1" y="733"/>
                        <a:pt x="201" y="990"/>
                      </a:cubicBezTo>
                      <a:cubicBezTo>
                        <a:pt x="478" y="1372"/>
                        <a:pt x="978" y="1553"/>
                        <a:pt x="1467" y="1553"/>
                      </a:cubicBezTo>
                      <a:cubicBezTo>
                        <a:pt x="1783" y="1553"/>
                        <a:pt x="2095" y="1478"/>
                        <a:pt x="2341" y="1332"/>
                      </a:cubicBezTo>
                      <a:cubicBezTo>
                        <a:pt x="2626" y="1161"/>
                        <a:pt x="2626" y="819"/>
                        <a:pt x="2455" y="590"/>
                      </a:cubicBezTo>
                      <a:cubicBezTo>
                        <a:pt x="2312" y="334"/>
                        <a:pt x="2055" y="219"/>
                        <a:pt x="1798" y="105"/>
                      </a:cubicBezTo>
                      <a:lnTo>
                        <a:pt x="1770" y="105"/>
                      </a:lnTo>
                      <a:cubicBezTo>
                        <a:pt x="1578" y="41"/>
                        <a:pt x="1346" y="0"/>
                        <a:pt x="111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" name="Google Shape;2184;p25"/>
                <p:cNvSpPr/>
                <p:nvPr/>
              </p:nvSpPr>
              <p:spPr>
                <a:xfrm flipH="1">
                  <a:off x="559900" y="1470918"/>
                  <a:ext cx="28874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" h="874" extrusionOk="0">
                      <a:moveTo>
                        <a:pt x="773" y="0"/>
                      </a:moveTo>
                      <a:cubicBezTo>
                        <a:pt x="560" y="0"/>
                        <a:pt x="361" y="69"/>
                        <a:pt x="257" y="238"/>
                      </a:cubicBezTo>
                      <a:cubicBezTo>
                        <a:pt x="1" y="580"/>
                        <a:pt x="600" y="808"/>
                        <a:pt x="828" y="865"/>
                      </a:cubicBezTo>
                      <a:lnTo>
                        <a:pt x="885" y="865"/>
                      </a:lnTo>
                      <a:cubicBezTo>
                        <a:pt x="917" y="871"/>
                        <a:pt x="952" y="873"/>
                        <a:pt x="989" y="873"/>
                      </a:cubicBezTo>
                      <a:cubicBezTo>
                        <a:pt x="1350" y="873"/>
                        <a:pt x="1898" y="628"/>
                        <a:pt x="1484" y="266"/>
                      </a:cubicBezTo>
                      <a:lnTo>
                        <a:pt x="1456" y="238"/>
                      </a:lnTo>
                      <a:cubicBezTo>
                        <a:pt x="1301" y="98"/>
                        <a:pt x="1027" y="0"/>
                        <a:pt x="77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" name="Google Shape;2185;p25"/>
                <p:cNvSpPr/>
                <p:nvPr/>
              </p:nvSpPr>
              <p:spPr>
                <a:xfrm flipH="1">
                  <a:off x="579651" y="1542894"/>
                  <a:ext cx="13837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491" extrusionOk="0">
                      <a:moveTo>
                        <a:pt x="440" y="1"/>
                      </a:moveTo>
                      <a:cubicBezTo>
                        <a:pt x="216" y="1"/>
                        <a:pt x="1" y="130"/>
                        <a:pt x="197" y="326"/>
                      </a:cubicBezTo>
                      <a:cubicBezTo>
                        <a:pt x="302" y="432"/>
                        <a:pt x="440" y="490"/>
                        <a:pt x="597" y="490"/>
                      </a:cubicBezTo>
                      <a:cubicBezTo>
                        <a:pt x="651" y="490"/>
                        <a:pt x="708" y="483"/>
                        <a:pt x="767" y="469"/>
                      </a:cubicBezTo>
                      <a:cubicBezTo>
                        <a:pt x="824" y="469"/>
                        <a:pt x="853" y="412"/>
                        <a:pt x="881" y="354"/>
                      </a:cubicBezTo>
                      <a:cubicBezTo>
                        <a:pt x="881" y="354"/>
                        <a:pt x="881" y="354"/>
                        <a:pt x="881" y="326"/>
                      </a:cubicBezTo>
                      <a:cubicBezTo>
                        <a:pt x="910" y="240"/>
                        <a:pt x="824" y="212"/>
                        <a:pt x="767" y="155"/>
                      </a:cubicBezTo>
                      <a:cubicBezTo>
                        <a:pt x="714" y="48"/>
                        <a:pt x="575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" name="Google Shape;2186;p25"/>
                <p:cNvSpPr/>
                <p:nvPr/>
              </p:nvSpPr>
              <p:spPr>
                <a:xfrm flipH="1">
                  <a:off x="540165" y="1411192"/>
                  <a:ext cx="19538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86" extrusionOk="0">
                      <a:moveTo>
                        <a:pt x="570" y="1"/>
                      </a:moveTo>
                      <a:cubicBezTo>
                        <a:pt x="469" y="1"/>
                        <a:pt x="365" y="20"/>
                        <a:pt x="257" y="59"/>
                      </a:cubicBezTo>
                      <a:cubicBezTo>
                        <a:pt x="114" y="116"/>
                        <a:pt x="0" y="230"/>
                        <a:pt x="57" y="373"/>
                      </a:cubicBezTo>
                      <a:cubicBezTo>
                        <a:pt x="86" y="487"/>
                        <a:pt x="114" y="601"/>
                        <a:pt x="172" y="686"/>
                      </a:cubicBezTo>
                      <a:cubicBezTo>
                        <a:pt x="229" y="743"/>
                        <a:pt x="286" y="772"/>
                        <a:pt x="286" y="858"/>
                      </a:cubicBezTo>
                      <a:cubicBezTo>
                        <a:pt x="319" y="941"/>
                        <a:pt x="430" y="985"/>
                        <a:pt x="533" y="985"/>
                      </a:cubicBezTo>
                      <a:cubicBezTo>
                        <a:pt x="607" y="985"/>
                        <a:pt x="678" y="962"/>
                        <a:pt x="714" y="915"/>
                      </a:cubicBezTo>
                      <a:cubicBezTo>
                        <a:pt x="799" y="829"/>
                        <a:pt x="942" y="829"/>
                        <a:pt x="1028" y="772"/>
                      </a:cubicBezTo>
                      <a:cubicBezTo>
                        <a:pt x="1085" y="715"/>
                        <a:pt x="1142" y="629"/>
                        <a:pt x="1199" y="572"/>
                      </a:cubicBezTo>
                      <a:cubicBezTo>
                        <a:pt x="1284" y="458"/>
                        <a:pt x="1199" y="258"/>
                        <a:pt x="1113" y="201"/>
                      </a:cubicBezTo>
                      <a:cubicBezTo>
                        <a:pt x="944" y="70"/>
                        <a:pt x="763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25"/>
                <p:cNvSpPr/>
                <p:nvPr/>
              </p:nvSpPr>
              <p:spPr>
                <a:xfrm flipH="1">
                  <a:off x="609573" y="1287716"/>
                  <a:ext cx="25179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921" extrusionOk="0">
                      <a:moveTo>
                        <a:pt x="532" y="0"/>
                      </a:moveTo>
                      <a:cubicBezTo>
                        <a:pt x="315" y="0"/>
                        <a:pt x="104" y="83"/>
                        <a:pt x="29" y="290"/>
                      </a:cubicBezTo>
                      <a:lnTo>
                        <a:pt x="0" y="376"/>
                      </a:lnTo>
                      <a:cubicBezTo>
                        <a:pt x="0" y="404"/>
                        <a:pt x="0" y="433"/>
                        <a:pt x="0" y="461"/>
                      </a:cubicBezTo>
                      <a:cubicBezTo>
                        <a:pt x="0" y="490"/>
                        <a:pt x="0" y="518"/>
                        <a:pt x="0" y="547"/>
                      </a:cubicBezTo>
                      <a:cubicBezTo>
                        <a:pt x="57" y="661"/>
                        <a:pt x="229" y="746"/>
                        <a:pt x="371" y="832"/>
                      </a:cubicBezTo>
                      <a:cubicBezTo>
                        <a:pt x="400" y="832"/>
                        <a:pt x="400" y="832"/>
                        <a:pt x="428" y="861"/>
                      </a:cubicBezTo>
                      <a:lnTo>
                        <a:pt x="457" y="861"/>
                      </a:lnTo>
                      <a:cubicBezTo>
                        <a:pt x="514" y="889"/>
                        <a:pt x="571" y="889"/>
                        <a:pt x="599" y="889"/>
                      </a:cubicBezTo>
                      <a:cubicBezTo>
                        <a:pt x="676" y="911"/>
                        <a:pt x="748" y="920"/>
                        <a:pt x="817" y="920"/>
                      </a:cubicBezTo>
                      <a:cubicBezTo>
                        <a:pt x="930" y="920"/>
                        <a:pt x="1036" y="896"/>
                        <a:pt x="1142" y="861"/>
                      </a:cubicBezTo>
                      <a:cubicBezTo>
                        <a:pt x="1655" y="661"/>
                        <a:pt x="1284" y="233"/>
                        <a:pt x="942" y="90"/>
                      </a:cubicBezTo>
                      <a:cubicBezTo>
                        <a:pt x="913" y="90"/>
                        <a:pt x="885" y="90"/>
                        <a:pt x="856" y="62"/>
                      </a:cubicBezTo>
                      <a:cubicBezTo>
                        <a:pt x="759" y="23"/>
                        <a:pt x="645" y="0"/>
                        <a:pt x="53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" name="Google Shape;2188;p25"/>
                <p:cNvSpPr/>
                <p:nvPr/>
              </p:nvSpPr>
              <p:spPr>
                <a:xfrm flipH="1">
                  <a:off x="675089" y="1254915"/>
                  <a:ext cx="2040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700" extrusionOk="0">
                      <a:moveTo>
                        <a:pt x="581" y="0"/>
                      </a:moveTo>
                      <a:cubicBezTo>
                        <a:pt x="444" y="0"/>
                        <a:pt x="309" y="37"/>
                        <a:pt x="201" y="118"/>
                      </a:cubicBezTo>
                      <a:cubicBezTo>
                        <a:pt x="1" y="261"/>
                        <a:pt x="172" y="489"/>
                        <a:pt x="343" y="603"/>
                      </a:cubicBezTo>
                      <a:cubicBezTo>
                        <a:pt x="464" y="664"/>
                        <a:pt x="608" y="700"/>
                        <a:pt x="751" y="700"/>
                      </a:cubicBezTo>
                      <a:cubicBezTo>
                        <a:pt x="879" y="700"/>
                        <a:pt x="1006" y="671"/>
                        <a:pt x="1114" y="603"/>
                      </a:cubicBezTo>
                      <a:cubicBezTo>
                        <a:pt x="1342" y="432"/>
                        <a:pt x="1171" y="204"/>
                        <a:pt x="999" y="118"/>
                      </a:cubicBezTo>
                      <a:cubicBezTo>
                        <a:pt x="880" y="44"/>
                        <a:pt x="730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" name="Google Shape;2189;p25"/>
                <p:cNvSpPr/>
                <p:nvPr/>
              </p:nvSpPr>
              <p:spPr>
                <a:xfrm flipH="1">
                  <a:off x="683755" y="1333191"/>
                  <a:ext cx="1780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754" extrusionOk="0">
                      <a:moveTo>
                        <a:pt x="502" y="0"/>
                      </a:moveTo>
                      <a:cubicBezTo>
                        <a:pt x="440" y="0"/>
                        <a:pt x="377" y="27"/>
                        <a:pt x="314" y="69"/>
                      </a:cubicBezTo>
                      <a:cubicBezTo>
                        <a:pt x="229" y="126"/>
                        <a:pt x="257" y="240"/>
                        <a:pt x="200" y="297"/>
                      </a:cubicBezTo>
                      <a:cubicBezTo>
                        <a:pt x="0" y="525"/>
                        <a:pt x="457" y="725"/>
                        <a:pt x="600" y="753"/>
                      </a:cubicBezTo>
                      <a:cubicBezTo>
                        <a:pt x="799" y="753"/>
                        <a:pt x="1170" y="725"/>
                        <a:pt x="1142" y="440"/>
                      </a:cubicBezTo>
                      <a:cubicBezTo>
                        <a:pt x="1085" y="183"/>
                        <a:pt x="828" y="40"/>
                        <a:pt x="571" y="12"/>
                      </a:cubicBezTo>
                      <a:cubicBezTo>
                        <a:pt x="548" y="4"/>
                        <a:pt x="525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25"/>
                <p:cNvSpPr/>
                <p:nvPr/>
              </p:nvSpPr>
              <p:spPr>
                <a:xfrm flipH="1">
                  <a:off x="728745" y="1390392"/>
                  <a:ext cx="18809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29" extrusionOk="0">
                      <a:moveTo>
                        <a:pt x="531" y="0"/>
                      </a:moveTo>
                      <a:cubicBezTo>
                        <a:pt x="424" y="0"/>
                        <a:pt x="319" y="30"/>
                        <a:pt x="258" y="92"/>
                      </a:cubicBezTo>
                      <a:cubicBezTo>
                        <a:pt x="144" y="234"/>
                        <a:pt x="1" y="263"/>
                        <a:pt x="1" y="463"/>
                      </a:cubicBezTo>
                      <a:cubicBezTo>
                        <a:pt x="16" y="771"/>
                        <a:pt x="397" y="929"/>
                        <a:pt x="722" y="929"/>
                      </a:cubicBezTo>
                      <a:cubicBezTo>
                        <a:pt x="999" y="929"/>
                        <a:pt x="1236" y="813"/>
                        <a:pt x="1171" y="577"/>
                      </a:cubicBezTo>
                      <a:cubicBezTo>
                        <a:pt x="1114" y="377"/>
                        <a:pt x="971" y="320"/>
                        <a:pt x="885" y="149"/>
                      </a:cubicBezTo>
                      <a:cubicBezTo>
                        <a:pt x="821" y="52"/>
                        <a:pt x="67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" name="Google Shape;2191;p25"/>
                <p:cNvSpPr/>
                <p:nvPr/>
              </p:nvSpPr>
              <p:spPr>
                <a:xfrm flipH="1">
                  <a:off x="719775" y="1485543"/>
                  <a:ext cx="10856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79" extrusionOk="0">
                      <a:moveTo>
                        <a:pt x="239" y="0"/>
                      </a:moveTo>
                      <a:cubicBezTo>
                        <a:pt x="148" y="0"/>
                        <a:pt x="58" y="25"/>
                        <a:pt x="58" y="109"/>
                      </a:cubicBezTo>
                      <a:cubicBezTo>
                        <a:pt x="58" y="109"/>
                        <a:pt x="58" y="138"/>
                        <a:pt x="58" y="138"/>
                      </a:cubicBezTo>
                      <a:cubicBezTo>
                        <a:pt x="1" y="252"/>
                        <a:pt x="58" y="337"/>
                        <a:pt x="172" y="394"/>
                      </a:cubicBezTo>
                      <a:cubicBezTo>
                        <a:pt x="238" y="427"/>
                        <a:pt x="388" y="479"/>
                        <a:pt x="515" y="479"/>
                      </a:cubicBezTo>
                      <a:cubicBezTo>
                        <a:pt x="609" y="479"/>
                        <a:pt x="690" y="451"/>
                        <a:pt x="714" y="366"/>
                      </a:cubicBezTo>
                      <a:lnTo>
                        <a:pt x="714" y="337"/>
                      </a:lnTo>
                      <a:cubicBezTo>
                        <a:pt x="714" y="337"/>
                        <a:pt x="714" y="337"/>
                        <a:pt x="714" y="309"/>
                      </a:cubicBezTo>
                      <a:cubicBezTo>
                        <a:pt x="714" y="309"/>
                        <a:pt x="714" y="309"/>
                        <a:pt x="714" y="280"/>
                      </a:cubicBezTo>
                      <a:cubicBezTo>
                        <a:pt x="685" y="166"/>
                        <a:pt x="486" y="81"/>
                        <a:pt x="400" y="24"/>
                      </a:cubicBezTo>
                      <a:cubicBezTo>
                        <a:pt x="365" y="12"/>
                        <a:pt x="302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" name="Google Shape;2192;p25"/>
                <p:cNvSpPr/>
                <p:nvPr/>
              </p:nvSpPr>
              <p:spPr>
                <a:xfrm flipH="1">
                  <a:off x="578464" y="1363467"/>
                  <a:ext cx="45782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1182" extrusionOk="0">
                      <a:moveTo>
                        <a:pt x="1221" y="0"/>
                      </a:moveTo>
                      <a:cubicBezTo>
                        <a:pt x="1009" y="0"/>
                        <a:pt x="814" y="43"/>
                        <a:pt x="679" y="142"/>
                      </a:cubicBezTo>
                      <a:cubicBezTo>
                        <a:pt x="0" y="617"/>
                        <a:pt x="1062" y="1182"/>
                        <a:pt x="1843" y="1182"/>
                      </a:cubicBezTo>
                      <a:cubicBezTo>
                        <a:pt x="2047" y="1182"/>
                        <a:pt x="2232" y="1143"/>
                        <a:pt x="2362" y="1055"/>
                      </a:cubicBezTo>
                      <a:cubicBezTo>
                        <a:pt x="3011" y="563"/>
                        <a:pt x="1994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25"/>
                <p:cNvSpPr/>
                <p:nvPr/>
              </p:nvSpPr>
              <p:spPr>
                <a:xfrm flipH="1">
                  <a:off x="648618" y="1545319"/>
                  <a:ext cx="18246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714" extrusionOk="0">
                      <a:moveTo>
                        <a:pt x="315" y="1"/>
                      </a:moveTo>
                      <a:cubicBezTo>
                        <a:pt x="229" y="1"/>
                        <a:pt x="115" y="1"/>
                        <a:pt x="1" y="58"/>
                      </a:cubicBezTo>
                      <a:cubicBezTo>
                        <a:pt x="258" y="115"/>
                        <a:pt x="543" y="200"/>
                        <a:pt x="800" y="257"/>
                      </a:cubicBezTo>
                      <a:cubicBezTo>
                        <a:pt x="828" y="372"/>
                        <a:pt x="885" y="514"/>
                        <a:pt x="1000" y="714"/>
                      </a:cubicBezTo>
                      <a:cubicBezTo>
                        <a:pt x="1199" y="543"/>
                        <a:pt x="1114" y="343"/>
                        <a:pt x="942" y="200"/>
                      </a:cubicBezTo>
                      <a:cubicBezTo>
                        <a:pt x="942" y="200"/>
                        <a:pt x="942" y="172"/>
                        <a:pt x="942" y="172"/>
                      </a:cubicBezTo>
                      <a:cubicBezTo>
                        <a:pt x="885" y="143"/>
                        <a:pt x="885" y="143"/>
                        <a:pt x="857" y="115"/>
                      </a:cubicBezTo>
                      <a:lnTo>
                        <a:pt x="828" y="115"/>
                      </a:lnTo>
                      <a:cubicBezTo>
                        <a:pt x="686" y="29"/>
                        <a:pt x="514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2194;p25"/>
                <p:cNvSpPr/>
                <p:nvPr/>
              </p:nvSpPr>
              <p:spPr>
                <a:xfrm flipH="1">
                  <a:off x="772686" y="1423867"/>
                  <a:ext cx="23446" cy="2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922" extrusionOk="0">
                      <a:moveTo>
                        <a:pt x="662" y="0"/>
                      </a:moveTo>
                      <a:cubicBezTo>
                        <a:pt x="471" y="0"/>
                        <a:pt x="293" y="43"/>
                        <a:pt x="200" y="122"/>
                      </a:cubicBezTo>
                      <a:cubicBezTo>
                        <a:pt x="86" y="236"/>
                        <a:pt x="0" y="294"/>
                        <a:pt x="29" y="493"/>
                      </a:cubicBezTo>
                      <a:cubicBezTo>
                        <a:pt x="57" y="807"/>
                        <a:pt x="599" y="921"/>
                        <a:pt x="828" y="921"/>
                      </a:cubicBezTo>
                      <a:lnTo>
                        <a:pt x="856" y="921"/>
                      </a:lnTo>
                      <a:cubicBezTo>
                        <a:pt x="1085" y="921"/>
                        <a:pt x="1541" y="807"/>
                        <a:pt x="1455" y="493"/>
                      </a:cubicBezTo>
                      <a:cubicBezTo>
                        <a:pt x="1427" y="465"/>
                        <a:pt x="1427" y="436"/>
                        <a:pt x="1427" y="408"/>
                      </a:cubicBezTo>
                      <a:cubicBezTo>
                        <a:pt x="1427" y="322"/>
                        <a:pt x="1370" y="236"/>
                        <a:pt x="1256" y="179"/>
                      </a:cubicBezTo>
                      <a:cubicBezTo>
                        <a:pt x="1118" y="57"/>
                        <a:pt x="882" y="0"/>
                        <a:pt x="66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2195;p25"/>
                <p:cNvSpPr/>
                <p:nvPr/>
              </p:nvSpPr>
              <p:spPr>
                <a:xfrm flipH="1">
                  <a:off x="798716" y="1316716"/>
                  <a:ext cx="21713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986" extrusionOk="0">
                      <a:moveTo>
                        <a:pt x="646" y="0"/>
                      </a:moveTo>
                      <a:cubicBezTo>
                        <a:pt x="591" y="0"/>
                        <a:pt x="537" y="5"/>
                        <a:pt x="486" y="14"/>
                      </a:cubicBezTo>
                      <a:cubicBezTo>
                        <a:pt x="286" y="71"/>
                        <a:pt x="1" y="243"/>
                        <a:pt x="200" y="471"/>
                      </a:cubicBezTo>
                      <a:cubicBezTo>
                        <a:pt x="286" y="585"/>
                        <a:pt x="343" y="642"/>
                        <a:pt x="457" y="699"/>
                      </a:cubicBezTo>
                      <a:cubicBezTo>
                        <a:pt x="486" y="756"/>
                        <a:pt x="543" y="813"/>
                        <a:pt x="600" y="870"/>
                      </a:cubicBezTo>
                      <a:cubicBezTo>
                        <a:pt x="664" y="951"/>
                        <a:pt x="774" y="986"/>
                        <a:pt x="883" y="986"/>
                      </a:cubicBezTo>
                      <a:cubicBezTo>
                        <a:pt x="967" y="986"/>
                        <a:pt x="1051" y="965"/>
                        <a:pt x="1113" y="927"/>
                      </a:cubicBezTo>
                      <a:cubicBezTo>
                        <a:pt x="1199" y="870"/>
                        <a:pt x="1256" y="785"/>
                        <a:pt x="1284" y="699"/>
                      </a:cubicBezTo>
                      <a:cubicBezTo>
                        <a:pt x="1342" y="671"/>
                        <a:pt x="1427" y="528"/>
                        <a:pt x="1370" y="442"/>
                      </a:cubicBezTo>
                      <a:cubicBezTo>
                        <a:pt x="1370" y="442"/>
                        <a:pt x="1370" y="414"/>
                        <a:pt x="1342" y="385"/>
                      </a:cubicBezTo>
                      <a:cubicBezTo>
                        <a:pt x="1222" y="123"/>
                        <a:pt x="924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25"/>
                <p:cNvSpPr/>
                <p:nvPr/>
              </p:nvSpPr>
              <p:spPr>
                <a:xfrm flipH="1">
                  <a:off x="828927" y="1490843"/>
                  <a:ext cx="24465" cy="2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958" extrusionOk="0">
                      <a:moveTo>
                        <a:pt x="710" y="0"/>
                      </a:moveTo>
                      <a:cubicBezTo>
                        <a:pt x="605" y="0"/>
                        <a:pt x="502" y="14"/>
                        <a:pt x="400" y="40"/>
                      </a:cubicBezTo>
                      <a:lnTo>
                        <a:pt x="314" y="68"/>
                      </a:lnTo>
                      <a:cubicBezTo>
                        <a:pt x="143" y="125"/>
                        <a:pt x="0" y="297"/>
                        <a:pt x="57" y="496"/>
                      </a:cubicBezTo>
                      <a:cubicBezTo>
                        <a:pt x="114" y="696"/>
                        <a:pt x="342" y="839"/>
                        <a:pt x="542" y="896"/>
                      </a:cubicBezTo>
                      <a:cubicBezTo>
                        <a:pt x="652" y="932"/>
                        <a:pt x="803" y="957"/>
                        <a:pt x="955" y="957"/>
                      </a:cubicBezTo>
                      <a:cubicBezTo>
                        <a:pt x="1278" y="957"/>
                        <a:pt x="1608" y="845"/>
                        <a:pt x="1569" y="496"/>
                      </a:cubicBezTo>
                      <a:cubicBezTo>
                        <a:pt x="1569" y="468"/>
                        <a:pt x="1569" y="468"/>
                        <a:pt x="1569" y="439"/>
                      </a:cubicBezTo>
                      <a:cubicBezTo>
                        <a:pt x="1541" y="240"/>
                        <a:pt x="1255" y="97"/>
                        <a:pt x="1113" y="68"/>
                      </a:cubicBezTo>
                      <a:cubicBezTo>
                        <a:pt x="971" y="21"/>
                        <a:pt x="839" y="0"/>
                        <a:pt x="71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2197;p25"/>
                <p:cNvSpPr/>
                <p:nvPr/>
              </p:nvSpPr>
              <p:spPr>
                <a:xfrm flipH="1">
                  <a:off x="121861" y="996912"/>
                  <a:ext cx="21439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2198;p25"/>
                <p:cNvSpPr/>
                <p:nvPr/>
              </p:nvSpPr>
              <p:spPr>
                <a:xfrm flipH="1">
                  <a:off x="166517" y="1066113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25"/>
                <p:cNvSpPr/>
                <p:nvPr/>
              </p:nvSpPr>
              <p:spPr>
                <a:xfrm flipH="1">
                  <a:off x="215247" y="972812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25"/>
                <p:cNvSpPr/>
                <p:nvPr/>
              </p:nvSpPr>
              <p:spPr>
                <a:xfrm flipH="1">
                  <a:off x="458182" y="845560"/>
                  <a:ext cx="2778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081" extrusionOk="0">
                      <a:moveTo>
                        <a:pt x="914" y="1"/>
                      </a:moveTo>
                      <a:cubicBezTo>
                        <a:pt x="629" y="29"/>
                        <a:pt x="372" y="86"/>
                        <a:pt x="172" y="315"/>
                      </a:cubicBezTo>
                      <a:cubicBezTo>
                        <a:pt x="1" y="543"/>
                        <a:pt x="286" y="828"/>
                        <a:pt x="457" y="914"/>
                      </a:cubicBezTo>
                      <a:cubicBezTo>
                        <a:pt x="631" y="1018"/>
                        <a:pt x="848" y="1080"/>
                        <a:pt x="1062" y="1080"/>
                      </a:cubicBezTo>
                      <a:cubicBezTo>
                        <a:pt x="1198" y="1080"/>
                        <a:pt x="1334" y="1055"/>
                        <a:pt x="1456" y="999"/>
                      </a:cubicBezTo>
                      <a:cubicBezTo>
                        <a:pt x="1542" y="971"/>
                        <a:pt x="1599" y="942"/>
                        <a:pt x="1656" y="885"/>
                      </a:cubicBezTo>
                      <a:cubicBezTo>
                        <a:pt x="1741" y="828"/>
                        <a:pt x="1798" y="743"/>
                        <a:pt x="1827" y="657"/>
                      </a:cubicBezTo>
                      <a:cubicBezTo>
                        <a:pt x="1827" y="657"/>
                        <a:pt x="1827" y="628"/>
                        <a:pt x="1827" y="628"/>
                      </a:cubicBezTo>
                      <a:cubicBezTo>
                        <a:pt x="1798" y="200"/>
                        <a:pt x="1285" y="1"/>
                        <a:pt x="9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201;p25"/>
                <p:cNvSpPr/>
                <p:nvPr/>
              </p:nvSpPr>
              <p:spPr>
                <a:xfrm flipH="1">
                  <a:off x="414258" y="804035"/>
                  <a:ext cx="11541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60" extrusionOk="0">
                      <a:moveTo>
                        <a:pt x="257" y="0"/>
                      </a:moveTo>
                      <a:cubicBezTo>
                        <a:pt x="225" y="0"/>
                        <a:pt x="199" y="2"/>
                        <a:pt x="181" y="7"/>
                      </a:cubicBezTo>
                      <a:lnTo>
                        <a:pt x="152" y="7"/>
                      </a:lnTo>
                      <a:cubicBezTo>
                        <a:pt x="67" y="35"/>
                        <a:pt x="38" y="92"/>
                        <a:pt x="38" y="178"/>
                      </a:cubicBezTo>
                      <a:cubicBezTo>
                        <a:pt x="67" y="178"/>
                        <a:pt x="67" y="207"/>
                        <a:pt x="67" y="207"/>
                      </a:cubicBezTo>
                      <a:cubicBezTo>
                        <a:pt x="1" y="317"/>
                        <a:pt x="157" y="359"/>
                        <a:pt x="271" y="359"/>
                      </a:cubicBezTo>
                      <a:cubicBezTo>
                        <a:pt x="304" y="359"/>
                        <a:pt x="333" y="356"/>
                        <a:pt x="352" y="349"/>
                      </a:cubicBezTo>
                      <a:cubicBezTo>
                        <a:pt x="390" y="340"/>
                        <a:pt x="425" y="340"/>
                        <a:pt x="458" y="340"/>
                      </a:cubicBezTo>
                      <a:lnTo>
                        <a:pt x="458" y="340"/>
                      </a:lnTo>
                      <a:cubicBezTo>
                        <a:pt x="523" y="340"/>
                        <a:pt x="580" y="340"/>
                        <a:pt x="638" y="264"/>
                      </a:cubicBezTo>
                      <a:cubicBezTo>
                        <a:pt x="758" y="71"/>
                        <a:pt x="43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25"/>
                <p:cNvSpPr/>
                <p:nvPr/>
              </p:nvSpPr>
              <p:spPr>
                <a:xfrm flipH="1">
                  <a:off x="441260" y="734784"/>
                  <a:ext cx="19097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25"/>
                <p:cNvSpPr/>
                <p:nvPr/>
              </p:nvSpPr>
              <p:spPr>
                <a:xfrm flipH="1">
                  <a:off x="466424" y="793310"/>
                  <a:ext cx="14764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19" extrusionOk="0">
                      <a:moveTo>
                        <a:pt x="243" y="1"/>
                      </a:moveTo>
                      <a:cubicBezTo>
                        <a:pt x="115" y="1"/>
                        <a:pt x="1" y="36"/>
                        <a:pt x="1" y="151"/>
                      </a:cubicBezTo>
                      <a:lnTo>
                        <a:pt x="1" y="208"/>
                      </a:lnTo>
                      <a:cubicBezTo>
                        <a:pt x="1" y="236"/>
                        <a:pt x="1" y="236"/>
                        <a:pt x="1" y="265"/>
                      </a:cubicBezTo>
                      <a:cubicBezTo>
                        <a:pt x="1" y="350"/>
                        <a:pt x="58" y="407"/>
                        <a:pt x="115" y="464"/>
                      </a:cubicBezTo>
                      <a:cubicBezTo>
                        <a:pt x="231" y="561"/>
                        <a:pt x="400" y="619"/>
                        <a:pt x="559" y="619"/>
                      </a:cubicBezTo>
                      <a:cubicBezTo>
                        <a:pt x="634" y="619"/>
                        <a:pt x="707" y="606"/>
                        <a:pt x="771" y="578"/>
                      </a:cubicBezTo>
                      <a:cubicBezTo>
                        <a:pt x="942" y="493"/>
                        <a:pt x="971" y="322"/>
                        <a:pt x="828" y="179"/>
                      </a:cubicBezTo>
                      <a:cubicBezTo>
                        <a:pt x="743" y="122"/>
                        <a:pt x="657" y="93"/>
                        <a:pt x="571" y="65"/>
                      </a:cubicBezTo>
                      <a:cubicBezTo>
                        <a:pt x="514" y="36"/>
                        <a:pt x="372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25"/>
                <p:cNvSpPr/>
                <p:nvPr/>
              </p:nvSpPr>
              <p:spPr>
                <a:xfrm flipH="1">
                  <a:off x="303736" y="1467843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25"/>
                <p:cNvSpPr/>
                <p:nvPr/>
              </p:nvSpPr>
              <p:spPr>
                <a:xfrm flipH="1">
                  <a:off x="229554" y="1440467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25"/>
                <p:cNvSpPr/>
                <p:nvPr/>
              </p:nvSpPr>
              <p:spPr>
                <a:xfrm flipH="1">
                  <a:off x="298537" y="1339891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25"/>
                <p:cNvSpPr/>
                <p:nvPr/>
              </p:nvSpPr>
              <p:spPr>
                <a:xfrm flipH="1">
                  <a:off x="291360" y="1325491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25"/>
                <p:cNvSpPr/>
                <p:nvPr/>
              </p:nvSpPr>
              <p:spPr>
                <a:xfrm flipH="1">
                  <a:off x="299722" y="1410142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25"/>
                <p:cNvSpPr/>
                <p:nvPr/>
              </p:nvSpPr>
              <p:spPr>
                <a:xfrm flipH="1">
                  <a:off x="356663" y="1422442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25"/>
                <p:cNvSpPr/>
                <p:nvPr/>
              </p:nvSpPr>
              <p:spPr>
                <a:xfrm flipH="1">
                  <a:off x="358397" y="1440467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25"/>
                <p:cNvSpPr/>
                <p:nvPr/>
              </p:nvSpPr>
              <p:spPr>
                <a:xfrm flipH="1">
                  <a:off x="789183" y="849560"/>
                  <a:ext cx="19964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691" extrusionOk="0">
                      <a:moveTo>
                        <a:pt x="577" y="1"/>
                      </a:moveTo>
                      <a:cubicBezTo>
                        <a:pt x="449" y="1"/>
                        <a:pt x="323" y="30"/>
                        <a:pt x="229" y="97"/>
                      </a:cubicBezTo>
                      <a:cubicBezTo>
                        <a:pt x="0" y="269"/>
                        <a:pt x="172" y="497"/>
                        <a:pt x="343" y="583"/>
                      </a:cubicBezTo>
                      <a:cubicBezTo>
                        <a:pt x="452" y="645"/>
                        <a:pt x="605" y="691"/>
                        <a:pt x="753" y="691"/>
                      </a:cubicBezTo>
                      <a:cubicBezTo>
                        <a:pt x="875" y="691"/>
                        <a:pt x="994" y="660"/>
                        <a:pt x="1085" y="583"/>
                      </a:cubicBezTo>
                      <a:cubicBezTo>
                        <a:pt x="1313" y="440"/>
                        <a:pt x="1142" y="212"/>
                        <a:pt x="970" y="97"/>
                      </a:cubicBezTo>
                      <a:cubicBezTo>
                        <a:pt x="865" y="37"/>
                        <a:pt x="720" y="1"/>
                        <a:pt x="57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25"/>
                <p:cNvSpPr/>
                <p:nvPr/>
              </p:nvSpPr>
              <p:spPr>
                <a:xfrm flipH="1">
                  <a:off x="741030" y="792060"/>
                  <a:ext cx="19964" cy="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43" extrusionOk="0">
                      <a:moveTo>
                        <a:pt x="714" y="1"/>
                      </a:moveTo>
                      <a:cubicBezTo>
                        <a:pt x="457" y="143"/>
                        <a:pt x="229" y="286"/>
                        <a:pt x="0" y="400"/>
                      </a:cubicBezTo>
                      <a:cubicBezTo>
                        <a:pt x="86" y="686"/>
                        <a:pt x="514" y="743"/>
                        <a:pt x="742" y="743"/>
                      </a:cubicBezTo>
                      <a:cubicBezTo>
                        <a:pt x="942" y="743"/>
                        <a:pt x="1313" y="657"/>
                        <a:pt x="1227" y="372"/>
                      </a:cubicBezTo>
                      <a:cubicBezTo>
                        <a:pt x="1170" y="143"/>
                        <a:pt x="885" y="29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25"/>
                <p:cNvSpPr/>
                <p:nvPr/>
              </p:nvSpPr>
              <p:spPr>
                <a:xfrm flipH="1">
                  <a:off x="802091" y="682083"/>
                  <a:ext cx="27019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7" h="973" extrusionOk="0">
                      <a:moveTo>
                        <a:pt x="813" y="1"/>
                      </a:moveTo>
                      <a:cubicBezTo>
                        <a:pt x="663" y="1"/>
                        <a:pt x="526" y="23"/>
                        <a:pt x="429" y="63"/>
                      </a:cubicBezTo>
                      <a:cubicBezTo>
                        <a:pt x="1" y="206"/>
                        <a:pt x="86" y="662"/>
                        <a:pt x="457" y="833"/>
                      </a:cubicBezTo>
                      <a:cubicBezTo>
                        <a:pt x="486" y="833"/>
                        <a:pt x="486" y="833"/>
                        <a:pt x="514" y="862"/>
                      </a:cubicBezTo>
                      <a:cubicBezTo>
                        <a:pt x="652" y="912"/>
                        <a:pt x="921" y="973"/>
                        <a:pt x="1170" y="973"/>
                      </a:cubicBezTo>
                      <a:cubicBezTo>
                        <a:pt x="1489" y="973"/>
                        <a:pt x="1777" y="872"/>
                        <a:pt x="1713" y="519"/>
                      </a:cubicBezTo>
                      <a:lnTo>
                        <a:pt x="1713" y="491"/>
                      </a:lnTo>
                      <a:cubicBezTo>
                        <a:pt x="1651" y="143"/>
                        <a:pt x="1193" y="1"/>
                        <a:pt x="8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25"/>
                <p:cNvSpPr/>
                <p:nvPr/>
              </p:nvSpPr>
              <p:spPr>
                <a:xfrm flipH="1">
                  <a:off x="802624" y="772884"/>
                  <a:ext cx="15631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675" extrusionOk="0">
                      <a:moveTo>
                        <a:pt x="313" y="1"/>
                      </a:moveTo>
                      <a:cubicBezTo>
                        <a:pt x="167" y="1"/>
                        <a:pt x="30" y="49"/>
                        <a:pt x="0" y="197"/>
                      </a:cubicBezTo>
                      <a:cubicBezTo>
                        <a:pt x="0" y="226"/>
                        <a:pt x="0" y="283"/>
                        <a:pt x="0" y="368"/>
                      </a:cubicBezTo>
                      <a:cubicBezTo>
                        <a:pt x="17" y="558"/>
                        <a:pt x="294" y="674"/>
                        <a:pt x="549" y="674"/>
                      </a:cubicBezTo>
                      <a:cubicBezTo>
                        <a:pt x="716" y="674"/>
                        <a:pt x="874" y="624"/>
                        <a:pt x="942" y="511"/>
                      </a:cubicBezTo>
                      <a:cubicBezTo>
                        <a:pt x="942" y="511"/>
                        <a:pt x="942" y="511"/>
                        <a:pt x="942" y="482"/>
                      </a:cubicBezTo>
                      <a:cubicBezTo>
                        <a:pt x="1027" y="340"/>
                        <a:pt x="913" y="197"/>
                        <a:pt x="771" y="112"/>
                      </a:cubicBezTo>
                      <a:cubicBezTo>
                        <a:pt x="742" y="112"/>
                        <a:pt x="713" y="83"/>
                        <a:pt x="656" y="83"/>
                      </a:cubicBezTo>
                      <a:cubicBezTo>
                        <a:pt x="588" y="42"/>
                        <a:pt x="447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25"/>
                <p:cNvSpPr/>
                <p:nvPr/>
              </p:nvSpPr>
              <p:spPr>
                <a:xfrm flipH="1">
                  <a:off x="870298" y="832885"/>
                  <a:ext cx="21713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759" extrusionOk="0">
                      <a:moveTo>
                        <a:pt x="602" y="0"/>
                      </a:moveTo>
                      <a:cubicBezTo>
                        <a:pt x="464" y="0"/>
                        <a:pt x="332" y="31"/>
                        <a:pt x="229" y="108"/>
                      </a:cubicBezTo>
                      <a:cubicBezTo>
                        <a:pt x="1" y="279"/>
                        <a:pt x="172" y="536"/>
                        <a:pt x="372" y="650"/>
                      </a:cubicBezTo>
                      <a:cubicBezTo>
                        <a:pt x="497" y="713"/>
                        <a:pt x="665" y="758"/>
                        <a:pt x="829" y="758"/>
                      </a:cubicBezTo>
                      <a:cubicBezTo>
                        <a:pt x="964" y="758"/>
                        <a:pt x="1096" y="728"/>
                        <a:pt x="1199" y="650"/>
                      </a:cubicBezTo>
                      <a:cubicBezTo>
                        <a:pt x="1427" y="479"/>
                        <a:pt x="1256" y="222"/>
                        <a:pt x="1085" y="108"/>
                      </a:cubicBezTo>
                      <a:cubicBezTo>
                        <a:pt x="944" y="46"/>
                        <a:pt x="76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25"/>
                <p:cNvSpPr/>
                <p:nvPr/>
              </p:nvSpPr>
              <p:spPr>
                <a:xfrm flipH="1">
                  <a:off x="893728" y="687933"/>
                  <a:ext cx="25179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896" extrusionOk="0">
                      <a:moveTo>
                        <a:pt x="771" y="0"/>
                      </a:moveTo>
                      <a:cubicBezTo>
                        <a:pt x="486" y="0"/>
                        <a:pt x="1" y="171"/>
                        <a:pt x="257" y="514"/>
                      </a:cubicBezTo>
                      <a:cubicBezTo>
                        <a:pt x="372" y="713"/>
                        <a:pt x="600" y="828"/>
                        <a:pt x="800" y="885"/>
                      </a:cubicBezTo>
                      <a:cubicBezTo>
                        <a:pt x="823" y="892"/>
                        <a:pt x="845" y="896"/>
                        <a:pt x="868" y="896"/>
                      </a:cubicBezTo>
                      <a:cubicBezTo>
                        <a:pt x="931" y="896"/>
                        <a:pt x="994" y="869"/>
                        <a:pt x="1056" y="828"/>
                      </a:cubicBezTo>
                      <a:cubicBezTo>
                        <a:pt x="1313" y="799"/>
                        <a:pt x="1656" y="713"/>
                        <a:pt x="1570" y="428"/>
                      </a:cubicBezTo>
                      <a:cubicBezTo>
                        <a:pt x="1484" y="114"/>
                        <a:pt x="1028" y="0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25"/>
                <p:cNvSpPr/>
                <p:nvPr/>
              </p:nvSpPr>
              <p:spPr>
                <a:xfrm flipH="1">
                  <a:off x="874616" y="588157"/>
                  <a:ext cx="22138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56" extrusionOk="0">
                      <a:moveTo>
                        <a:pt x="619" y="0"/>
                      </a:moveTo>
                      <a:cubicBezTo>
                        <a:pt x="290" y="0"/>
                        <a:pt x="1" y="140"/>
                        <a:pt x="170" y="453"/>
                      </a:cubicBezTo>
                      <a:cubicBezTo>
                        <a:pt x="199" y="510"/>
                        <a:pt x="256" y="653"/>
                        <a:pt x="256" y="738"/>
                      </a:cubicBezTo>
                      <a:cubicBezTo>
                        <a:pt x="272" y="883"/>
                        <a:pt x="450" y="955"/>
                        <a:pt x="624" y="955"/>
                      </a:cubicBezTo>
                      <a:cubicBezTo>
                        <a:pt x="759" y="955"/>
                        <a:pt x="890" y="911"/>
                        <a:pt x="940" y="824"/>
                      </a:cubicBezTo>
                      <a:cubicBezTo>
                        <a:pt x="1026" y="710"/>
                        <a:pt x="1197" y="681"/>
                        <a:pt x="1254" y="539"/>
                      </a:cubicBezTo>
                      <a:cubicBezTo>
                        <a:pt x="1456" y="198"/>
                        <a:pt x="1009" y="0"/>
                        <a:pt x="6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25"/>
                <p:cNvSpPr/>
                <p:nvPr/>
              </p:nvSpPr>
              <p:spPr>
                <a:xfrm flipH="1">
                  <a:off x="932773" y="742934"/>
                  <a:ext cx="22306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695" extrusionOk="0">
                      <a:moveTo>
                        <a:pt x="806" y="0"/>
                      </a:moveTo>
                      <a:cubicBezTo>
                        <a:pt x="675" y="0"/>
                        <a:pt x="545" y="30"/>
                        <a:pt x="440" y="83"/>
                      </a:cubicBezTo>
                      <a:cubicBezTo>
                        <a:pt x="0" y="314"/>
                        <a:pt x="478" y="695"/>
                        <a:pt x="873" y="695"/>
                      </a:cubicBezTo>
                      <a:cubicBezTo>
                        <a:pt x="966" y="695"/>
                        <a:pt x="1054" y="674"/>
                        <a:pt x="1124" y="625"/>
                      </a:cubicBezTo>
                      <a:cubicBezTo>
                        <a:pt x="1181" y="625"/>
                        <a:pt x="1210" y="625"/>
                        <a:pt x="1238" y="596"/>
                      </a:cubicBezTo>
                      <a:cubicBezTo>
                        <a:pt x="1410" y="539"/>
                        <a:pt x="1467" y="425"/>
                        <a:pt x="1381" y="282"/>
                      </a:cubicBezTo>
                      <a:cubicBezTo>
                        <a:pt x="1255" y="85"/>
                        <a:pt x="1028" y="0"/>
                        <a:pt x="8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25"/>
                <p:cNvSpPr/>
                <p:nvPr/>
              </p:nvSpPr>
              <p:spPr>
                <a:xfrm flipH="1">
                  <a:off x="870298" y="908061"/>
                  <a:ext cx="19538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662" extrusionOk="0">
                      <a:moveTo>
                        <a:pt x="549" y="1"/>
                      </a:moveTo>
                      <a:cubicBezTo>
                        <a:pt x="421" y="1"/>
                        <a:pt x="294" y="30"/>
                        <a:pt x="200" y="97"/>
                      </a:cubicBezTo>
                      <a:cubicBezTo>
                        <a:pt x="0" y="240"/>
                        <a:pt x="143" y="468"/>
                        <a:pt x="314" y="554"/>
                      </a:cubicBezTo>
                      <a:cubicBezTo>
                        <a:pt x="439" y="616"/>
                        <a:pt x="590" y="662"/>
                        <a:pt x="739" y="662"/>
                      </a:cubicBezTo>
                      <a:cubicBezTo>
                        <a:pt x="861" y="662"/>
                        <a:pt x="982" y="631"/>
                        <a:pt x="1085" y="554"/>
                      </a:cubicBezTo>
                      <a:cubicBezTo>
                        <a:pt x="1284" y="411"/>
                        <a:pt x="1113" y="183"/>
                        <a:pt x="942" y="97"/>
                      </a:cubicBezTo>
                      <a:cubicBezTo>
                        <a:pt x="837" y="37"/>
                        <a:pt x="692" y="1"/>
                        <a:pt x="54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25"/>
                <p:cNvSpPr/>
                <p:nvPr/>
              </p:nvSpPr>
              <p:spPr>
                <a:xfrm flipH="1">
                  <a:off x="941440" y="897636"/>
                  <a:ext cx="18246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814" extrusionOk="0">
                      <a:moveTo>
                        <a:pt x="315" y="1"/>
                      </a:moveTo>
                      <a:cubicBezTo>
                        <a:pt x="200" y="1"/>
                        <a:pt x="115" y="1"/>
                        <a:pt x="1" y="29"/>
                      </a:cubicBezTo>
                      <a:cubicBezTo>
                        <a:pt x="1" y="229"/>
                        <a:pt x="1" y="429"/>
                        <a:pt x="1" y="628"/>
                      </a:cubicBezTo>
                      <a:cubicBezTo>
                        <a:pt x="172" y="731"/>
                        <a:pt x="364" y="813"/>
                        <a:pt x="564" y="813"/>
                      </a:cubicBezTo>
                      <a:cubicBezTo>
                        <a:pt x="697" y="813"/>
                        <a:pt x="834" y="777"/>
                        <a:pt x="971" y="685"/>
                      </a:cubicBezTo>
                      <a:cubicBezTo>
                        <a:pt x="1199" y="514"/>
                        <a:pt x="1028" y="229"/>
                        <a:pt x="800" y="115"/>
                      </a:cubicBezTo>
                      <a:cubicBezTo>
                        <a:pt x="657" y="29"/>
                        <a:pt x="486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25"/>
                <p:cNvSpPr/>
                <p:nvPr/>
              </p:nvSpPr>
              <p:spPr>
                <a:xfrm flipH="1">
                  <a:off x="774860" y="644233"/>
                  <a:ext cx="11723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465" extrusionOk="0">
                      <a:moveTo>
                        <a:pt x="339" y="1"/>
                      </a:moveTo>
                      <a:cubicBezTo>
                        <a:pt x="308" y="1"/>
                        <a:pt x="279" y="3"/>
                        <a:pt x="257" y="8"/>
                      </a:cubicBezTo>
                      <a:cubicBezTo>
                        <a:pt x="57" y="36"/>
                        <a:pt x="0" y="236"/>
                        <a:pt x="200" y="350"/>
                      </a:cubicBezTo>
                      <a:cubicBezTo>
                        <a:pt x="228" y="350"/>
                        <a:pt x="257" y="350"/>
                        <a:pt x="285" y="379"/>
                      </a:cubicBezTo>
                      <a:cubicBezTo>
                        <a:pt x="328" y="421"/>
                        <a:pt x="457" y="464"/>
                        <a:pt x="567" y="464"/>
                      </a:cubicBezTo>
                      <a:cubicBezTo>
                        <a:pt x="678" y="464"/>
                        <a:pt x="770" y="421"/>
                        <a:pt x="742" y="293"/>
                      </a:cubicBezTo>
                      <a:cubicBezTo>
                        <a:pt x="742" y="293"/>
                        <a:pt x="742" y="264"/>
                        <a:pt x="742" y="236"/>
                      </a:cubicBezTo>
                      <a:cubicBezTo>
                        <a:pt x="766" y="68"/>
                        <a:pt x="50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25"/>
                <p:cNvSpPr/>
                <p:nvPr/>
              </p:nvSpPr>
              <p:spPr>
                <a:xfrm flipH="1">
                  <a:off x="799583" y="458681"/>
                  <a:ext cx="16513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615" extrusionOk="0">
                      <a:moveTo>
                        <a:pt x="474" y="0"/>
                      </a:moveTo>
                      <a:cubicBezTo>
                        <a:pt x="375" y="0"/>
                        <a:pt x="279" y="21"/>
                        <a:pt x="201" y="68"/>
                      </a:cubicBezTo>
                      <a:cubicBezTo>
                        <a:pt x="115" y="125"/>
                        <a:pt x="86" y="182"/>
                        <a:pt x="58" y="240"/>
                      </a:cubicBezTo>
                      <a:cubicBezTo>
                        <a:pt x="1" y="439"/>
                        <a:pt x="343" y="553"/>
                        <a:pt x="457" y="582"/>
                      </a:cubicBezTo>
                      <a:cubicBezTo>
                        <a:pt x="486" y="582"/>
                        <a:pt x="514" y="582"/>
                        <a:pt x="543" y="610"/>
                      </a:cubicBezTo>
                      <a:cubicBezTo>
                        <a:pt x="561" y="613"/>
                        <a:pt x="579" y="615"/>
                        <a:pt x="596" y="615"/>
                      </a:cubicBezTo>
                      <a:cubicBezTo>
                        <a:pt x="744" y="615"/>
                        <a:pt x="866" y="513"/>
                        <a:pt x="942" y="411"/>
                      </a:cubicBezTo>
                      <a:cubicBezTo>
                        <a:pt x="1085" y="240"/>
                        <a:pt x="828" y="68"/>
                        <a:pt x="714" y="40"/>
                      </a:cubicBezTo>
                      <a:cubicBezTo>
                        <a:pt x="637" y="14"/>
                        <a:pt x="554" y="0"/>
                        <a:pt x="47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25"/>
                <p:cNvSpPr/>
                <p:nvPr/>
              </p:nvSpPr>
              <p:spPr>
                <a:xfrm flipH="1">
                  <a:off x="823438" y="618007"/>
                  <a:ext cx="29528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" h="772" extrusionOk="0">
                      <a:moveTo>
                        <a:pt x="776" y="1"/>
                      </a:moveTo>
                      <a:cubicBezTo>
                        <a:pt x="642" y="1"/>
                        <a:pt x="518" y="27"/>
                        <a:pt x="429" y="87"/>
                      </a:cubicBezTo>
                      <a:cubicBezTo>
                        <a:pt x="0" y="402"/>
                        <a:pt x="677" y="771"/>
                        <a:pt x="1177" y="771"/>
                      </a:cubicBezTo>
                      <a:cubicBezTo>
                        <a:pt x="1309" y="771"/>
                        <a:pt x="1429" y="746"/>
                        <a:pt x="1513" y="686"/>
                      </a:cubicBezTo>
                      <a:cubicBezTo>
                        <a:pt x="1941" y="370"/>
                        <a:pt x="1282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25"/>
                <p:cNvSpPr/>
                <p:nvPr/>
              </p:nvSpPr>
              <p:spPr>
                <a:xfrm flipH="1">
                  <a:off x="841501" y="672108"/>
                  <a:ext cx="12757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24" extrusionOk="0">
                      <a:moveTo>
                        <a:pt x="341" y="0"/>
                      </a:moveTo>
                      <a:cubicBezTo>
                        <a:pt x="319" y="0"/>
                        <a:pt x="299" y="2"/>
                        <a:pt x="285" y="5"/>
                      </a:cubicBezTo>
                      <a:cubicBezTo>
                        <a:pt x="0" y="34"/>
                        <a:pt x="86" y="291"/>
                        <a:pt x="285" y="348"/>
                      </a:cubicBezTo>
                      <a:lnTo>
                        <a:pt x="371" y="376"/>
                      </a:lnTo>
                      <a:cubicBezTo>
                        <a:pt x="384" y="403"/>
                        <a:pt x="465" y="423"/>
                        <a:pt x="542" y="423"/>
                      </a:cubicBezTo>
                      <a:cubicBezTo>
                        <a:pt x="631" y="423"/>
                        <a:pt x="715" y="396"/>
                        <a:pt x="685" y="319"/>
                      </a:cubicBezTo>
                      <a:lnTo>
                        <a:pt x="713" y="291"/>
                      </a:lnTo>
                      <a:cubicBezTo>
                        <a:pt x="838" y="91"/>
                        <a:pt x="503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25"/>
                <p:cNvSpPr/>
                <p:nvPr/>
              </p:nvSpPr>
              <p:spPr>
                <a:xfrm flipH="1">
                  <a:off x="580518" y="323604"/>
                  <a:ext cx="17364" cy="1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684" extrusionOk="0">
                      <a:moveTo>
                        <a:pt x="561" y="1"/>
                      </a:moveTo>
                      <a:cubicBezTo>
                        <a:pt x="504" y="1"/>
                        <a:pt x="448" y="8"/>
                        <a:pt x="400" y="22"/>
                      </a:cubicBezTo>
                      <a:cubicBezTo>
                        <a:pt x="229" y="50"/>
                        <a:pt x="1" y="193"/>
                        <a:pt x="143" y="393"/>
                      </a:cubicBezTo>
                      <a:cubicBezTo>
                        <a:pt x="286" y="564"/>
                        <a:pt x="457" y="621"/>
                        <a:pt x="685" y="678"/>
                      </a:cubicBezTo>
                      <a:cubicBezTo>
                        <a:pt x="708" y="682"/>
                        <a:pt x="729" y="683"/>
                        <a:pt x="750" y="683"/>
                      </a:cubicBezTo>
                      <a:cubicBezTo>
                        <a:pt x="887" y="683"/>
                        <a:pt x="986" y="606"/>
                        <a:pt x="1085" y="507"/>
                      </a:cubicBezTo>
                      <a:cubicBezTo>
                        <a:pt x="1142" y="450"/>
                        <a:pt x="1113" y="336"/>
                        <a:pt x="1056" y="279"/>
                      </a:cubicBezTo>
                      <a:cubicBezTo>
                        <a:pt x="1056" y="250"/>
                        <a:pt x="1056" y="250"/>
                        <a:pt x="1028" y="221"/>
                      </a:cubicBezTo>
                      <a:cubicBezTo>
                        <a:pt x="941" y="70"/>
                        <a:pt x="740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25"/>
                <p:cNvSpPr/>
                <p:nvPr/>
              </p:nvSpPr>
              <p:spPr>
                <a:xfrm flipH="1">
                  <a:off x="603507" y="141527"/>
                  <a:ext cx="17364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710" extrusionOk="0">
                      <a:moveTo>
                        <a:pt x="457" y="1"/>
                      </a:moveTo>
                      <a:cubicBezTo>
                        <a:pt x="314" y="1"/>
                        <a:pt x="29" y="58"/>
                        <a:pt x="0" y="257"/>
                      </a:cubicBezTo>
                      <a:cubicBezTo>
                        <a:pt x="0" y="286"/>
                        <a:pt x="0" y="343"/>
                        <a:pt x="29" y="400"/>
                      </a:cubicBezTo>
                      <a:cubicBezTo>
                        <a:pt x="65" y="618"/>
                        <a:pt x="322" y="709"/>
                        <a:pt x="570" y="709"/>
                      </a:cubicBezTo>
                      <a:cubicBezTo>
                        <a:pt x="711" y="709"/>
                        <a:pt x="849" y="680"/>
                        <a:pt x="942" y="628"/>
                      </a:cubicBezTo>
                      <a:lnTo>
                        <a:pt x="913" y="628"/>
                      </a:lnTo>
                      <a:cubicBezTo>
                        <a:pt x="1027" y="600"/>
                        <a:pt x="1142" y="457"/>
                        <a:pt x="1113" y="343"/>
                      </a:cubicBezTo>
                      <a:cubicBezTo>
                        <a:pt x="1113" y="314"/>
                        <a:pt x="1085" y="314"/>
                        <a:pt x="1085" y="286"/>
                      </a:cubicBezTo>
                      <a:cubicBezTo>
                        <a:pt x="999" y="86"/>
                        <a:pt x="742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25"/>
                <p:cNvSpPr/>
                <p:nvPr/>
              </p:nvSpPr>
              <p:spPr>
                <a:xfrm flipH="1">
                  <a:off x="544833" y="121376"/>
                  <a:ext cx="18337" cy="1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" h="683" extrusionOk="0">
                      <a:moveTo>
                        <a:pt x="455" y="1"/>
                      </a:moveTo>
                      <a:cubicBezTo>
                        <a:pt x="417" y="1"/>
                        <a:pt x="380" y="3"/>
                        <a:pt x="342" y="8"/>
                      </a:cubicBezTo>
                      <a:cubicBezTo>
                        <a:pt x="143" y="36"/>
                        <a:pt x="0" y="179"/>
                        <a:pt x="114" y="379"/>
                      </a:cubicBezTo>
                      <a:cubicBezTo>
                        <a:pt x="143" y="436"/>
                        <a:pt x="200" y="493"/>
                        <a:pt x="257" y="550"/>
                      </a:cubicBezTo>
                      <a:cubicBezTo>
                        <a:pt x="322" y="628"/>
                        <a:pt x="545" y="683"/>
                        <a:pt x="749" y="683"/>
                      </a:cubicBezTo>
                      <a:cubicBezTo>
                        <a:pt x="990" y="683"/>
                        <a:pt x="1205" y="608"/>
                        <a:pt x="1113" y="407"/>
                      </a:cubicBezTo>
                      <a:cubicBezTo>
                        <a:pt x="1056" y="321"/>
                        <a:pt x="1027" y="264"/>
                        <a:pt x="999" y="207"/>
                      </a:cubicBezTo>
                      <a:cubicBezTo>
                        <a:pt x="855" y="64"/>
                        <a:pt x="652" y="1"/>
                        <a:pt x="45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25"/>
                <p:cNvSpPr/>
                <p:nvPr/>
              </p:nvSpPr>
              <p:spPr>
                <a:xfrm flipH="1">
                  <a:off x="572474" y="170402"/>
                  <a:ext cx="29635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773" extrusionOk="0">
                      <a:moveTo>
                        <a:pt x="800" y="0"/>
                      </a:moveTo>
                      <a:cubicBezTo>
                        <a:pt x="653" y="0"/>
                        <a:pt x="517" y="31"/>
                        <a:pt x="421" y="101"/>
                      </a:cubicBezTo>
                      <a:cubicBezTo>
                        <a:pt x="1" y="411"/>
                        <a:pt x="645" y="772"/>
                        <a:pt x="1141" y="772"/>
                      </a:cubicBezTo>
                      <a:cubicBezTo>
                        <a:pt x="1285" y="772"/>
                        <a:pt x="1416" y="742"/>
                        <a:pt x="1505" y="672"/>
                      </a:cubicBezTo>
                      <a:cubicBezTo>
                        <a:pt x="1948" y="362"/>
                        <a:pt x="1309" y="0"/>
                        <a:pt x="80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25"/>
                <p:cNvSpPr/>
                <p:nvPr/>
              </p:nvSpPr>
              <p:spPr>
                <a:xfrm flipH="1">
                  <a:off x="645151" y="180752"/>
                  <a:ext cx="20846" cy="2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805" extrusionOk="0">
                      <a:moveTo>
                        <a:pt x="714" y="1"/>
                      </a:moveTo>
                      <a:cubicBezTo>
                        <a:pt x="457" y="29"/>
                        <a:pt x="286" y="58"/>
                        <a:pt x="144" y="258"/>
                      </a:cubicBezTo>
                      <a:cubicBezTo>
                        <a:pt x="1" y="429"/>
                        <a:pt x="201" y="628"/>
                        <a:pt x="343" y="686"/>
                      </a:cubicBezTo>
                      <a:cubicBezTo>
                        <a:pt x="467" y="756"/>
                        <a:pt x="623" y="805"/>
                        <a:pt x="778" y="805"/>
                      </a:cubicBezTo>
                      <a:cubicBezTo>
                        <a:pt x="874" y="805"/>
                        <a:pt x="969" y="786"/>
                        <a:pt x="1057" y="743"/>
                      </a:cubicBezTo>
                      <a:cubicBezTo>
                        <a:pt x="1085" y="743"/>
                        <a:pt x="1114" y="714"/>
                        <a:pt x="1142" y="714"/>
                      </a:cubicBezTo>
                      <a:cubicBezTo>
                        <a:pt x="1313" y="628"/>
                        <a:pt x="1371" y="543"/>
                        <a:pt x="1342" y="372"/>
                      </a:cubicBezTo>
                      <a:cubicBezTo>
                        <a:pt x="1342" y="372"/>
                        <a:pt x="1342" y="372"/>
                        <a:pt x="1342" y="343"/>
                      </a:cubicBezTo>
                      <a:cubicBezTo>
                        <a:pt x="1342" y="115"/>
                        <a:pt x="885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25"/>
                <p:cNvSpPr/>
                <p:nvPr/>
              </p:nvSpPr>
              <p:spPr>
                <a:xfrm flipH="1">
                  <a:off x="608281" y="68451"/>
                  <a:ext cx="17547" cy="1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641" extrusionOk="0">
                      <a:moveTo>
                        <a:pt x="469" y="1"/>
                      </a:moveTo>
                      <a:cubicBezTo>
                        <a:pt x="242" y="1"/>
                        <a:pt x="1" y="87"/>
                        <a:pt x="41" y="327"/>
                      </a:cubicBezTo>
                      <a:cubicBezTo>
                        <a:pt x="41" y="356"/>
                        <a:pt x="41" y="384"/>
                        <a:pt x="41" y="413"/>
                      </a:cubicBezTo>
                      <a:cubicBezTo>
                        <a:pt x="70" y="584"/>
                        <a:pt x="355" y="641"/>
                        <a:pt x="469" y="641"/>
                      </a:cubicBezTo>
                      <a:cubicBezTo>
                        <a:pt x="954" y="641"/>
                        <a:pt x="1154" y="356"/>
                        <a:pt x="926" y="156"/>
                      </a:cubicBezTo>
                      <a:cubicBezTo>
                        <a:pt x="868" y="99"/>
                        <a:pt x="783" y="70"/>
                        <a:pt x="726" y="42"/>
                      </a:cubicBezTo>
                      <a:cubicBezTo>
                        <a:pt x="658" y="16"/>
                        <a:pt x="565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25"/>
                <p:cNvSpPr/>
                <p:nvPr/>
              </p:nvSpPr>
              <p:spPr>
                <a:xfrm flipH="1">
                  <a:off x="542765" y="35000"/>
                  <a:ext cx="2302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45" extrusionOk="0">
                      <a:moveTo>
                        <a:pt x="774" y="1"/>
                      </a:moveTo>
                      <a:cubicBezTo>
                        <a:pt x="595" y="1"/>
                        <a:pt x="409" y="49"/>
                        <a:pt x="258" y="124"/>
                      </a:cubicBezTo>
                      <a:cubicBezTo>
                        <a:pt x="1" y="267"/>
                        <a:pt x="229" y="552"/>
                        <a:pt x="400" y="638"/>
                      </a:cubicBezTo>
                      <a:cubicBezTo>
                        <a:pt x="521" y="707"/>
                        <a:pt x="663" y="745"/>
                        <a:pt x="807" y="745"/>
                      </a:cubicBezTo>
                      <a:cubicBezTo>
                        <a:pt x="901" y="745"/>
                        <a:pt x="995" y="729"/>
                        <a:pt x="1085" y="695"/>
                      </a:cubicBezTo>
                      <a:cubicBezTo>
                        <a:pt x="1171" y="666"/>
                        <a:pt x="1171" y="666"/>
                        <a:pt x="1114" y="666"/>
                      </a:cubicBezTo>
                      <a:cubicBezTo>
                        <a:pt x="1285" y="638"/>
                        <a:pt x="1513" y="495"/>
                        <a:pt x="1342" y="267"/>
                      </a:cubicBezTo>
                      <a:cubicBezTo>
                        <a:pt x="1215" y="76"/>
                        <a:pt x="999" y="1"/>
                        <a:pt x="77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25"/>
                <p:cNvSpPr/>
                <p:nvPr/>
              </p:nvSpPr>
              <p:spPr>
                <a:xfrm flipH="1">
                  <a:off x="481233" y="25"/>
                  <a:ext cx="22503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632" extrusionOk="0">
                      <a:moveTo>
                        <a:pt x="609" y="0"/>
                      </a:moveTo>
                      <a:cubicBezTo>
                        <a:pt x="569" y="0"/>
                        <a:pt x="536" y="4"/>
                        <a:pt x="514" y="11"/>
                      </a:cubicBezTo>
                      <a:cubicBezTo>
                        <a:pt x="457" y="68"/>
                        <a:pt x="371" y="97"/>
                        <a:pt x="314" y="125"/>
                      </a:cubicBezTo>
                      <a:cubicBezTo>
                        <a:pt x="0" y="325"/>
                        <a:pt x="485" y="582"/>
                        <a:pt x="656" y="610"/>
                      </a:cubicBezTo>
                      <a:cubicBezTo>
                        <a:pt x="712" y="624"/>
                        <a:pt x="765" y="631"/>
                        <a:pt x="817" y="631"/>
                      </a:cubicBezTo>
                      <a:cubicBezTo>
                        <a:pt x="980" y="631"/>
                        <a:pt x="1126" y="562"/>
                        <a:pt x="1255" y="411"/>
                      </a:cubicBezTo>
                      <a:cubicBezTo>
                        <a:pt x="1479" y="162"/>
                        <a:pt x="880" y="0"/>
                        <a:pt x="60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25"/>
                <p:cNvSpPr/>
                <p:nvPr/>
              </p:nvSpPr>
              <p:spPr>
                <a:xfrm flipH="1">
                  <a:off x="615016" y="218703"/>
                  <a:ext cx="18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" h="475" extrusionOk="0">
                      <a:moveTo>
                        <a:pt x="483" y="0"/>
                      </a:moveTo>
                      <a:cubicBezTo>
                        <a:pt x="400" y="0"/>
                        <a:pt x="324" y="16"/>
                        <a:pt x="270" y="52"/>
                      </a:cubicBezTo>
                      <a:cubicBezTo>
                        <a:pt x="0" y="255"/>
                        <a:pt x="405" y="475"/>
                        <a:pt x="714" y="475"/>
                      </a:cubicBezTo>
                      <a:cubicBezTo>
                        <a:pt x="796" y="475"/>
                        <a:pt x="872" y="459"/>
                        <a:pt x="926" y="423"/>
                      </a:cubicBezTo>
                      <a:cubicBezTo>
                        <a:pt x="1197" y="220"/>
                        <a:pt x="792" y="0"/>
                        <a:pt x="48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25"/>
                <p:cNvSpPr/>
                <p:nvPr/>
              </p:nvSpPr>
              <p:spPr>
                <a:xfrm flipH="1">
                  <a:off x="708493" y="201727"/>
                  <a:ext cx="23431" cy="1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89" extrusionOk="0">
                      <a:moveTo>
                        <a:pt x="645" y="1"/>
                      </a:moveTo>
                      <a:cubicBezTo>
                        <a:pt x="527" y="1"/>
                        <a:pt x="412" y="21"/>
                        <a:pt x="285" y="75"/>
                      </a:cubicBezTo>
                      <a:cubicBezTo>
                        <a:pt x="143" y="160"/>
                        <a:pt x="0" y="303"/>
                        <a:pt x="143" y="503"/>
                      </a:cubicBezTo>
                      <a:cubicBezTo>
                        <a:pt x="285" y="703"/>
                        <a:pt x="542" y="760"/>
                        <a:pt x="770" y="788"/>
                      </a:cubicBezTo>
                      <a:cubicBezTo>
                        <a:pt x="999" y="788"/>
                        <a:pt x="1198" y="731"/>
                        <a:pt x="1341" y="560"/>
                      </a:cubicBezTo>
                      <a:cubicBezTo>
                        <a:pt x="1541" y="275"/>
                        <a:pt x="1056" y="46"/>
                        <a:pt x="856" y="18"/>
                      </a:cubicBezTo>
                      <a:cubicBezTo>
                        <a:pt x="783" y="7"/>
                        <a:pt x="714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25"/>
                <p:cNvSpPr/>
                <p:nvPr/>
              </p:nvSpPr>
              <p:spPr>
                <a:xfrm flipH="1">
                  <a:off x="565906" y="254353"/>
                  <a:ext cx="170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448" extrusionOk="0">
                      <a:moveTo>
                        <a:pt x="445" y="0"/>
                      </a:moveTo>
                      <a:cubicBezTo>
                        <a:pt x="367" y="0"/>
                        <a:pt x="296" y="16"/>
                        <a:pt x="247" y="53"/>
                      </a:cubicBezTo>
                      <a:cubicBezTo>
                        <a:pt x="0" y="232"/>
                        <a:pt x="390" y="447"/>
                        <a:pt x="678" y="447"/>
                      </a:cubicBezTo>
                      <a:cubicBezTo>
                        <a:pt x="756" y="447"/>
                        <a:pt x="827" y="431"/>
                        <a:pt x="875" y="395"/>
                      </a:cubicBezTo>
                      <a:cubicBezTo>
                        <a:pt x="1122" y="215"/>
                        <a:pt x="733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25"/>
                <p:cNvSpPr/>
                <p:nvPr/>
              </p:nvSpPr>
              <p:spPr>
                <a:xfrm flipH="1">
                  <a:off x="757983" y="1064438"/>
                  <a:ext cx="16467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633" extrusionOk="0">
                      <a:moveTo>
                        <a:pt x="467" y="1"/>
                      </a:moveTo>
                      <a:cubicBezTo>
                        <a:pt x="442" y="1"/>
                        <a:pt x="420" y="2"/>
                        <a:pt x="400" y="5"/>
                      </a:cubicBezTo>
                      <a:cubicBezTo>
                        <a:pt x="486" y="5"/>
                        <a:pt x="572" y="34"/>
                        <a:pt x="657" y="62"/>
                      </a:cubicBezTo>
                      <a:lnTo>
                        <a:pt x="343" y="62"/>
                      </a:lnTo>
                      <a:cubicBezTo>
                        <a:pt x="305" y="43"/>
                        <a:pt x="267" y="34"/>
                        <a:pt x="231" y="34"/>
                      </a:cubicBezTo>
                      <a:cubicBezTo>
                        <a:pt x="159" y="34"/>
                        <a:pt x="96" y="72"/>
                        <a:pt x="58" y="148"/>
                      </a:cubicBezTo>
                      <a:cubicBezTo>
                        <a:pt x="1" y="233"/>
                        <a:pt x="1" y="319"/>
                        <a:pt x="58" y="376"/>
                      </a:cubicBezTo>
                      <a:cubicBezTo>
                        <a:pt x="115" y="433"/>
                        <a:pt x="172" y="490"/>
                        <a:pt x="229" y="519"/>
                      </a:cubicBezTo>
                      <a:cubicBezTo>
                        <a:pt x="315" y="576"/>
                        <a:pt x="457" y="604"/>
                        <a:pt x="600" y="633"/>
                      </a:cubicBezTo>
                      <a:lnTo>
                        <a:pt x="629" y="633"/>
                      </a:lnTo>
                      <a:cubicBezTo>
                        <a:pt x="828" y="633"/>
                        <a:pt x="1028" y="576"/>
                        <a:pt x="1057" y="405"/>
                      </a:cubicBezTo>
                      <a:cubicBezTo>
                        <a:pt x="1082" y="121"/>
                        <a:pt x="690" y="1"/>
                        <a:pt x="46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25"/>
                <p:cNvSpPr/>
                <p:nvPr/>
              </p:nvSpPr>
              <p:spPr>
                <a:xfrm flipH="1">
                  <a:off x="726708" y="1055363"/>
                  <a:ext cx="20359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593" extrusionOk="0">
                      <a:moveTo>
                        <a:pt x="363" y="0"/>
                      </a:moveTo>
                      <a:cubicBezTo>
                        <a:pt x="270" y="0"/>
                        <a:pt x="184" y="20"/>
                        <a:pt x="169" y="83"/>
                      </a:cubicBezTo>
                      <a:cubicBezTo>
                        <a:pt x="140" y="111"/>
                        <a:pt x="140" y="140"/>
                        <a:pt x="112" y="197"/>
                      </a:cubicBezTo>
                      <a:cubicBezTo>
                        <a:pt x="1" y="485"/>
                        <a:pt x="222" y="592"/>
                        <a:pt x="473" y="592"/>
                      </a:cubicBezTo>
                      <a:cubicBezTo>
                        <a:pt x="868" y="592"/>
                        <a:pt x="1339" y="327"/>
                        <a:pt x="711" y="83"/>
                      </a:cubicBezTo>
                      <a:cubicBezTo>
                        <a:pt x="654" y="54"/>
                        <a:pt x="597" y="54"/>
                        <a:pt x="568" y="26"/>
                      </a:cubicBezTo>
                      <a:cubicBezTo>
                        <a:pt x="517" y="13"/>
                        <a:pt x="437" y="0"/>
                        <a:pt x="36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25"/>
                <p:cNvSpPr/>
                <p:nvPr/>
              </p:nvSpPr>
              <p:spPr>
                <a:xfrm flipH="1">
                  <a:off x="348422" y="1148339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25"/>
                <p:cNvSpPr/>
                <p:nvPr/>
              </p:nvSpPr>
              <p:spPr>
                <a:xfrm flipH="1">
                  <a:off x="352330" y="1093188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25"/>
                <p:cNvSpPr/>
                <p:nvPr/>
              </p:nvSpPr>
              <p:spPr>
                <a:xfrm flipH="1">
                  <a:off x="210032" y="591357"/>
                  <a:ext cx="20846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25"/>
                <p:cNvSpPr/>
                <p:nvPr/>
              </p:nvSpPr>
              <p:spPr>
                <a:xfrm flipH="1">
                  <a:off x="187909" y="668833"/>
                  <a:ext cx="19097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25"/>
                <p:cNvSpPr/>
                <p:nvPr/>
              </p:nvSpPr>
              <p:spPr>
                <a:xfrm flipH="1">
                  <a:off x="240836" y="631908"/>
                  <a:ext cx="18945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25"/>
                <p:cNvSpPr/>
                <p:nvPr/>
              </p:nvSpPr>
              <p:spPr>
                <a:xfrm flipH="1">
                  <a:off x="384867" y="492256"/>
                  <a:ext cx="19964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25"/>
                <p:cNvSpPr/>
                <p:nvPr/>
              </p:nvSpPr>
              <p:spPr>
                <a:xfrm flipH="1">
                  <a:off x="403173" y="445780"/>
                  <a:ext cx="15904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25"/>
                <p:cNvSpPr/>
                <p:nvPr/>
              </p:nvSpPr>
              <p:spPr>
                <a:xfrm flipH="1">
                  <a:off x="426086" y="491431"/>
                  <a:ext cx="15889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25"/>
                <p:cNvSpPr/>
                <p:nvPr/>
              </p:nvSpPr>
              <p:spPr>
                <a:xfrm flipH="1">
                  <a:off x="473174" y="453330"/>
                  <a:ext cx="18428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25"/>
                <p:cNvSpPr/>
                <p:nvPr/>
              </p:nvSpPr>
              <p:spPr>
                <a:xfrm flipH="1">
                  <a:off x="597455" y="576682"/>
                  <a:ext cx="1481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384" extrusionOk="0">
                      <a:moveTo>
                        <a:pt x="406" y="0"/>
                      </a:moveTo>
                      <a:cubicBezTo>
                        <a:pt x="329" y="0"/>
                        <a:pt x="257" y="17"/>
                        <a:pt x="205" y="56"/>
                      </a:cubicBezTo>
                      <a:cubicBezTo>
                        <a:pt x="0" y="192"/>
                        <a:pt x="338" y="383"/>
                        <a:pt x="600" y="383"/>
                      </a:cubicBezTo>
                      <a:cubicBezTo>
                        <a:pt x="667" y="383"/>
                        <a:pt x="729" y="371"/>
                        <a:pt x="775" y="341"/>
                      </a:cubicBezTo>
                      <a:cubicBezTo>
                        <a:pt x="973" y="188"/>
                        <a:pt x="663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25"/>
                <p:cNvSpPr/>
                <p:nvPr/>
              </p:nvSpPr>
              <p:spPr>
                <a:xfrm flipH="1">
                  <a:off x="169907" y="1737321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25"/>
                <p:cNvSpPr/>
                <p:nvPr/>
              </p:nvSpPr>
              <p:spPr>
                <a:xfrm flipH="1">
                  <a:off x="258397" y="2232352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25"/>
                <p:cNvSpPr/>
                <p:nvPr/>
              </p:nvSpPr>
              <p:spPr>
                <a:xfrm flipH="1">
                  <a:off x="184215" y="2204977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25"/>
                <p:cNvSpPr/>
                <p:nvPr/>
              </p:nvSpPr>
              <p:spPr>
                <a:xfrm flipH="1">
                  <a:off x="253198" y="2104400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25"/>
                <p:cNvSpPr/>
                <p:nvPr/>
              </p:nvSpPr>
              <p:spPr>
                <a:xfrm flipH="1">
                  <a:off x="246021" y="2090000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25"/>
                <p:cNvSpPr/>
                <p:nvPr/>
              </p:nvSpPr>
              <p:spPr>
                <a:xfrm flipH="1">
                  <a:off x="254383" y="2174651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25"/>
                <p:cNvSpPr/>
                <p:nvPr/>
              </p:nvSpPr>
              <p:spPr>
                <a:xfrm flipH="1">
                  <a:off x="311323" y="2186951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25"/>
                <p:cNvSpPr/>
                <p:nvPr/>
              </p:nvSpPr>
              <p:spPr>
                <a:xfrm flipH="1">
                  <a:off x="313057" y="2204977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25"/>
                <p:cNvSpPr/>
                <p:nvPr/>
              </p:nvSpPr>
              <p:spPr>
                <a:xfrm flipH="1">
                  <a:off x="303082" y="1912848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25"/>
                <p:cNvSpPr/>
                <p:nvPr/>
              </p:nvSpPr>
              <p:spPr>
                <a:xfrm flipH="1">
                  <a:off x="306990" y="1857697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25"/>
                <p:cNvSpPr/>
                <p:nvPr/>
              </p:nvSpPr>
              <p:spPr>
                <a:xfrm flipH="1">
                  <a:off x="975285" y="120076"/>
                  <a:ext cx="16923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25"/>
                <p:cNvSpPr/>
                <p:nvPr/>
              </p:nvSpPr>
              <p:spPr>
                <a:xfrm flipH="1">
                  <a:off x="1014649" y="36750"/>
                  <a:ext cx="21439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25"/>
                <p:cNvSpPr/>
                <p:nvPr/>
              </p:nvSpPr>
              <p:spPr>
                <a:xfrm flipH="1">
                  <a:off x="1059304" y="105951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25"/>
                <p:cNvSpPr/>
                <p:nvPr/>
              </p:nvSpPr>
              <p:spPr>
                <a:xfrm flipH="1">
                  <a:off x="1108034" y="12650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25"/>
                <p:cNvSpPr/>
                <p:nvPr/>
              </p:nvSpPr>
              <p:spPr>
                <a:xfrm flipH="1">
                  <a:off x="1196524" y="507681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25"/>
                <p:cNvSpPr/>
                <p:nvPr/>
              </p:nvSpPr>
              <p:spPr>
                <a:xfrm flipH="1">
                  <a:off x="1122342" y="480306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25"/>
                <p:cNvSpPr/>
                <p:nvPr/>
              </p:nvSpPr>
              <p:spPr>
                <a:xfrm flipH="1">
                  <a:off x="1191325" y="379730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25"/>
                <p:cNvSpPr/>
                <p:nvPr/>
              </p:nvSpPr>
              <p:spPr>
                <a:xfrm flipH="1">
                  <a:off x="1184148" y="365329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25"/>
                <p:cNvSpPr/>
                <p:nvPr/>
              </p:nvSpPr>
              <p:spPr>
                <a:xfrm flipH="1">
                  <a:off x="1192510" y="449980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25"/>
                <p:cNvSpPr/>
                <p:nvPr/>
              </p:nvSpPr>
              <p:spPr>
                <a:xfrm flipH="1">
                  <a:off x="1249450" y="462281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25"/>
                <p:cNvSpPr/>
                <p:nvPr/>
              </p:nvSpPr>
              <p:spPr>
                <a:xfrm flipH="1">
                  <a:off x="1251185" y="480306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25"/>
                <p:cNvSpPr/>
                <p:nvPr/>
              </p:nvSpPr>
              <p:spPr>
                <a:xfrm flipH="1">
                  <a:off x="1241210" y="188177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25"/>
                <p:cNvSpPr/>
                <p:nvPr/>
              </p:nvSpPr>
              <p:spPr>
                <a:xfrm flipH="1">
                  <a:off x="1245117" y="133027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25"/>
                <p:cNvSpPr/>
                <p:nvPr/>
              </p:nvSpPr>
              <p:spPr>
                <a:xfrm flipH="1">
                  <a:off x="996540" y="410405"/>
                  <a:ext cx="26472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25"/>
                <p:cNvSpPr/>
                <p:nvPr/>
              </p:nvSpPr>
              <p:spPr>
                <a:xfrm flipH="1">
                  <a:off x="997072" y="347279"/>
                  <a:ext cx="23522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25"/>
                <p:cNvSpPr/>
                <p:nvPr/>
              </p:nvSpPr>
              <p:spPr>
                <a:xfrm flipH="1">
                  <a:off x="983587" y="346329"/>
                  <a:ext cx="9381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25"/>
                <p:cNvSpPr/>
                <p:nvPr/>
              </p:nvSpPr>
              <p:spPr>
                <a:xfrm flipH="1">
                  <a:off x="1664303" y="58513"/>
                  <a:ext cx="16163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2275;p25"/>
                <p:cNvSpPr/>
                <p:nvPr/>
              </p:nvSpPr>
              <p:spPr>
                <a:xfrm flipH="1">
                  <a:off x="1668743" y="59788"/>
                  <a:ext cx="441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25"/>
                <p:cNvSpPr/>
                <p:nvPr/>
              </p:nvSpPr>
              <p:spPr>
                <a:xfrm flipH="1">
                  <a:off x="1924693" y="389842"/>
                  <a:ext cx="19097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25"/>
                <p:cNvSpPr/>
                <p:nvPr/>
              </p:nvSpPr>
              <p:spPr>
                <a:xfrm flipH="1">
                  <a:off x="1449327" y="315116"/>
                  <a:ext cx="36264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25"/>
                <p:cNvSpPr/>
                <p:nvPr/>
              </p:nvSpPr>
              <p:spPr>
                <a:xfrm flipH="1">
                  <a:off x="1499988" y="287966"/>
                  <a:ext cx="29954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25"/>
                <p:cNvSpPr/>
                <p:nvPr/>
              </p:nvSpPr>
              <p:spPr>
                <a:xfrm flipH="1">
                  <a:off x="1500810" y="347917"/>
                  <a:ext cx="23492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25"/>
                <p:cNvSpPr/>
                <p:nvPr/>
              </p:nvSpPr>
              <p:spPr>
                <a:xfrm flipH="1">
                  <a:off x="1693465" y="246415"/>
                  <a:ext cx="20846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25"/>
                <p:cNvSpPr/>
                <p:nvPr/>
              </p:nvSpPr>
              <p:spPr>
                <a:xfrm flipH="1">
                  <a:off x="1671342" y="323891"/>
                  <a:ext cx="19097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25"/>
                <p:cNvSpPr/>
                <p:nvPr/>
              </p:nvSpPr>
              <p:spPr>
                <a:xfrm flipH="1">
                  <a:off x="1724269" y="286966"/>
                  <a:ext cx="18945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25"/>
                <p:cNvSpPr/>
                <p:nvPr/>
              </p:nvSpPr>
              <p:spPr>
                <a:xfrm flipH="1">
                  <a:off x="1868300" y="147314"/>
                  <a:ext cx="19964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25"/>
                <p:cNvSpPr/>
                <p:nvPr/>
              </p:nvSpPr>
              <p:spPr>
                <a:xfrm flipH="1">
                  <a:off x="1886607" y="100839"/>
                  <a:ext cx="15904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25"/>
                <p:cNvSpPr/>
                <p:nvPr/>
              </p:nvSpPr>
              <p:spPr>
                <a:xfrm flipH="1">
                  <a:off x="1909520" y="146489"/>
                  <a:ext cx="15889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25"/>
                <p:cNvSpPr/>
                <p:nvPr/>
              </p:nvSpPr>
              <p:spPr>
                <a:xfrm flipH="1">
                  <a:off x="1956608" y="108389"/>
                  <a:ext cx="18428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25"/>
                <p:cNvSpPr/>
                <p:nvPr/>
              </p:nvSpPr>
              <p:spPr>
                <a:xfrm rot="-5400000" flipH="1">
                  <a:off x="249274" y="2651954"/>
                  <a:ext cx="31400" cy="1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25"/>
                <p:cNvSpPr/>
                <p:nvPr/>
              </p:nvSpPr>
              <p:spPr>
                <a:xfrm rot="-5400000" flipH="1">
                  <a:off x="191091" y="3418099"/>
                  <a:ext cx="59625" cy="14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25"/>
                <p:cNvSpPr/>
                <p:nvPr/>
              </p:nvSpPr>
              <p:spPr>
                <a:xfrm rot="-5400000" flipH="1">
                  <a:off x="180360" y="3339393"/>
                  <a:ext cx="49250" cy="1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25"/>
                <p:cNvSpPr/>
                <p:nvPr/>
              </p:nvSpPr>
              <p:spPr>
                <a:xfrm rot="-5400000" flipH="1">
                  <a:off x="222003" y="3343485"/>
                  <a:ext cx="38625" cy="15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25"/>
                <p:cNvSpPr/>
                <p:nvPr/>
              </p:nvSpPr>
              <p:spPr>
                <a:xfrm rot="-5400000" flipH="1">
                  <a:off x="160175" y="3031154"/>
                  <a:ext cx="34275" cy="1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25"/>
                <p:cNvSpPr/>
                <p:nvPr/>
              </p:nvSpPr>
              <p:spPr>
                <a:xfrm rot="-5400000" flipH="1">
                  <a:off x="208077" y="3069621"/>
                  <a:ext cx="31400" cy="9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25"/>
                <p:cNvSpPr/>
                <p:nvPr/>
              </p:nvSpPr>
              <p:spPr>
                <a:xfrm rot="-5400000" flipH="1">
                  <a:off x="186164" y="2982302"/>
                  <a:ext cx="31150" cy="10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25"/>
                <p:cNvSpPr/>
                <p:nvPr/>
              </p:nvSpPr>
              <p:spPr>
                <a:xfrm flipH="1">
                  <a:off x="372202" y="2119601"/>
                  <a:ext cx="16923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25"/>
                <p:cNvSpPr/>
                <p:nvPr/>
              </p:nvSpPr>
              <p:spPr>
                <a:xfrm flipH="1">
                  <a:off x="411566" y="2036275"/>
                  <a:ext cx="21439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2296;p25"/>
                <p:cNvSpPr/>
                <p:nvPr/>
              </p:nvSpPr>
              <p:spPr>
                <a:xfrm flipH="1">
                  <a:off x="456222" y="2105475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2297;p25"/>
                <p:cNvSpPr/>
                <p:nvPr/>
              </p:nvSpPr>
              <p:spPr>
                <a:xfrm flipH="1">
                  <a:off x="504952" y="2012174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2298;p25"/>
                <p:cNvSpPr/>
                <p:nvPr/>
              </p:nvSpPr>
              <p:spPr>
                <a:xfrm flipH="1">
                  <a:off x="593441" y="2507205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2299;p25"/>
                <p:cNvSpPr/>
                <p:nvPr/>
              </p:nvSpPr>
              <p:spPr>
                <a:xfrm flipH="1">
                  <a:off x="519259" y="2479830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2300;p25"/>
                <p:cNvSpPr/>
                <p:nvPr/>
              </p:nvSpPr>
              <p:spPr>
                <a:xfrm flipH="1">
                  <a:off x="588242" y="2379254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2301;p25"/>
                <p:cNvSpPr/>
                <p:nvPr/>
              </p:nvSpPr>
              <p:spPr>
                <a:xfrm flipH="1">
                  <a:off x="581065" y="2364854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2302;p25"/>
                <p:cNvSpPr/>
                <p:nvPr/>
              </p:nvSpPr>
              <p:spPr>
                <a:xfrm flipH="1">
                  <a:off x="589427" y="2449505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2303;p25"/>
                <p:cNvSpPr/>
                <p:nvPr/>
              </p:nvSpPr>
              <p:spPr>
                <a:xfrm flipH="1">
                  <a:off x="646368" y="2461805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2304;p25"/>
                <p:cNvSpPr/>
                <p:nvPr/>
              </p:nvSpPr>
              <p:spPr>
                <a:xfrm flipH="1">
                  <a:off x="648102" y="2479830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25"/>
                <p:cNvSpPr/>
                <p:nvPr/>
              </p:nvSpPr>
              <p:spPr>
                <a:xfrm flipH="1">
                  <a:off x="638127" y="2187701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2306;p25"/>
                <p:cNvSpPr/>
                <p:nvPr/>
              </p:nvSpPr>
              <p:spPr>
                <a:xfrm flipH="1">
                  <a:off x="642035" y="2132551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2307;p25"/>
                <p:cNvSpPr/>
                <p:nvPr/>
              </p:nvSpPr>
              <p:spPr>
                <a:xfrm flipH="1">
                  <a:off x="393457" y="2409929"/>
                  <a:ext cx="26472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2308;p25"/>
                <p:cNvSpPr/>
                <p:nvPr/>
              </p:nvSpPr>
              <p:spPr>
                <a:xfrm flipH="1">
                  <a:off x="393990" y="2346803"/>
                  <a:ext cx="23522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2309;p25"/>
                <p:cNvSpPr/>
                <p:nvPr/>
              </p:nvSpPr>
              <p:spPr>
                <a:xfrm flipH="1">
                  <a:off x="380504" y="2345853"/>
                  <a:ext cx="9381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25"/>
                <p:cNvSpPr/>
                <p:nvPr/>
              </p:nvSpPr>
              <p:spPr>
                <a:xfrm flipH="1">
                  <a:off x="460342" y="2927335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1" name="Google Shape;2311;p25"/>
                <p:cNvSpPr/>
                <p:nvPr/>
              </p:nvSpPr>
              <p:spPr>
                <a:xfrm flipH="1">
                  <a:off x="386160" y="2899960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2312;p25"/>
                <p:cNvSpPr/>
                <p:nvPr/>
              </p:nvSpPr>
              <p:spPr>
                <a:xfrm flipH="1">
                  <a:off x="447966" y="2784984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25"/>
                <p:cNvSpPr/>
                <p:nvPr/>
              </p:nvSpPr>
              <p:spPr>
                <a:xfrm flipH="1">
                  <a:off x="515002" y="2899960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25"/>
                <p:cNvSpPr/>
                <p:nvPr/>
              </p:nvSpPr>
              <p:spPr>
                <a:xfrm flipH="1">
                  <a:off x="128582" y="3731970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25"/>
                <p:cNvSpPr/>
                <p:nvPr/>
              </p:nvSpPr>
              <p:spPr>
                <a:xfrm flipH="1">
                  <a:off x="177312" y="3638669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6" name="Google Shape;2316;p25"/>
            <p:cNvGrpSpPr/>
            <p:nvPr/>
          </p:nvGrpSpPr>
          <p:grpSpPr>
            <a:xfrm>
              <a:off x="7679253" y="3968793"/>
              <a:ext cx="1220734" cy="985275"/>
              <a:chOff x="6759450" y="4258200"/>
              <a:chExt cx="696925" cy="562500"/>
            </a:xfrm>
          </p:grpSpPr>
          <p:sp>
            <p:nvSpPr>
              <p:cNvPr id="2317" name="Google Shape;2317;p25"/>
              <p:cNvSpPr/>
              <p:nvPr/>
            </p:nvSpPr>
            <p:spPr>
              <a:xfrm>
                <a:off x="6759450" y="4339525"/>
                <a:ext cx="94200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559" extrusionOk="0">
                    <a:moveTo>
                      <a:pt x="2112" y="0"/>
                    </a:moveTo>
                    <a:cubicBezTo>
                      <a:pt x="1684" y="29"/>
                      <a:pt x="1228" y="257"/>
                      <a:pt x="1000" y="656"/>
                    </a:cubicBezTo>
                    <a:cubicBezTo>
                      <a:pt x="857" y="942"/>
                      <a:pt x="686" y="1199"/>
                      <a:pt x="543" y="1484"/>
                    </a:cubicBezTo>
                    <a:cubicBezTo>
                      <a:pt x="372" y="1855"/>
                      <a:pt x="201" y="2226"/>
                      <a:pt x="115" y="2625"/>
                    </a:cubicBezTo>
                    <a:cubicBezTo>
                      <a:pt x="30" y="2939"/>
                      <a:pt x="1" y="3253"/>
                      <a:pt x="87" y="3538"/>
                    </a:cubicBezTo>
                    <a:cubicBezTo>
                      <a:pt x="172" y="4023"/>
                      <a:pt x="572" y="4394"/>
                      <a:pt x="1028" y="4508"/>
                    </a:cubicBezTo>
                    <a:cubicBezTo>
                      <a:pt x="1145" y="4543"/>
                      <a:pt x="1261" y="4559"/>
                      <a:pt x="1376" y="4559"/>
                    </a:cubicBezTo>
                    <a:cubicBezTo>
                      <a:pt x="1740" y="4559"/>
                      <a:pt x="2087" y="4397"/>
                      <a:pt x="2369" y="4137"/>
                    </a:cubicBezTo>
                    <a:cubicBezTo>
                      <a:pt x="2540" y="3995"/>
                      <a:pt x="2683" y="3795"/>
                      <a:pt x="2826" y="3624"/>
                    </a:cubicBezTo>
                    <a:cubicBezTo>
                      <a:pt x="3025" y="3339"/>
                      <a:pt x="3168" y="2968"/>
                      <a:pt x="3311" y="2654"/>
                    </a:cubicBezTo>
                    <a:cubicBezTo>
                      <a:pt x="3339" y="2568"/>
                      <a:pt x="3368" y="2483"/>
                      <a:pt x="3425" y="2397"/>
                    </a:cubicBezTo>
                    <a:cubicBezTo>
                      <a:pt x="3453" y="2340"/>
                      <a:pt x="3482" y="2254"/>
                      <a:pt x="3510" y="2197"/>
                    </a:cubicBezTo>
                    <a:cubicBezTo>
                      <a:pt x="3568" y="2055"/>
                      <a:pt x="3625" y="1912"/>
                      <a:pt x="3682" y="1769"/>
                    </a:cubicBezTo>
                    <a:cubicBezTo>
                      <a:pt x="3767" y="1512"/>
                      <a:pt x="3710" y="1313"/>
                      <a:pt x="3682" y="1027"/>
                    </a:cubicBezTo>
                    <a:cubicBezTo>
                      <a:pt x="3625" y="942"/>
                      <a:pt x="3596" y="828"/>
                      <a:pt x="3539" y="714"/>
                    </a:cubicBezTo>
                    <a:cubicBezTo>
                      <a:pt x="3425" y="542"/>
                      <a:pt x="3282" y="371"/>
                      <a:pt x="3082" y="257"/>
                    </a:cubicBezTo>
                    <a:cubicBezTo>
                      <a:pt x="2911" y="171"/>
                      <a:pt x="2740" y="114"/>
                      <a:pt x="2569" y="86"/>
                    </a:cubicBezTo>
                    <a:cubicBezTo>
                      <a:pt x="2426" y="29"/>
                      <a:pt x="2284" y="0"/>
                      <a:pt x="21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5"/>
              <p:cNvSpPr/>
              <p:nvPr/>
            </p:nvSpPr>
            <p:spPr>
              <a:xfrm>
                <a:off x="6780150" y="4520700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12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8"/>
                      <a:pt x="628" y="2511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7"/>
                      <a:pt x="400" y="2882"/>
                    </a:cubicBezTo>
                    <a:cubicBezTo>
                      <a:pt x="314" y="3053"/>
                      <a:pt x="257" y="3225"/>
                      <a:pt x="172" y="3396"/>
                    </a:cubicBezTo>
                    <a:cubicBezTo>
                      <a:pt x="57" y="3738"/>
                      <a:pt x="0" y="4109"/>
                      <a:pt x="115" y="4480"/>
                    </a:cubicBezTo>
                    <a:cubicBezTo>
                      <a:pt x="172" y="4708"/>
                      <a:pt x="286" y="4908"/>
                      <a:pt x="457" y="5051"/>
                    </a:cubicBezTo>
                    <a:cubicBezTo>
                      <a:pt x="657" y="5307"/>
                      <a:pt x="913" y="5479"/>
                      <a:pt x="1199" y="5564"/>
                    </a:cubicBezTo>
                    <a:cubicBezTo>
                      <a:pt x="1313" y="5598"/>
                      <a:pt x="1430" y="5613"/>
                      <a:pt x="1547" y="5613"/>
                    </a:cubicBezTo>
                    <a:cubicBezTo>
                      <a:pt x="2125" y="5613"/>
                      <a:pt x="2687" y="5221"/>
                      <a:pt x="2854" y="4651"/>
                    </a:cubicBezTo>
                    <a:cubicBezTo>
                      <a:pt x="3110" y="3681"/>
                      <a:pt x="3367" y="2682"/>
                      <a:pt x="3624" y="1712"/>
                    </a:cubicBezTo>
                    <a:cubicBezTo>
                      <a:pt x="3795" y="999"/>
                      <a:pt x="3396" y="257"/>
                      <a:pt x="2682" y="57"/>
                    </a:cubicBezTo>
                    <a:cubicBezTo>
                      <a:pt x="2568" y="29"/>
                      <a:pt x="2426" y="0"/>
                      <a:pt x="23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5"/>
              <p:cNvSpPr/>
              <p:nvPr/>
            </p:nvSpPr>
            <p:spPr>
              <a:xfrm>
                <a:off x="6938500" y="4506425"/>
                <a:ext cx="85625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3" extrusionOk="0">
                    <a:moveTo>
                      <a:pt x="1884" y="1"/>
                    </a:moveTo>
                    <a:cubicBezTo>
                      <a:pt x="1684" y="29"/>
                      <a:pt x="1513" y="58"/>
                      <a:pt x="1370" y="143"/>
                    </a:cubicBezTo>
                    <a:cubicBezTo>
                      <a:pt x="1285" y="200"/>
                      <a:pt x="1227" y="258"/>
                      <a:pt x="1170" y="315"/>
                    </a:cubicBezTo>
                    <a:cubicBezTo>
                      <a:pt x="1085" y="372"/>
                      <a:pt x="1028" y="429"/>
                      <a:pt x="971" y="543"/>
                    </a:cubicBezTo>
                    <a:lnTo>
                      <a:pt x="914" y="657"/>
                    </a:lnTo>
                    <a:lnTo>
                      <a:pt x="799" y="885"/>
                    </a:lnTo>
                    <a:cubicBezTo>
                      <a:pt x="714" y="1028"/>
                      <a:pt x="657" y="1199"/>
                      <a:pt x="600" y="1342"/>
                    </a:cubicBezTo>
                    <a:cubicBezTo>
                      <a:pt x="486" y="1599"/>
                      <a:pt x="371" y="1855"/>
                      <a:pt x="257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53"/>
                    </a:cubicBezTo>
                    <a:cubicBezTo>
                      <a:pt x="286" y="4024"/>
                      <a:pt x="457" y="4166"/>
                      <a:pt x="657" y="4224"/>
                    </a:cubicBezTo>
                    <a:cubicBezTo>
                      <a:pt x="733" y="4243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0" y="4096"/>
                      <a:pt x="1819" y="4103"/>
                      <a:pt x="1887" y="4103"/>
                    </a:cubicBezTo>
                    <a:cubicBezTo>
                      <a:pt x="2084" y="4103"/>
                      <a:pt x="2285" y="4044"/>
                      <a:pt x="2454" y="3938"/>
                    </a:cubicBezTo>
                    <a:cubicBezTo>
                      <a:pt x="2768" y="3767"/>
                      <a:pt x="2911" y="3510"/>
                      <a:pt x="3025" y="3196"/>
                    </a:cubicBezTo>
                    <a:cubicBezTo>
                      <a:pt x="3111" y="2997"/>
                      <a:pt x="3168" y="2797"/>
                      <a:pt x="3225" y="2597"/>
                    </a:cubicBezTo>
                    <a:cubicBezTo>
                      <a:pt x="3282" y="2483"/>
                      <a:pt x="3282" y="2369"/>
                      <a:pt x="3310" y="2283"/>
                    </a:cubicBezTo>
                    <a:cubicBezTo>
                      <a:pt x="3367" y="1998"/>
                      <a:pt x="3424" y="1656"/>
                      <a:pt x="3339" y="1370"/>
                    </a:cubicBezTo>
                    <a:cubicBezTo>
                      <a:pt x="3253" y="1114"/>
                      <a:pt x="3139" y="857"/>
                      <a:pt x="2939" y="686"/>
                    </a:cubicBezTo>
                    <a:lnTo>
                      <a:pt x="2768" y="571"/>
                    </a:lnTo>
                    <a:lnTo>
                      <a:pt x="2768" y="514"/>
                    </a:lnTo>
                    <a:cubicBezTo>
                      <a:pt x="2654" y="343"/>
                      <a:pt x="2568" y="286"/>
                      <a:pt x="2369" y="143"/>
                    </a:cubicBezTo>
                    <a:cubicBezTo>
                      <a:pt x="2226" y="58"/>
                      <a:pt x="2055" y="1"/>
                      <a:pt x="1884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5"/>
              <p:cNvSpPr/>
              <p:nvPr/>
            </p:nvSpPr>
            <p:spPr>
              <a:xfrm>
                <a:off x="7141075" y="4516425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5" y="57"/>
                      <a:pt x="1656" y="171"/>
                    </a:cubicBezTo>
                    <a:cubicBezTo>
                      <a:pt x="1570" y="257"/>
                      <a:pt x="1456" y="314"/>
                      <a:pt x="1370" y="400"/>
                    </a:cubicBezTo>
                    <a:cubicBezTo>
                      <a:pt x="1199" y="571"/>
                      <a:pt x="1085" y="799"/>
                      <a:pt x="999" y="1027"/>
                    </a:cubicBezTo>
                    <a:cubicBezTo>
                      <a:pt x="857" y="1370"/>
                      <a:pt x="714" y="1712"/>
                      <a:pt x="571" y="2083"/>
                    </a:cubicBezTo>
                    <a:cubicBezTo>
                      <a:pt x="429" y="2454"/>
                      <a:pt x="258" y="2825"/>
                      <a:pt x="143" y="3224"/>
                    </a:cubicBezTo>
                    <a:cubicBezTo>
                      <a:pt x="1" y="3624"/>
                      <a:pt x="86" y="4023"/>
                      <a:pt x="315" y="4366"/>
                    </a:cubicBezTo>
                    <a:cubicBezTo>
                      <a:pt x="400" y="4879"/>
                      <a:pt x="771" y="5279"/>
                      <a:pt x="1256" y="5421"/>
                    </a:cubicBezTo>
                    <a:cubicBezTo>
                      <a:pt x="1374" y="5451"/>
                      <a:pt x="1499" y="5467"/>
                      <a:pt x="1624" y="5467"/>
                    </a:cubicBezTo>
                    <a:cubicBezTo>
                      <a:pt x="1861" y="5467"/>
                      <a:pt x="2096" y="5409"/>
                      <a:pt x="2283" y="5279"/>
                    </a:cubicBezTo>
                    <a:cubicBezTo>
                      <a:pt x="2397" y="5222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40" y="4423"/>
                    </a:lnTo>
                    <a:lnTo>
                      <a:pt x="2940" y="4423"/>
                    </a:lnTo>
                    <a:lnTo>
                      <a:pt x="2911" y="4451"/>
                    </a:lnTo>
                    <a:cubicBezTo>
                      <a:pt x="3025" y="4194"/>
                      <a:pt x="3139" y="3909"/>
                      <a:pt x="3225" y="3652"/>
                    </a:cubicBezTo>
                    <a:cubicBezTo>
                      <a:pt x="3339" y="3281"/>
                      <a:pt x="3510" y="2910"/>
                      <a:pt x="3567" y="2540"/>
                    </a:cubicBezTo>
                    <a:cubicBezTo>
                      <a:pt x="3624" y="2368"/>
                      <a:pt x="3624" y="2226"/>
                      <a:pt x="3624" y="2055"/>
                    </a:cubicBezTo>
                    <a:cubicBezTo>
                      <a:pt x="3653" y="1969"/>
                      <a:pt x="3681" y="1883"/>
                      <a:pt x="3738" y="1798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57"/>
                    </a:cubicBezTo>
                    <a:cubicBezTo>
                      <a:pt x="2626" y="29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5"/>
              <p:cNvSpPr/>
              <p:nvPr/>
            </p:nvSpPr>
            <p:spPr>
              <a:xfrm>
                <a:off x="6932800" y="4702600"/>
                <a:ext cx="884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4" extrusionOk="0">
                    <a:moveTo>
                      <a:pt x="2169" y="0"/>
                    </a:moveTo>
                    <a:cubicBezTo>
                      <a:pt x="1940" y="0"/>
                      <a:pt x="1741" y="29"/>
                      <a:pt x="1570" y="143"/>
                    </a:cubicBezTo>
                    <a:cubicBezTo>
                      <a:pt x="1341" y="285"/>
                      <a:pt x="1085" y="542"/>
                      <a:pt x="1027" y="828"/>
                    </a:cubicBezTo>
                    <a:lnTo>
                      <a:pt x="999" y="885"/>
                    </a:lnTo>
                    <a:cubicBezTo>
                      <a:pt x="856" y="1056"/>
                      <a:pt x="771" y="1227"/>
                      <a:pt x="685" y="1455"/>
                    </a:cubicBezTo>
                    <a:cubicBezTo>
                      <a:pt x="685" y="1512"/>
                      <a:pt x="657" y="1569"/>
                      <a:pt x="657" y="1655"/>
                    </a:cubicBezTo>
                    <a:cubicBezTo>
                      <a:pt x="599" y="1769"/>
                      <a:pt x="542" y="1912"/>
                      <a:pt x="514" y="2054"/>
                    </a:cubicBezTo>
                    <a:cubicBezTo>
                      <a:pt x="485" y="2140"/>
                      <a:pt x="457" y="2226"/>
                      <a:pt x="428" y="2311"/>
                    </a:cubicBezTo>
                    <a:cubicBezTo>
                      <a:pt x="343" y="2511"/>
                      <a:pt x="257" y="2739"/>
                      <a:pt x="200" y="2967"/>
                    </a:cubicBezTo>
                    <a:cubicBezTo>
                      <a:pt x="0" y="3567"/>
                      <a:pt x="314" y="4223"/>
                      <a:pt x="828" y="4537"/>
                    </a:cubicBezTo>
                    <a:cubicBezTo>
                      <a:pt x="1032" y="4662"/>
                      <a:pt x="1273" y="4723"/>
                      <a:pt x="1516" y="4723"/>
                    </a:cubicBezTo>
                    <a:cubicBezTo>
                      <a:pt x="1883" y="4723"/>
                      <a:pt x="2254" y="4583"/>
                      <a:pt x="2511" y="4308"/>
                    </a:cubicBezTo>
                    <a:cubicBezTo>
                      <a:pt x="2654" y="4166"/>
                      <a:pt x="2768" y="4023"/>
                      <a:pt x="2854" y="3823"/>
                    </a:cubicBezTo>
                    <a:cubicBezTo>
                      <a:pt x="2939" y="3652"/>
                      <a:pt x="2996" y="3481"/>
                      <a:pt x="3053" y="3310"/>
                    </a:cubicBezTo>
                    <a:lnTo>
                      <a:pt x="3110" y="3196"/>
                    </a:lnTo>
                    <a:cubicBezTo>
                      <a:pt x="3196" y="3053"/>
                      <a:pt x="3253" y="2910"/>
                      <a:pt x="3310" y="2768"/>
                    </a:cubicBezTo>
                    <a:cubicBezTo>
                      <a:pt x="3367" y="2568"/>
                      <a:pt x="3453" y="2397"/>
                      <a:pt x="3481" y="2226"/>
                    </a:cubicBezTo>
                    <a:lnTo>
                      <a:pt x="3538" y="1826"/>
                    </a:lnTo>
                    <a:cubicBezTo>
                      <a:pt x="3538" y="1569"/>
                      <a:pt x="3453" y="1341"/>
                      <a:pt x="3339" y="1113"/>
                    </a:cubicBezTo>
                    <a:cubicBezTo>
                      <a:pt x="3310" y="599"/>
                      <a:pt x="2939" y="171"/>
                      <a:pt x="2483" y="29"/>
                    </a:cubicBezTo>
                    <a:cubicBezTo>
                      <a:pt x="2368" y="0"/>
                      <a:pt x="2254" y="0"/>
                      <a:pt x="21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5"/>
              <p:cNvSpPr/>
              <p:nvPr/>
            </p:nvSpPr>
            <p:spPr>
              <a:xfrm>
                <a:off x="7241650" y="4320250"/>
                <a:ext cx="92750" cy="1151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7" extrusionOk="0">
                    <a:moveTo>
                      <a:pt x="2141" y="1"/>
                    </a:moveTo>
                    <a:lnTo>
                      <a:pt x="1741" y="58"/>
                    </a:lnTo>
                    <a:cubicBezTo>
                      <a:pt x="1484" y="144"/>
                      <a:pt x="1256" y="258"/>
                      <a:pt x="1085" y="457"/>
                    </a:cubicBezTo>
                    <a:cubicBezTo>
                      <a:pt x="885" y="600"/>
                      <a:pt x="743" y="857"/>
                      <a:pt x="600" y="1085"/>
                    </a:cubicBezTo>
                    <a:cubicBezTo>
                      <a:pt x="514" y="1171"/>
                      <a:pt x="457" y="1285"/>
                      <a:pt x="400" y="1370"/>
                    </a:cubicBezTo>
                    <a:cubicBezTo>
                      <a:pt x="315" y="1570"/>
                      <a:pt x="229" y="1770"/>
                      <a:pt x="143" y="1970"/>
                    </a:cubicBezTo>
                    <a:cubicBezTo>
                      <a:pt x="86" y="2198"/>
                      <a:pt x="58" y="2483"/>
                      <a:pt x="29" y="2711"/>
                    </a:cubicBezTo>
                    <a:cubicBezTo>
                      <a:pt x="1" y="3025"/>
                      <a:pt x="86" y="3368"/>
                      <a:pt x="229" y="3682"/>
                    </a:cubicBezTo>
                    <a:cubicBezTo>
                      <a:pt x="372" y="3967"/>
                      <a:pt x="571" y="4252"/>
                      <a:pt x="857" y="4395"/>
                    </a:cubicBezTo>
                    <a:cubicBezTo>
                      <a:pt x="1095" y="4538"/>
                      <a:pt x="1358" y="4606"/>
                      <a:pt x="1619" y="4606"/>
                    </a:cubicBezTo>
                    <a:cubicBezTo>
                      <a:pt x="1983" y="4606"/>
                      <a:pt x="2343" y="4473"/>
                      <a:pt x="2626" y="4224"/>
                    </a:cubicBezTo>
                    <a:cubicBezTo>
                      <a:pt x="2740" y="4138"/>
                      <a:pt x="2854" y="4052"/>
                      <a:pt x="2940" y="3938"/>
                    </a:cubicBezTo>
                    <a:cubicBezTo>
                      <a:pt x="3082" y="3739"/>
                      <a:pt x="3225" y="3567"/>
                      <a:pt x="3339" y="3368"/>
                    </a:cubicBezTo>
                    <a:cubicBezTo>
                      <a:pt x="3453" y="3139"/>
                      <a:pt x="3567" y="2911"/>
                      <a:pt x="3624" y="2654"/>
                    </a:cubicBezTo>
                    <a:cubicBezTo>
                      <a:pt x="3710" y="2369"/>
                      <a:pt x="3710" y="2084"/>
                      <a:pt x="3624" y="1798"/>
                    </a:cubicBezTo>
                    <a:lnTo>
                      <a:pt x="3624" y="1713"/>
                    </a:lnTo>
                    <a:cubicBezTo>
                      <a:pt x="3653" y="1513"/>
                      <a:pt x="3624" y="1313"/>
                      <a:pt x="3567" y="1114"/>
                    </a:cubicBezTo>
                    <a:cubicBezTo>
                      <a:pt x="3539" y="1000"/>
                      <a:pt x="3482" y="857"/>
                      <a:pt x="3425" y="743"/>
                    </a:cubicBezTo>
                    <a:cubicBezTo>
                      <a:pt x="3310" y="543"/>
                      <a:pt x="3139" y="372"/>
                      <a:pt x="2911" y="229"/>
                    </a:cubicBezTo>
                    <a:lnTo>
                      <a:pt x="2883" y="201"/>
                    </a:lnTo>
                    <a:cubicBezTo>
                      <a:pt x="2654" y="86"/>
                      <a:pt x="2397" y="1"/>
                      <a:pt x="214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25"/>
              <p:cNvSpPr/>
              <p:nvPr/>
            </p:nvSpPr>
            <p:spPr>
              <a:xfrm>
                <a:off x="7360075" y="4462200"/>
                <a:ext cx="96300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41" extrusionOk="0">
                    <a:moveTo>
                      <a:pt x="1826" y="1"/>
                    </a:moveTo>
                    <a:cubicBezTo>
                      <a:pt x="1626" y="1"/>
                      <a:pt x="1427" y="58"/>
                      <a:pt x="1227" y="172"/>
                    </a:cubicBezTo>
                    <a:cubicBezTo>
                      <a:pt x="999" y="315"/>
                      <a:pt x="770" y="571"/>
                      <a:pt x="713" y="857"/>
                    </a:cubicBezTo>
                    <a:cubicBezTo>
                      <a:pt x="571" y="1228"/>
                      <a:pt x="485" y="1627"/>
                      <a:pt x="371" y="1998"/>
                    </a:cubicBezTo>
                    <a:cubicBezTo>
                      <a:pt x="285" y="2369"/>
                      <a:pt x="171" y="2768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5" y="4737"/>
                      <a:pt x="485" y="4908"/>
                    </a:cubicBezTo>
                    <a:cubicBezTo>
                      <a:pt x="656" y="5108"/>
                      <a:pt x="885" y="5222"/>
                      <a:pt x="1113" y="5279"/>
                    </a:cubicBezTo>
                    <a:cubicBezTo>
                      <a:pt x="1256" y="5308"/>
                      <a:pt x="1398" y="5336"/>
                      <a:pt x="1541" y="5336"/>
                    </a:cubicBezTo>
                    <a:cubicBezTo>
                      <a:pt x="1568" y="5339"/>
                      <a:pt x="1595" y="5341"/>
                      <a:pt x="1623" y="5341"/>
                    </a:cubicBezTo>
                    <a:cubicBezTo>
                      <a:pt x="1862" y="5341"/>
                      <a:pt x="2132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94"/>
                      <a:pt x="2910" y="4452"/>
                    </a:cubicBezTo>
                    <a:cubicBezTo>
                      <a:pt x="2967" y="4366"/>
                      <a:pt x="3025" y="4252"/>
                      <a:pt x="3082" y="4166"/>
                    </a:cubicBezTo>
                    <a:cubicBezTo>
                      <a:pt x="3253" y="3796"/>
                      <a:pt x="3367" y="3425"/>
                      <a:pt x="3567" y="3082"/>
                    </a:cubicBezTo>
                    <a:cubicBezTo>
                      <a:pt x="3852" y="2626"/>
                      <a:pt x="3852" y="2055"/>
                      <a:pt x="3567" y="1599"/>
                    </a:cubicBezTo>
                    <a:cubicBezTo>
                      <a:pt x="3452" y="1370"/>
                      <a:pt x="3253" y="1171"/>
                      <a:pt x="3025" y="1056"/>
                    </a:cubicBezTo>
                    <a:lnTo>
                      <a:pt x="2967" y="885"/>
                    </a:lnTo>
                    <a:cubicBezTo>
                      <a:pt x="2910" y="686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5" y="172"/>
                    </a:cubicBezTo>
                    <a:cubicBezTo>
                      <a:pt x="2254" y="58"/>
                      <a:pt x="2054" y="1"/>
                      <a:pt x="1826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25"/>
              <p:cNvSpPr/>
              <p:nvPr/>
            </p:nvSpPr>
            <p:spPr>
              <a:xfrm>
                <a:off x="7218825" y="471827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1"/>
                    </a:moveTo>
                    <a:cubicBezTo>
                      <a:pt x="1741" y="1"/>
                      <a:pt x="1627" y="1"/>
                      <a:pt x="1484" y="29"/>
                    </a:cubicBezTo>
                    <a:cubicBezTo>
                      <a:pt x="1056" y="115"/>
                      <a:pt x="743" y="486"/>
                      <a:pt x="486" y="828"/>
                    </a:cubicBezTo>
                    <a:cubicBezTo>
                      <a:pt x="372" y="1028"/>
                      <a:pt x="286" y="1228"/>
                      <a:pt x="200" y="1427"/>
                    </a:cubicBezTo>
                    <a:cubicBezTo>
                      <a:pt x="172" y="1513"/>
                      <a:pt x="143" y="1627"/>
                      <a:pt x="115" y="1713"/>
                    </a:cubicBezTo>
                    <a:cubicBezTo>
                      <a:pt x="86" y="1884"/>
                      <a:pt x="58" y="2055"/>
                      <a:pt x="29" y="2226"/>
                    </a:cubicBezTo>
                    <a:cubicBezTo>
                      <a:pt x="1" y="2540"/>
                      <a:pt x="86" y="2883"/>
                      <a:pt x="258" y="3139"/>
                    </a:cubicBezTo>
                    <a:cubicBezTo>
                      <a:pt x="400" y="3368"/>
                      <a:pt x="571" y="3539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6"/>
                    </a:cubicBezTo>
                    <a:cubicBezTo>
                      <a:pt x="2454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4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70"/>
                    </a:cubicBezTo>
                    <a:cubicBezTo>
                      <a:pt x="3168" y="1256"/>
                      <a:pt x="3168" y="1114"/>
                      <a:pt x="3111" y="971"/>
                    </a:cubicBezTo>
                    <a:cubicBezTo>
                      <a:pt x="3025" y="629"/>
                      <a:pt x="2797" y="343"/>
                      <a:pt x="2512" y="172"/>
                    </a:cubicBezTo>
                    <a:cubicBezTo>
                      <a:pt x="2312" y="58"/>
                      <a:pt x="2084" y="1"/>
                      <a:pt x="185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25"/>
              <p:cNvSpPr/>
              <p:nvPr/>
            </p:nvSpPr>
            <p:spPr>
              <a:xfrm>
                <a:off x="7086875" y="4258200"/>
                <a:ext cx="108450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34" extrusionOk="0">
                    <a:moveTo>
                      <a:pt x="2711" y="1"/>
                    </a:moveTo>
                    <a:cubicBezTo>
                      <a:pt x="2426" y="1"/>
                      <a:pt x="2140" y="86"/>
                      <a:pt x="1912" y="229"/>
                    </a:cubicBezTo>
                    <a:cubicBezTo>
                      <a:pt x="1798" y="286"/>
                      <a:pt x="1684" y="372"/>
                      <a:pt x="1570" y="457"/>
                    </a:cubicBezTo>
                    <a:cubicBezTo>
                      <a:pt x="1370" y="657"/>
                      <a:pt x="1227" y="914"/>
                      <a:pt x="1170" y="1170"/>
                    </a:cubicBezTo>
                    <a:cubicBezTo>
                      <a:pt x="1056" y="1399"/>
                      <a:pt x="999" y="1655"/>
                      <a:pt x="913" y="1912"/>
                    </a:cubicBezTo>
                    <a:cubicBezTo>
                      <a:pt x="856" y="2055"/>
                      <a:pt x="799" y="2198"/>
                      <a:pt x="742" y="2369"/>
                    </a:cubicBezTo>
                    <a:cubicBezTo>
                      <a:pt x="599" y="2711"/>
                      <a:pt x="457" y="3082"/>
                      <a:pt x="400" y="3424"/>
                    </a:cubicBezTo>
                    <a:cubicBezTo>
                      <a:pt x="343" y="3653"/>
                      <a:pt x="314" y="3852"/>
                      <a:pt x="343" y="4052"/>
                    </a:cubicBezTo>
                    <a:cubicBezTo>
                      <a:pt x="314" y="4223"/>
                      <a:pt x="257" y="4366"/>
                      <a:pt x="229" y="4537"/>
                    </a:cubicBezTo>
                    <a:cubicBezTo>
                      <a:pt x="0" y="5365"/>
                      <a:pt x="485" y="6249"/>
                      <a:pt x="1341" y="6477"/>
                    </a:cubicBezTo>
                    <a:cubicBezTo>
                      <a:pt x="1479" y="6515"/>
                      <a:pt x="1619" y="6534"/>
                      <a:pt x="1758" y="6534"/>
                    </a:cubicBezTo>
                    <a:cubicBezTo>
                      <a:pt x="2453" y="6534"/>
                      <a:pt x="3115" y="6078"/>
                      <a:pt x="3281" y="5365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09" y="3909"/>
                      <a:pt x="3795" y="3710"/>
                      <a:pt x="3909" y="3510"/>
                    </a:cubicBezTo>
                    <a:lnTo>
                      <a:pt x="3909" y="3510"/>
                    </a:lnTo>
                    <a:lnTo>
                      <a:pt x="3881" y="3539"/>
                    </a:lnTo>
                    <a:cubicBezTo>
                      <a:pt x="3938" y="3424"/>
                      <a:pt x="3995" y="3310"/>
                      <a:pt x="4052" y="3168"/>
                    </a:cubicBezTo>
                    <a:cubicBezTo>
                      <a:pt x="4109" y="3025"/>
                      <a:pt x="4109" y="2882"/>
                      <a:pt x="4109" y="2711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2"/>
                      <a:pt x="4194" y="2255"/>
                      <a:pt x="4223" y="2169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6"/>
                      <a:pt x="3396" y="1"/>
                      <a:pt x="271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6" name="Google Shape;2326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2">
    <p:bg>
      <p:bgPr>
        <a:solidFill>
          <a:schemeClr val="dk2"/>
        </a:solidFill>
        <a:effectLst/>
      </p:bgPr>
    </p:bg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26"/>
          <p:cNvSpPr/>
          <p:nvPr/>
        </p:nvSpPr>
        <p:spPr>
          <a:xfrm>
            <a:off x="0" y="0"/>
            <a:ext cx="9143889" cy="5143431"/>
          </a:xfrm>
          <a:custGeom>
            <a:avLst/>
            <a:gdLst/>
            <a:ahLst/>
            <a:cxnLst/>
            <a:rect l="l" t="t" r="r" b="b"/>
            <a:pathLst>
              <a:path w="285323" h="160494" extrusionOk="0">
                <a:moveTo>
                  <a:pt x="1" y="1"/>
                </a:moveTo>
                <a:lnTo>
                  <a:pt x="1" y="10158"/>
                </a:lnTo>
                <a:cubicBezTo>
                  <a:pt x="2141" y="10301"/>
                  <a:pt x="4252" y="10529"/>
                  <a:pt x="6363" y="10871"/>
                </a:cubicBezTo>
                <a:cubicBezTo>
                  <a:pt x="22969" y="13525"/>
                  <a:pt x="37207" y="22142"/>
                  <a:pt x="52557" y="28076"/>
                </a:cubicBezTo>
                <a:cubicBezTo>
                  <a:pt x="69006" y="34430"/>
                  <a:pt x="87113" y="37733"/>
                  <a:pt x="105205" y="37733"/>
                </a:cubicBezTo>
                <a:cubicBezTo>
                  <a:pt x="107668" y="37733"/>
                  <a:pt x="110131" y="37672"/>
                  <a:pt x="112589" y="37549"/>
                </a:cubicBezTo>
                <a:cubicBezTo>
                  <a:pt x="125885" y="36864"/>
                  <a:pt x="138981" y="34439"/>
                  <a:pt x="152306" y="34011"/>
                </a:cubicBezTo>
                <a:cubicBezTo>
                  <a:pt x="153401" y="33978"/>
                  <a:pt x="154502" y="33961"/>
                  <a:pt x="155606" y="33961"/>
                </a:cubicBezTo>
                <a:cubicBezTo>
                  <a:pt x="167895" y="33961"/>
                  <a:pt x="180528" y="36097"/>
                  <a:pt x="190111" y="42485"/>
                </a:cubicBezTo>
                <a:cubicBezTo>
                  <a:pt x="203064" y="51130"/>
                  <a:pt x="208001" y="65796"/>
                  <a:pt x="209598" y="79662"/>
                </a:cubicBezTo>
                <a:cubicBezTo>
                  <a:pt x="211225" y="93529"/>
                  <a:pt x="210312" y="107738"/>
                  <a:pt x="214905" y="121120"/>
                </a:cubicBezTo>
                <a:cubicBezTo>
                  <a:pt x="220155" y="136470"/>
                  <a:pt x="232852" y="149994"/>
                  <a:pt x="249543" y="157498"/>
                </a:cubicBezTo>
                <a:cubicBezTo>
                  <a:pt x="252083" y="158639"/>
                  <a:pt x="254708" y="159638"/>
                  <a:pt x="257418" y="160494"/>
                </a:cubicBezTo>
                <a:lnTo>
                  <a:pt x="285323" y="160494"/>
                </a:lnTo>
                <a:lnTo>
                  <a:pt x="285323" y="1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6"/>
          <p:cNvSpPr/>
          <p:nvPr/>
        </p:nvSpPr>
        <p:spPr>
          <a:xfrm>
            <a:off x="5297002" y="4615650"/>
            <a:ext cx="3846950" cy="528910"/>
          </a:xfrm>
          <a:custGeom>
            <a:avLst/>
            <a:gdLst/>
            <a:ahLst/>
            <a:cxnLst/>
            <a:rect l="l" t="t" r="r" b="b"/>
            <a:pathLst>
              <a:path w="95251" h="14458" extrusionOk="0">
                <a:moveTo>
                  <a:pt x="28548" y="1"/>
                </a:moveTo>
                <a:cubicBezTo>
                  <a:pt x="14547" y="1"/>
                  <a:pt x="1" y="14457"/>
                  <a:pt x="1" y="14457"/>
                </a:cubicBezTo>
                <a:lnTo>
                  <a:pt x="95251" y="14457"/>
                </a:lnTo>
                <a:lnTo>
                  <a:pt x="95251" y="11066"/>
                </a:lnTo>
                <a:cubicBezTo>
                  <a:pt x="94536" y="11019"/>
                  <a:pt x="93831" y="10943"/>
                  <a:pt x="93127" y="10828"/>
                </a:cubicBezTo>
                <a:cubicBezTo>
                  <a:pt x="87583" y="9943"/>
                  <a:pt x="82830" y="7066"/>
                  <a:pt x="77696" y="5085"/>
                </a:cubicBezTo>
                <a:cubicBezTo>
                  <a:pt x="72205" y="2964"/>
                  <a:pt x="66167" y="1861"/>
                  <a:pt x="60130" y="1861"/>
                </a:cubicBezTo>
                <a:cubicBezTo>
                  <a:pt x="59308" y="1861"/>
                  <a:pt x="58486" y="1881"/>
                  <a:pt x="57665" y="1923"/>
                </a:cubicBezTo>
                <a:cubicBezTo>
                  <a:pt x="53226" y="2151"/>
                  <a:pt x="50817" y="2866"/>
                  <a:pt x="46368" y="2999"/>
                </a:cubicBezTo>
                <a:cubicBezTo>
                  <a:pt x="46235" y="3003"/>
                  <a:pt x="46099" y="3005"/>
                  <a:pt x="45963" y="3005"/>
                </a:cubicBezTo>
                <a:cubicBezTo>
                  <a:pt x="41568" y="3005"/>
                  <a:pt x="35786" y="977"/>
                  <a:pt x="31786" y="275"/>
                </a:cubicBezTo>
                <a:cubicBezTo>
                  <a:pt x="30714" y="88"/>
                  <a:pt x="29633" y="1"/>
                  <a:pt x="28548" y="1"/>
                </a:cubicBezTo>
                <a:close/>
              </a:path>
            </a:pathLst>
          </a:custGeom>
          <a:solidFill>
            <a:srgbClr val="BCCD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6"/>
          <p:cNvSpPr/>
          <p:nvPr/>
        </p:nvSpPr>
        <p:spPr>
          <a:xfrm rot="1799746">
            <a:off x="-318359" y="-54032"/>
            <a:ext cx="1503092" cy="1397306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rgbClr val="F9E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6"/>
          <p:cNvSpPr/>
          <p:nvPr/>
        </p:nvSpPr>
        <p:spPr>
          <a:xfrm rot="1799746">
            <a:off x="552443" y="456197"/>
            <a:ext cx="748946" cy="687378"/>
          </a:xfrm>
          <a:custGeom>
            <a:avLst/>
            <a:gdLst/>
            <a:ahLst/>
            <a:cxnLst/>
            <a:rect l="l" t="t" r="r" b="b"/>
            <a:pathLst>
              <a:path w="29960" h="27617" extrusionOk="0">
                <a:moveTo>
                  <a:pt x="12512" y="3051"/>
                </a:moveTo>
                <a:cubicBezTo>
                  <a:pt x="18450" y="3051"/>
                  <a:pt x="25466" y="7085"/>
                  <a:pt x="26364" y="14025"/>
                </a:cubicBezTo>
                <a:cubicBezTo>
                  <a:pt x="26792" y="17363"/>
                  <a:pt x="25508" y="20473"/>
                  <a:pt x="23226" y="22442"/>
                </a:cubicBezTo>
                <a:cubicBezTo>
                  <a:pt x="21646" y="23771"/>
                  <a:pt x="19625" y="24571"/>
                  <a:pt x="17358" y="24571"/>
                </a:cubicBezTo>
                <a:cubicBezTo>
                  <a:pt x="17045" y="24571"/>
                  <a:pt x="16728" y="24556"/>
                  <a:pt x="16407" y="24524"/>
                </a:cubicBezTo>
                <a:cubicBezTo>
                  <a:pt x="10586" y="23897"/>
                  <a:pt x="5336" y="18961"/>
                  <a:pt x="4223" y="13254"/>
                </a:cubicBezTo>
                <a:cubicBezTo>
                  <a:pt x="3453" y="9374"/>
                  <a:pt x="4452" y="6663"/>
                  <a:pt x="6392" y="5037"/>
                </a:cubicBezTo>
                <a:cubicBezTo>
                  <a:pt x="7959" y="3689"/>
                  <a:pt x="10150" y="3051"/>
                  <a:pt x="12512" y="3051"/>
                </a:cubicBezTo>
                <a:close/>
                <a:moveTo>
                  <a:pt x="12524" y="0"/>
                </a:moveTo>
                <a:cubicBezTo>
                  <a:pt x="9381" y="0"/>
                  <a:pt x="6482" y="918"/>
                  <a:pt x="4394" y="2697"/>
                </a:cubicBezTo>
                <a:cubicBezTo>
                  <a:pt x="2683" y="4181"/>
                  <a:pt x="1" y="7576"/>
                  <a:pt x="1227" y="13853"/>
                </a:cubicBezTo>
                <a:cubicBezTo>
                  <a:pt x="2626" y="20929"/>
                  <a:pt x="9017" y="26807"/>
                  <a:pt x="16093" y="27549"/>
                </a:cubicBezTo>
                <a:cubicBezTo>
                  <a:pt x="16534" y="27594"/>
                  <a:pt x="16974" y="27616"/>
                  <a:pt x="17409" y="27616"/>
                </a:cubicBezTo>
                <a:cubicBezTo>
                  <a:pt x="20293" y="27616"/>
                  <a:pt x="23013" y="26637"/>
                  <a:pt x="25194" y="24753"/>
                </a:cubicBezTo>
                <a:cubicBezTo>
                  <a:pt x="28390" y="22042"/>
                  <a:pt x="29959" y="17876"/>
                  <a:pt x="29389" y="13625"/>
                </a:cubicBezTo>
                <a:cubicBezTo>
                  <a:pt x="28675" y="8090"/>
                  <a:pt x="24795" y="3468"/>
                  <a:pt x="18974" y="1242"/>
                </a:cubicBezTo>
                <a:cubicBezTo>
                  <a:pt x="16828" y="409"/>
                  <a:pt x="14621" y="0"/>
                  <a:pt x="12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2" name="Google Shape;2332;p26"/>
          <p:cNvGrpSpPr/>
          <p:nvPr/>
        </p:nvGrpSpPr>
        <p:grpSpPr>
          <a:xfrm>
            <a:off x="33552" y="-68234"/>
            <a:ext cx="1336089" cy="1521375"/>
            <a:chOff x="33552" y="-68234"/>
            <a:chExt cx="1336089" cy="1521375"/>
          </a:xfrm>
        </p:grpSpPr>
        <p:sp>
          <p:nvSpPr>
            <p:cNvPr id="2333" name="Google Shape;2333;p26"/>
            <p:cNvSpPr/>
            <p:nvPr/>
          </p:nvSpPr>
          <p:spPr>
            <a:xfrm rot="1799746">
              <a:off x="284000" y="1115500"/>
              <a:ext cx="43522" cy="3835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 rot="1799746">
              <a:off x="195782" y="1046263"/>
              <a:ext cx="33273" cy="30813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 rot="1799746">
              <a:off x="271161" y="999627"/>
              <a:ext cx="21648" cy="19638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 rot="1799746">
              <a:off x="212963" y="907555"/>
              <a:ext cx="41397" cy="37807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 rot="1799746">
              <a:off x="125254" y="974661"/>
              <a:ext cx="33548" cy="31336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6"/>
            <p:cNvSpPr/>
            <p:nvPr/>
          </p:nvSpPr>
          <p:spPr>
            <a:xfrm rot="1799746">
              <a:off x="336805" y="947524"/>
              <a:ext cx="31423" cy="19762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6"/>
            <p:cNvSpPr/>
            <p:nvPr/>
          </p:nvSpPr>
          <p:spPr>
            <a:xfrm rot="1799746">
              <a:off x="154996" y="1133784"/>
              <a:ext cx="40197" cy="37907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6"/>
            <p:cNvSpPr/>
            <p:nvPr/>
          </p:nvSpPr>
          <p:spPr>
            <a:xfrm rot="1799746">
              <a:off x="164820" y="136075"/>
              <a:ext cx="31823" cy="29519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6"/>
            <p:cNvSpPr/>
            <p:nvPr/>
          </p:nvSpPr>
          <p:spPr>
            <a:xfrm rot="1799746">
              <a:off x="57620" y="111240"/>
              <a:ext cx="31173" cy="28996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6"/>
            <p:cNvSpPr/>
            <p:nvPr/>
          </p:nvSpPr>
          <p:spPr>
            <a:xfrm rot="1799746">
              <a:off x="92303" y="20156"/>
              <a:ext cx="41072" cy="33676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6"/>
            <p:cNvSpPr/>
            <p:nvPr/>
          </p:nvSpPr>
          <p:spPr>
            <a:xfrm rot="1799746">
              <a:off x="200846" y="33581"/>
              <a:ext cx="33123" cy="29868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6"/>
            <p:cNvSpPr/>
            <p:nvPr/>
          </p:nvSpPr>
          <p:spPr>
            <a:xfrm rot="1799746">
              <a:off x="121008" y="99499"/>
              <a:ext cx="23548" cy="24840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6"/>
            <p:cNvSpPr/>
            <p:nvPr/>
          </p:nvSpPr>
          <p:spPr>
            <a:xfrm rot="1799746">
              <a:off x="78407" y="217896"/>
              <a:ext cx="33148" cy="32282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6"/>
            <p:cNvSpPr/>
            <p:nvPr/>
          </p:nvSpPr>
          <p:spPr>
            <a:xfrm rot="1799746">
              <a:off x="230318" y="246468"/>
              <a:ext cx="27723" cy="20907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 rot="1799746">
              <a:off x="298624" y="205980"/>
              <a:ext cx="19674" cy="17199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6"/>
            <p:cNvSpPr/>
            <p:nvPr/>
          </p:nvSpPr>
          <p:spPr>
            <a:xfrm rot="1799746">
              <a:off x="191793" y="193615"/>
              <a:ext cx="26023" cy="20833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6"/>
            <p:cNvSpPr/>
            <p:nvPr/>
          </p:nvSpPr>
          <p:spPr>
            <a:xfrm rot="1799746">
              <a:off x="268596" y="87250"/>
              <a:ext cx="25698" cy="23620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6"/>
            <p:cNvSpPr/>
            <p:nvPr/>
          </p:nvSpPr>
          <p:spPr>
            <a:xfrm rot="1799746">
              <a:off x="339637" y="-46923"/>
              <a:ext cx="38447" cy="29693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6"/>
            <p:cNvSpPr/>
            <p:nvPr/>
          </p:nvSpPr>
          <p:spPr>
            <a:xfrm rot="1799746">
              <a:off x="226867" y="-61117"/>
              <a:ext cx="38547" cy="37583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6"/>
            <p:cNvSpPr/>
            <p:nvPr/>
          </p:nvSpPr>
          <p:spPr>
            <a:xfrm rot="1799746">
              <a:off x="594578" y="389265"/>
              <a:ext cx="31173" cy="2929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6"/>
            <p:cNvSpPr/>
            <p:nvPr/>
          </p:nvSpPr>
          <p:spPr>
            <a:xfrm rot="1799746">
              <a:off x="589018" y="496005"/>
              <a:ext cx="32098" cy="26508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6"/>
            <p:cNvSpPr/>
            <p:nvPr/>
          </p:nvSpPr>
          <p:spPr>
            <a:xfrm rot="1799746">
              <a:off x="668934" y="455169"/>
              <a:ext cx="18999" cy="1812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6"/>
            <p:cNvSpPr/>
            <p:nvPr/>
          </p:nvSpPr>
          <p:spPr>
            <a:xfrm rot="1799746">
              <a:off x="526013" y="434622"/>
              <a:ext cx="34722" cy="32556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6"/>
            <p:cNvSpPr/>
            <p:nvPr/>
          </p:nvSpPr>
          <p:spPr>
            <a:xfrm rot="1799746">
              <a:off x="501218" y="523849"/>
              <a:ext cx="29448" cy="23172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6"/>
            <p:cNvSpPr/>
            <p:nvPr/>
          </p:nvSpPr>
          <p:spPr>
            <a:xfrm rot="1799746">
              <a:off x="492489" y="309294"/>
              <a:ext cx="32598" cy="33601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6"/>
            <p:cNvSpPr/>
            <p:nvPr/>
          </p:nvSpPr>
          <p:spPr>
            <a:xfrm rot="1799746">
              <a:off x="643659" y="351529"/>
              <a:ext cx="27348" cy="25014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6"/>
            <p:cNvSpPr/>
            <p:nvPr/>
          </p:nvSpPr>
          <p:spPr>
            <a:xfrm rot="1799746">
              <a:off x="703922" y="517848"/>
              <a:ext cx="23473" cy="19339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6"/>
            <p:cNvSpPr/>
            <p:nvPr/>
          </p:nvSpPr>
          <p:spPr>
            <a:xfrm rot="1799746">
              <a:off x="863413" y="497335"/>
              <a:ext cx="30698" cy="28673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6"/>
            <p:cNvSpPr/>
            <p:nvPr/>
          </p:nvSpPr>
          <p:spPr>
            <a:xfrm rot="1799746">
              <a:off x="886204" y="524273"/>
              <a:ext cx="1450" cy="5003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6"/>
            <p:cNvSpPr/>
            <p:nvPr/>
          </p:nvSpPr>
          <p:spPr>
            <a:xfrm rot="1799746">
              <a:off x="849304" y="438093"/>
              <a:ext cx="21423" cy="13864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6"/>
            <p:cNvSpPr/>
            <p:nvPr/>
          </p:nvSpPr>
          <p:spPr>
            <a:xfrm rot="1799746">
              <a:off x="918224" y="425681"/>
              <a:ext cx="31723" cy="25885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6"/>
            <p:cNvSpPr/>
            <p:nvPr/>
          </p:nvSpPr>
          <p:spPr>
            <a:xfrm rot="1799746">
              <a:off x="594448" y="494431"/>
              <a:ext cx="666927" cy="611714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6"/>
            <p:cNvSpPr/>
            <p:nvPr/>
          </p:nvSpPr>
          <p:spPr>
            <a:xfrm rot="1799746">
              <a:off x="943672" y="855641"/>
              <a:ext cx="20249" cy="21057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6"/>
            <p:cNvSpPr/>
            <p:nvPr/>
          </p:nvSpPr>
          <p:spPr>
            <a:xfrm rot="1799746">
              <a:off x="860471" y="640883"/>
              <a:ext cx="48996" cy="45847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6"/>
            <p:cNvSpPr/>
            <p:nvPr/>
          </p:nvSpPr>
          <p:spPr>
            <a:xfrm rot="1799746">
              <a:off x="72232" y="753635"/>
              <a:ext cx="30698" cy="45747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6"/>
            <p:cNvSpPr/>
            <p:nvPr/>
          </p:nvSpPr>
          <p:spPr>
            <a:xfrm rot="1799746">
              <a:off x="129489" y="713844"/>
              <a:ext cx="17099" cy="26035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6"/>
            <p:cNvSpPr/>
            <p:nvPr/>
          </p:nvSpPr>
          <p:spPr>
            <a:xfrm rot="1799746">
              <a:off x="102870" y="680586"/>
              <a:ext cx="10424" cy="14685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6"/>
            <p:cNvSpPr/>
            <p:nvPr/>
          </p:nvSpPr>
          <p:spPr>
            <a:xfrm rot="1799746">
              <a:off x="168158" y="740089"/>
              <a:ext cx="18574" cy="225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6"/>
            <p:cNvSpPr/>
            <p:nvPr/>
          </p:nvSpPr>
          <p:spPr>
            <a:xfrm rot="1799746">
              <a:off x="139373" y="873354"/>
              <a:ext cx="14999" cy="25985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6"/>
            <p:cNvSpPr/>
            <p:nvPr/>
          </p:nvSpPr>
          <p:spPr>
            <a:xfrm rot="1799746">
              <a:off x="94159" y="942666"/>
              <a:ext cx="12849" cy="20609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6"/>
            <p:cNvSpPr/>
            <p:nvPr/>
          </p:nvSpPr>
          <p:spPr>
            <a:xfrm rot="1799746">
              <a:off x="64493" y="892409"/>
              <a:ext cx="13549" cy="18792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6"/>
            <p:cNvSpPr/>
            <p:nvPr/>
          </p:nvSpPr>
          <p:spPr>
            <a:xfrm rot="1799746">
              <a:off x="71759" y="835713"/>
              <a:ext cx="12849" cy="21131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6"/>
            <p:cNvSpPr/>
            <p:nvPr/>
          </p:nvSpPr>
          <p:spPr>
            <a:xfrm rot="1799746">
              <a:off x="130753" y="797598"/>
              <a:ext cx="27823" cy="38007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6"/>
            <p:cNvSpPr/>
            <p:nvPr/>
          </p:nvSpPr>
          <p:spPr>
            <a:xfrm rot="1799746">
              <a:off x="698730" y="662407"/>
              <a:ext cx="10724" cy="18369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6"/>
            <p:cNvSpPr/>
            <p:nvPr/>
          </p:nvSpPr>
          <p:spPr>
            <a:xfrm rot="1799746">
              <a:off x="898977" y="769317"/>
              <a:ext cx="6250" cy="901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6"/>
            <p:cNvSpPr/>
            <p:nvPr/>
          </p:nvSpPr>
          <p:spPr>
            <a:xfrm rot="1799746">
              <a:off x="367462" y="537993"/>
              <a:ext cx="18574" cy="30241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6"/>
            <p:cNvSpPr/>
            <p:nvPr/>
          </p:nvSpPr>
          <p:spPr>
            <a:xfrm rot="1799746">
              <a:off x="452149" y="512733"/>
              <a:ext cx="12149" cy="19663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6"/>
            <p:cNvSpPr/>
            <p:nvPr/>
          </p:nvSpPr>
          <p:spPr>
            <a:xfrm rot="1799746">
              <a:off x="435394" y="638029"/>
              <a:ext cx="25" cy="74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6"/>
            <p:cNvSpPr/>
            <p:nvPr/>
          </p:nvSpPr>
          <p:spPr>
            <a:xfrm rot="1799746">
              <a:off x="431092" y="635301"/>
              <a:ext cx="12849" cy="18841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6"/>
            <p:cNvSpPr/>
            <p:nvPr/>
          </p:nvSpPr>
          <p:spPr>
            <a:xfrm rot="1799746">
              <a:off x="393190" y="583287"/>
              <a:ext cx="15974" cy="1812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6"/>
            <p:cNvSpPr/>
            <p:nvPr/>
          </p:nvSpPr>
          <p:spPr>
            <a:xfrm rot="1799746">
              <a:off x="331074" y="606683"/>
              <a:ext cx="24998" cy="26333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6"/>
            <p:cNvSpPr/>
            <p:nvPr/>
          </p:nvSpPr>
          <p:spPr>
            <a:xfrm rot="1799746">
              <a:off x="349729" y="608620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6"/>
            <p:cNvSpPr/>
            <p:nvPr/>
          </p:nvSpPr>
          <p:spPr>
            <a:xfrm rot="1799746">
              <a:off x="110128" y="1300382"/>
              <a:ext cx="12174" cy="19912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6"/>
            <p:cNvSpPr/>
            <p:nvPr/>
          </p:nvSpPr>
          <p:spPr>
            <a:xfrm rot="1799746">
              <a:off x="169575" y="1306224"/>
              <a:ext cx="15724" cy="20136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6"/>
            <p:cNvSpPr/>
            <p:nvPr/>
          </p:nvSpPr>
          <p:spPr>
            <a:xfrm rot="1799746">
              <a:off x="141782" y="1420006"/>
              <a:ext cx="20699" cy="29967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6"/>
            <p:cNvSpPr/>
            <p:nvPr/>
          </p:nvSpPr>
          <p:spPr>
            <a:xfrm rot="1799746">
              <a:off x="119854" y="1361644"/>
              <a:ext cx="14074" cy="18891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6"/>
            <p:cNvSpPr/>
            <p:nvPr/>
          </p:nvSpPr>
          <p:spPr>
            <a:xfrm rot="1799746">
              <a:off x="38269" y="1365293"/>
              <a:ext cx="13574" cy="225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6"/>
            <p:cNvSpPr/>
            <p:nvPr/>
          </p:nvSpPr>
          <p:spPr>
            <a:xfrm rot="1799746">
              <a:off x="76607" y="1130734"/>
              <a:ext cx="13574" cy="19240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6"/>
            <p:cNvSpPr/>
            <p:nvPr/>
          </p:nvSpPr>
          <p:spPr>
            <a:xfrm rot="1799746">
              <a:off x="100669" y="1117920"/>
              <a:ext cx="15674" cy="17273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6"/>
            <p:cNvSpPr/>
            <p:nvPr/>
          </p:nvSpPr>
          <p:spPr>
            <a:xfrm rot="1799746">
              <a:off x="424992" y="793600"/>
              <a:ext cx="15724" cy="23620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6"/>
            <p:cNvSpPr/>
            <p:nvPr/>
          </p:nvSpPr>
          <p:spPr>
            <a:xfrm rot="1799746">
              <a:off x="441811" y="835271"/>
              <a:ext cx="14199" cy="18593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6"/>
            <p:cNvSpPr/>
            <p:nvPr/>
          </p:nvSpPr>
          <p:spPr>
            <a:xfrm rot="1799746">
              <a:off x="880912" y="657667"/>
              <a:ext cx="10924" cy="14560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6"/>
            <p:cNvSpPr/>
            <p:nvPr/>
          </p:nvSpPr>
          <p:spPr>
            <a:xfrm rot="1799746">
              <a:off x="582398" y="473401"/>
              <a:ext cx="17774" cy="25512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6"/>
            <p:cNvSpPr/>
            <p:nvPr/>
          </p:nvSpPr>
          <p:spPr>
            <a:xfrm rot="1799746">
              <a:off x="605219" y="522276"/>
              <a:ext cx="14574" cy="19339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6"/>
            <p:cNvSpPr/>
            <p:nvPr/>
          </p:nvSpPr>
          <p:spPr>
            <a:xfrm rot="1799746">
              <a:off x="630021" y="517850"/>
              <a:ext cx="5600" cy="8164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6"/>
            <p:cNvSpPr/>
            <p:nvPr/>
          </p:nvSpPr>
          <p:spPr>
            <a:xfrm rot="1799746">
              <a:off x="1019294" y="878557"/>
              <a:ext cx="42122" cy="21704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6"/>
            <p:cNvSpPr/>
            <p:nvPr/>
          </p:nvSpPr>
          <p:spPr>
            <a:xfrm rot="1799746">
              <a:off x="1072607" y="880188"/>
              <a:ext cx="37972" cy="20434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6"/>
            <p:cNvSpPr/>
            <p:nvPr/>
          </p:nvSpPr>
          <p:spPr>
            <a:xfrm rot="1799746">
              <a:off x="1083280" y="937233"/>
              <a:ext cx="22173" cy="1122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6"/>
            <p:cNvSpPr/>
            <p:nvPr/>
          </p:nvSpPr>
          <p:spPr>
            <a:xfrm rot="1799746">
              <a:off x="1216662" y="985047"/>
              <a:ext cx="51371" cy="26234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2" name="Google Shape;2402;p26"/>
          <p:cNvSpPr txBox="1">
            <a:spLocks noGrp="1"/>
          </p:cNvSpPr>
          <p:nvPr>
            <p:ph type="title"/>
          </p:nvPr>
        </p:nvSpPr>
        <p:spPr>
          <a:xfrm>
            <a:off x="822578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3" name="Google Shape;2403;p26"/>
          <p:cNvSpPr txBox="1">
            <a:spLocks noGrp="1"/>
          </p:cNvSpPr>
          <p:nvPr>
            <p:ph type="title" idx="2"/>
          </p:nvPr>
        </p:nvSpPr>
        <p:spPr>
          <a:xfrm>
            <a:off x="2740393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4" name="Google Shape;2404;p26"/>
          <p:cNvSpPr txBox="1">
            <a:spLocks noGrp="1"/>
          </p:cNvSpPr>
          <p:nvPr>
            <p:ph type="title" idx="3"/>
          </p:nvPr>
        </p:nvSpPr>
        <p:spPr>
          <a:xfrm>
            <a:off x="4658207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5" name="Google Shape;2405;p26"/>
          <p:cNvSpPr txBox="1">
            <a:spLocks noGrp="1"/>
          </p:cNvSpPr>
          <p:nvPr>
            <p:ph type="title" idx="4"/>
          </p:nvPr>
        </p:nvSpPr>
        <p:spPr>
          <a:xfrm>
            <a:off x="6576022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6" name="Google Shape;2406;p26"/>
          <p:cNvSpPr txBox="1">
            <a:spLocks noGrp="1"/>
          </p:cNvSpPr>
          <p:nvPr>
            <p:ph type="title" idx="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p26"/>
          <p:cNvSpPr txBox="1">
            <a:spLocks noGrp="1"/>
          </p:cNvSpPr>
          <p:nvPr>
            <p:ph type="subTitle" idx="1"/>
          </p:nvPr>
        </p:nvSpPr>
        <p:spPr>
          <a:xfrm>
            <a:off x="848828" y="3528750"/>
            <a:ext cx="16929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08" name="Google Shape;2408;p26"/>
          <p:cNvSpPr txBox="1">
            <a:spLocks noGrp="1"/>
          </p:cNvSpPr>
          <p:nvPr>
            <p:ph type="subTitle" idx="6"/>
          </p:nvPr>
        </p:nvSpPr>
        <p:spPr>
          <a:xfrm>
            <a:off x="2766643" y="3528800"/>
            <a:ext cx="16929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09" name="Google Shape;2409;p26"/>
          <p:cNvSpPr txBox="1">
            <a:spLocks noGrp="1"/>
          </p:cNvSpPr>
          <p:nvPr>
            <p:ph type="subTitle" idx="7"/>
          </p:nvPr>
        </p:nvSpPr>
        <p:spPr>
          <a:xfrm>
            <a:off x="4684457" y="3528775"/>
            <a:ext cx="16929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0" name="Google Shape;2410;p26"/>
          <p:cNvSpPr txBox="1">
            <a:spLocks noGrp="1"/>
          </p:cNvSpPr>
          <p:nvPr>
            <p:ph type="subTitle" idx="8"/>
          </p:nvPr>
        </p:nvSpPr>
        <p:spPr>
          <a:xfrm>
            <a:off x="6602272" y="3539825"/>
            <a:ext cx="16929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bg>
      <p:bgPr>
        <a:solidFill>
          <a:schemeClr val="dk2"/>
        </a:solidFill>
        <a:effectLst/>
      </p:bgPr>
    </p:bg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27"/>
          <p:cNvSpPr/>
          <p:nvPr/>
        </p:nvSpPr>
        <p:spPr>
          <a:xfrm>
            <a:off x="-2462" y="13"/>
            <a:ext cx="9148928" cy="5143413"/>
          </a:xfrm>
          <a:custGeom>
            <a:avLst/>
            <a:gdLst/>
            <a:ahLst/>
            <a:cxnLst/>
            <a:rect l="l" t="t" r="r" b="b"/>
            <a:pathLst>
              <a:path w="285837" h="160694" extrusionOk="0">
                <a:moveTo>
                  <a:pt x="1" y="1"/>
                </a:moveTo>
                <a:lnTo>
                  <a:pt x="1" y="160694"/>
                </a:lnTo>
                <a:lnTo>
                  <a:pt x="285836" y="160694"/>
                </a:lnTo>
                <a:lnTo>
                  <a:pt x="2858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27"/>
          <p:cNvSpPr/>
          <p:nvPr/>
        </p:nvSpPr>
        <p:spPr>
          <a:xfrm>
            <a:off x="5409924" y="25"/>
            <a:ext cx="3810214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4" name="Google Shape;2414;p27"/>
          <p:cNvGrpSpPr/>
          <p:nvPr/>
        </p:nvGrpSpPr>
        <p:grpSpPr>
          <a:xfrm>
            <a:off x="-666675" y="-478487"/>
            <a:ext cx="9745100" cy="5529025"/>
            <a:chOff x="-666675" y="-478487"/>
            <a:chExt cx="9745100" cy="5529025"/>
          </a:xfrm>
        </p:grpSpPr>
        <p:grpSp>
          <p:nvGrpSpPr>
            <p:cNvPr id="2415" name="Google Shape;2415;p27"/>
            <p:cNvGrpSpPr/>
            <p:nvPr/>
          </p:nvGrpSpPr>
          <p:grpSpPr>
            <a:xfrm>
              <a:off x="-666675" y="-478487"/>
              <a:ext cx="2097125" cy="1802575"/>
              <a:chOff x="5818625" y="108675"/>
              <a:chExt cx="2097125" cy="1802575"/>
            </a:xfrm>
          </p:grpSpPr>
          <p:sp>
            <p:nvSpPr>
              <p:cNvPr id="2416" name="Google Shape;2416;p27"/>
              <p:cNvSpPr/>
              <p:nvPr/>
            </p:nvSpPr>
            <p:spPr>
              <a:xfrm>
                <a:off x="5818625" y="108675"/>
                <a:ext cx="2097125" cy="1802575"/>
              </a:xfrm>
              <a:custGeom>
                <a:avLst/>
                <a:gdLst/>
                <a:ahLst/>
                <a:cxnLst/>
                <a:rect l="l" t="t" r="r" b="b"/>
                <a:pathLst>
                  <a:path w="83885" h="72103" extrusionOk="0">
                    <a:moveTo>
                      <a:pt x="34313" y="0"/>
                    </a:moveTo>
                    <a:cubicBezTo>
                      <a:pt x="32911" y="0"/>
                      <a:pt x="31506" y="61"/>
                      <a:pt x="30101" y="181"/>
                    </a:cubicBezTo>
                    <a:cubicBezTo>
                      <a:pt x="20543" y="1037"/>
                      <a:pt x="10814" y="4433"/>
                      <a:pt x="6277" y="13449"/>
                    </a:cubicBezTo>
                    <a:cubicBezTo>
                      <a:pt x="0" y="25889"/>
                      <a:pt x="3595" y="41097"/>
                      <a:pt x="10700" y="52281"/>
                    </a:cubicBezTo>
                    <a:cubicBezTo>
                      <a:pt x="18917" y="65206"/>
                      <a:pt x="34838" y="70000"/>
                      <a:pt x="49275" y="71626"/>
                    </a:cubicBezTo>
                    <a:cubicBezTo>
                      <a:pt x="51832" y="71922"/>
                      <a:pt x="54442" y="72102"/>
                      <a:pt x="57054" y="72102"/>
                    </a:cubicBezTo>
                    <a:cubicBezTo>
                      <a:pt x="62748" y="72102"/>
                      <a:pt x="68449" y="71245"/>
                      <a:pt x="73613" y="68858"/>
                    </a:cubicBezTo>
                    <a:cubicBezTo>
                      <a:pt x="76780" y="67375"/>
                      <a:pt x="79776" y="64978"/>
                      <a:pt x="81574" y="61925"/>
                    </a:cubicBezTo>
                    <a:cubicBezTo>
                      <a:pt x="83457" y="58701"/>
                      <a:pt x="83885" y="54849"/>
                      <a:pt x="83771" y="51197"/>
                    </a:cubicBezTo>
                    <a:cubicBezTo>
                      <a:pt x="83542" y="42295"/>
                      <a:pt x="79919" y="33393"/>
                      <a:pt x="75724" y="25689"/>
                    </a:cubicBezTo>
                    <a:cubicBezTo>
                      <a:pt x="71445" y="17757"/>
                      <a:pt x="65510" y="11109"/>
                      <a:pt x="57749" y="6401"/>
                    </a:cubicBezTo>
                    <a:cubicBezTo>
                      <a:pt x="50655" y="2087"/>
                      <a:pt x="42541" y="0"/>
                      <a:pt x="34313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6414400" y="463100"/>
                <a:ext cx="3747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598" extrusionOk="0">
                    <a:moveTo>
                      <a:pt x="892" y="0"/>
                    </a:moveTo>
                    <a:cubicBezTo>
                      <a:pt x="506" y="0"/>
                      <a:pt x="0" y="281"/>
                      <a:pt x="336" y="527"/>
                    </a:cubicBezTo>
                    <a:cubicBezTo>
                      <a:pt x="404" y="577"/>
                      <a:pt x="501" y="598"/>
                      <a:pt x="607" y="598"/>
                    </a:cubicBezTo>
                    <a:cubicBezTo>
                      <a:pt x="993" y="598"/>
                      <a:pt x="1499" y="317"/>
                      <a:pt x="1163" y="71"/>
                    </a:cubicBezTo>
                    <a:cubicBezTo>
                      <a:pt x="1095" y="22"/>
                      <a:pt x="998" y="0"/>
                      <a:pt x="89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6353600" y="454125"/>
                <a:ext cx="314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41" extrusionOk="0">
                    <a:moveTo>
                      <a:pt x="743" y="1"/>
                    </a:moveTo>
                    <a:cubicBezTo>
                      <a:pt x="596" y="1"/>
                      <a:pt x="442" y="40"/>
                      <a:pt x="314" y="87"/>
                    </a:cubicBezTo>
                    <a:cubicBezTo>
                      <a:pt x="171" y="173"/>
                      <a:pt x="0" y="401"/>
                      <a:pt x="200" y="544"/>
                    </a:cubicBezTo>
                    <a:cubicBezTo>
                      <a:pt x="294" y="611"/>
                      <a:pt x="414" y="641"/>
                      <a:pt x="538" y="641"/>
                    </a:cubicBezTo>
                    <a:cubicBezTo>
                      <a:pt x="677" y="641"/>
                      <a:pt x="821" y="604"/>
                      <a:pt x="942" y="544"/>
                    </a:cubicBezTo>
                    <a:cubicBezTo>
                      <a:pt x="1084" y="458"/>
                      <a:pt x="1256" y="230"/>
                      <a:pt x="1056" y="87"/>
                    </a:cubicBezTo>
                    <a:cubicBezTo>
                      <a:pt x="968" y="25"/>
                      <a:pt x="858" y="1"/>
                      <a:pt x="7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6345025" y="526600"/>
                <a:ext cx="3362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07" extrusionOk="0">
                    <a:moveTo>
                      <a:pt x="952" y="0"/>
                    </a:moveTo>
                    <a:cubicBezTo>
                      <a:pt x="857" y="0"/>
                      <a:pt x="753" y="16"/>
                      <a:pt x="657" y="42"/>
                    </a:cubicBezTo>
                    <a:cubicBezTo>
                      <a:pt x="543" y="42"/>
                      <a:pt x="400" y="70"/>
                      <a:pt x="315" y="127"/>
                    </a:cubicBezTo>
                    <a:cubicBezTo>
                      <a:pt x="172" y="213"/>
                      <a:pt x="1" y="441"/>
                      <a:pt x="200" y="584"/>
                    </a:cubicBezTo>
                    <a:cubicBezTo>
                      <a:pt x="323" y="665"/>
                      <a:pt x="478" y="707"/>
                      <a:pt x="634" y="707"/>
                    </a:cubicBezTo>
                    <a:cubicBezTo>
                      <a:pt x="913" y="707"/>
                      <a:pt x="1193" y="573"/>
                      <a:pt x="1285" y="298"/>
                    </a:cubicBezTo>
                    <a:cubicBezTo>
                      <a:pt x="1344" y="80"/>
                      <a:pt x="1169" y="0"/>
                      <a:pt x="95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6297950" y="613950"/>
                <a:ext cx="335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810" extrusionOk="0">
                    <a:moveTo>
                      <a:pt x="571" y="0"/>
                    </a:moveTo>
                    <a:cubicBezTo>
                      <a:pt x="571" y="0"/>
                      <a:pt x="543" y="29"/>
                      <a:pt x="543" y="29"/>
                    </a:cubicBezTo>
                    <a:cubicBezTo>
                      <a:pt x="486" y="29"/>
                      <a:pt x="457" y="29"/>
                      <a:pt x="429" y="57"/>
                    </a:cubicBezTo>
                    <a:cubicBezTo>
                      <a:pt x="372" y="57"/>
                      <a:pt x="343" y="86"/>
                      <a:pt x="286" y="86"/>
                    </a:cubicBezTo>
                    <a:cubicBezTo>
                      <a:pt x="286" y="114"/>
                      <a:pt x="257" y="114"/>
                      <a:pt x="257" y="114"/>
                    </a:cubicBezTo>
                    <a:cubicBezTo>
                      <a:pt x="229" y="114"/>
                      <a:pt x="200" y="143"/>
                      <a:pt x="200" y="171"/>
                    </a:cubicBezTo>
                    <a:cubicBezTo>
                      <a:pt x="172" y="171"/>
                      <a:pt x="143" y="171"/>
                      <a:pt x="115" y="200"/>
                    </a:cubicBezTo>
                    <a:cubicBezTo>
                      <a:pt x="86" y="228"/>
                      <a:pt x="29" y="285"/>
                      <a:pt x="1" y="342"/>
                    </a:cubicBezTo>
                    <a:cubicBezTo>
                      <a:pt x="1" y="371"/>
                      <a:pt x="1" y="371"/>
                      <a:pt x="1" y="399"/>
                    </a:cubicBezTo>
                    <a:cubicBezTo>
                      <a:pt x="1" y="428"/>
                      <a:pt x="1" y="457"/>
                      <a:pt x="1" y="485"/>
                    </a:cubicBezTo>
                    <a:cubicBezTo>
                      <a:pt x="1" y="514"/>
                      <a:pt x="1" y="542"/>
                      <a:pt x="1" y="571"/>
                    </a:cubicBezTo>
                    <a:cubicBezTo>
                      <a:pt x="29" y="599"/>
                      <a:pt x="58" y="656"/>
                      <a:pt x="115" y="685"/>
                    </a:cubicBezTo>
                    <a:cubicBezTo>
                      <a:pt x="220" y="775"/>
                      <a:pt x="358" y="810"/>
                      <a:pt x="502" y="810"/>
                    </a:cubicBezTo>
                    <a:cubicBezTo>
                      <a:pt x="630" y="810"/>
                      <a:pt x="764" y="782"/>
                      <a:pt x="885" y="742"/>
                    </a:cubicBezTo>
                    <a:cubicBezTo>
                      <a:pt x="1028" y="713"/>
                      <a:pt x="1142" y="628"/>
                      <a:pt x="1228" y="514"/>
                    </a:cubicBezTo>
                    <a:cubicBezTo>
                      <a:pt x="1285" y="457"/>
                      <a:pt x="1342" y="257"/>
                      <a:pt x="1256" y="200"/>
                    </a:cubicBezTo>
                    <a:cubicBezTo>
                      <a:pt x="1056" y="86"/>
                      <a:pt x="999" y="0"/>
                      <a:pt x="74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6274425" y="557275"/>
                <a:ext cx="264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426" extrusionOk="0">
                    <a:moveTo>
                      <a:pt x="650" y="0"/>
                    </a:moveTo>
                    <a:cubicBezTo>
                      <a:pt x="374" y="0"/>
                      <a:pt x="0" y="201"/>
                      <a:pt x="228" y="384"/>
                    </a:cubicBezTo>
                    <a:cubicBezTo>
                      <a:pt x="274" y="412"/>
                      <a:pt x="337" y="425"/>
                      <a:pt x="406" y="425"/>
                    </a:cubicBezTo>
                    <a:cubicBezTo>
                      <a:pt x="681" y="425"/>
                      <a:pt x="1056" y="224"/>
                      <a:pt x="828" y="42"/>
                    </a:cubicBezTo>
                    <a:cubicBezTo>
                      <a:pt x="782" y="13"/>
                      <a:pt x="719" y="0"/>
                      <a:pt x="65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6277025" y="503925"/>
                <a:ext cx="311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499" extrusionOk="0">
                    <a:moveTo>
                      <a:pt x="748" y="1"/>
                    </a:moveTo>
                    <a:cubicBezTo>
                      <a:pt x="425" y="1"/>
                      <a:pt x="1" y="235"/>
                      <a:pt x="267" y="435"/>
                    </a:cubicBezTo>
                    <a:cubicBezTo>
                      <a:pt x="324" y="479"/>
                      <a:pt x="408" y="498"/>
                      <a:pt x="499" y="498"/>
                    </a:cubicBezTo>
                    <a:cubicBezTo>
                      <a:pt x="822" y="498"/>
                      <a:pt x="1247" y="264"/>
                      <a:pt x="980" y="64"/>
                    </a:cubicBezTo>
                    <a:cubicBezTo>
                      <a:pt x="923" y="20"/>
                      <a:pt x="840" y="1"/>
                      <a:pt x="74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7"/>
              <p:cNvSpPr/>
              <p:nvPr/>
            </p:nvSpPr>
            <p:spPr>
              <a:xfrm>
                <a:off x="6425850" y="537350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956" y="1"/>
                    </a:moveTo>
                    <a:cubicBezTo>
                      <a:pt x="555" y="1"/>
                      <a:pt x="0" y="304"/>
                      <a:pt x="363" y="553"/>
                    </a:cubicBezTo>
                    <a:cubicBezTo>
                      <a:pt x="427" y="600"/>
                      <a:pt x="520" y="621"/>
                      <a:pt x="622" y="621"/>
                    </a:cubicBezTo>
                    <a:cubicBezTo>
                      <a:pt x="1017" y="621"/>
                      <a:pt x="1559" y="317"/>
                      <a:pt x="1219" y="68"/>
                    </a:cubicBezTo>
                    <a:cubicBezTo>
                      <a:pt x="1154" y="21"/>
                      <a:pt x="1061" y="1"/>
                      <a:pt x="95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7"/>
              <p:cNvSpPr/>
              <p:nvPr/>
            </p:nvSpPr>
            <p:spPr>
              <a:xfrm>
                <a:off x="6394250" y="597900"/>
                <a:ext cx="2927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1" extrusionOk="0">
                    <a:moveTo>
                      <a:pt x="625" y="0"/>
                    </a:moveTo>
                    <a:cubicBezTo>
                      <a:pt x="571" y="0"/>
                      <a:pt x="514" y="14"/>
                      <a:pt x="457" y="43"/>
                    </a:cubicBezTo>
                    <a:cubicBezTo>
                      <a:pt x="343" y="71"/>
                      <a:pt x="0" y="186"/>
                      <a:pt x="29" y="414"/>
                    </a:cubicBezTo>
                    <a:cubicBezTo>
                      <a:pt x="66" y="597"/>
                      <a:pt x="255" y="651"/>
                      <a:pt x="439" y="651"/>
                    </a:cubicBezTo>
                    <a:cubicBezTo>
                      <a:pt x="541" y="651"/>
                      <a:pt x="642" y="634"/>
                      <a:pt x="714" y="614"/>
                    </a:cubicBezTo>
                    <a:cubicBezTo>
                      <a:pt x="885" y="556"/>
                      <a:pt x="1170" y="300"/>
                      <a:pt x="942" y="128"/>
                    </a:cubicBezTo>
                    <a:cubicBezTo>
                      <a:pt x="856" y="100"/>
                      <a:pt x="799" y="71"/>
                      <a:pt x="742" y="43"/>
                    </a:cubicBezTo>
                    <a:lnTo>
                      <a:pt x="742" y="43"/>
                    </a:lnTo>
                    <a:cubicBezTo>
                      <a:pt x="799" y="57"/>
                      <a:pt x="828" y="64"/>
                      <a:pt x="831" y="64"/>
                    </a:cubicBezTo>
                    <a:cubicBezTo>
                      <a:pt x="835" y="64"/>
                      <a:pt x="814" y="57"/>
                      <a:pt x="771" y="43"/>
                    </a:cubicBezTo>
                    <a:cubicBezTo>
                      <a:pt x="728" y="14"/>
                      <a:pt x="678" y="0"/>
                      <a:pt x="62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6460600" y="640300"/>
                <a:ext cx="271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643" extrusionOk="0">
                    <a:moveTo>
                      <a:pt x="285" y="87"/>
                    </a:moveTo>
                    <a:cubicBezTo>
                      <a:pt x="285" y="87"/>
                      <a:pt x="280" y="87"/>
                      <a:pt x="274" y="90"/>
                    </a:cubicBezTo>
                    <a:lnTo>
                      <a:pt x="274" y="90"/>
                    </a:lnTo>
                    <a:cubicBezTo>
                      <a:pt x="278" y="89"/>
                      <a:pt x="281" y="88"/>
                      <a:pt x="285" y="87"/>
                    </a:cubicBezTo>
                    <a:close/>
                    <a:moveTo>
                      <a:pt x="674" y="1"/>
                    </a:moveTo>
                    <a:cubicBezTo>
                      <a:pt x="563" y="1"/>
                      <a:pt x="453" y="32"/>
                      <a:pt x="342" y="87"/>
                    </a:cubicBezTo>
                    <a:lnTo>
                      <a:pt x="314" y="87"/>
                    </a:lnTo>
                    <a:cubicBezTo>
                      <a:pt x="285" y="87"/>
                      <a:pt x="285" y="87"/>
                      <a:pt x="257" y="116"/>
                    </a:cubicBezTo>
                    <a:cubicBezTo>
                      <a:pt x="257" y="100"/>
                      <a:pt x="266" y="93"/>
                      <a:pt x="274" y="90"/>
                    </a:cubicBezTo>
                    <a:lnTo>
                      <a:pt x="274" y="90"/>
                    </a:lnTo>
                    <a:cubicBezTo>
                      <a:pt x="135" y="119"/>
                      <a:pt x="1" y="178"/>
                      <a:pt x="29" y="344"/>
                    </a:cubicBezTo>
                    <a:cubicBezTo>
                      <a:pt x="12" y="562"/>
                      <a:pt x="212" y="642"/>
                      <a:pt x="420" y="642"/>
                    </a:cubicBezTo>
                    <a:cubicBezTo>
                      <a:pt x="566" y="642"/>
                      <a:pt x="717" y="603"/>
                      <a:pt x="799" y="544"/>
                    </a:cubicBezTo>
                    <a:cubicBezTo>
                      <a:pt x="884" y="515"/>
                      <a:pt x="942" y="458"/>
                      <a:pt x="999" y="373"/>
                    </a:cubicBezTo>
                    <a:cubicBezTo>
                      <a:pt x="1084" y="230"/>
                      <a:pt x="1027" y="116"/>
                      <a:pt x="856" y="30"/>
                    </a:cubicBezTo>
                    <a:cubicBezTo>
                      <a:pt x="795" y="10"/>
                      <a:pt x="735" y="1"/>
                      <a:pt x="67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6468425" y="641750"/>
                <a:ext cx="750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30" extrusionOk="0">
                    <a:moveTo>
                      <a:pt x="1" y="29"/>
                    </a:moveTo>
                    <a:lnTo>
                      <a:pt x="1" y="29"/>
                    </a:lnTo>
                    <a:cubicBezTo>
                      <a:pt x="29" y="1"/>
                      <a:pt x="29" y="1"/>
                      <a:pt x="1" y="29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6516225" y="548200"/>
                <a:ext cx="64925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1351" extrusionOk="0">
                    <a:moveTo>
                      <a:pt x="1476" y="0"/>
                    </a:moveTo>
                    <a:cubicBezTo>
                      <a:pt x="1184" y="0"/>
                      <a:pt x="887" y="82"/>
                      <a:pt x="657" y="205"/>
                    </a:cubicBezTo>
                    <a:cubicBezTo>
                      <a:pt x="314" y="405"/>
                      <a:pt x="0" y="861"/>
                      <a:pt x="428" y="1146"/>
                    </a:cubicBezTo>
                    <a:cubicBezTo>
                      <a:pt x="626" y="1291"/>
                      <a:pt x="872" y="1351"/>
                      <a:pt x="1122" y="1351"/>
                    </a:cubicBezTo>
                    <a:cubicBezTo>
                      <a:pt x="1413" y="1351"/>
                      <a:pt x="1710" y="1269"/>
                      <a:pt x="1941" y="1146"/>
                    </a:cubicBezTo>
                    <a:cubicBezTo>
                      <a:pt x="2255" y="975"/>
                      <a:pt x="2597" y="519"/>
                      <a:pt x="2169" y="205"/>
                    </a:cubicBezTo>
                    <a:cubicBezTo>
                      <a:pt x="1972" y="60"/>
                      <a:pt x="1726" y="0"/>
                      <a:pt x="14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6574725" y="458250"/>
                <a:ext cx="371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846" extrusionOk="0">
                    <a:moveTo>
                      <a:pt x="950" y="0"/>
                    </a:moveTo>
                    <a:cubicBezTo>
                      <a:pt x="777" y="0"/>
                      <a:pt x="591" y="55"/>
                      <a:pt x="457" y="122"/>
                    </a:cubicBezTo>
                    <a:cubicBezTo>
                      <a:pt x="428" y="122"/>
                      <a:pt x="400" y="122"/>
                      <a:pt x="400" y="151"/>
                    </a:cubicBezTo>
                    <a:cubicBezTo>
                      <a:pt x="0" y="350"/>
                      <a:pt x="86" y="750"/>
                      <a:pt x="485" y="835"/>
                    </a:cubicBezTo>
                    <a:cubicBezTo>
                      <a:pt x="539" y="842"/>
                      <a:pt x="595" y="846"/>
                      <a:pt x="650" y="846"/>
                    </a:cubicBezTo>
                    <a:cubicBezTo>
                      <a:pt x="832" y="846"/>
                      <a:pt x="1017" y="809"/>
                      <a:pt x="1170" y="721"/>
                    </a:cubicBezTo>
                    <a:cubicBezTo>
                      <a:pt x="1284" y="664"/>
                      <a:pt x="1484" y="493"/>
                      <a:pt x="1427" y="322"/>
                    </a:cubicBezTo>
                    <a:cubicBezTo>
                      <a:pt x="1427" y="322"/>
                      <a:pt x="1427" y="293"/>
                      <a:pt x="1398" y="265"/>
                    </a:cubicBezTo>
                    <a:cubicBezTo>
                      <a:pt x="1323" y="69"/>
                      <a:pt x="1144" y="0"/>
                      <a:pt x="95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6590350" y="410750"/>
                <a:ext cx="300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596" extrusionOk="0">
                    <a:moveTo>
                      <a:pt x="761" y="1"/>
                    </a:moveTo>
                    <a:cubicBezTo>
                      <a:pt x="589" y="1"/>
                      <a:pt x="402" y="70"/>
                      <a:pt x="288" y="168"/>
                    </a:cubicBezTo>
                    <a:cubicBezTo>
                      <a:pt x="1" y="429"/>
                      <a:pt x="408" y="571"/>
                      <a:pt x="653" y="571"/>
                    </a:cubicBezTo>
                    <a:cubicBezTo>
                      <a:pt x="676" y="571"/>
                      <a:pt x="697" y="569"/>
                      <a:pt x="716" y="567"/>
                    </a:cubicBezTo>
                    <a:lnTo>
                      <a:pt x="716" y="567"/>
                    </a:lnTo>
                    <a:lnTo>
                      <a:pt x="659" y="596"/>
                    </a:lnTo>
                    <a:cubicBezTo>
                      <a:pt x="802" y="596"/>
                      <a:pt x="1201" y="538"/>
                      <a:pt x="1144" y="310"/>
                    </a:cubicBezTo>
                    <a:cubicBezTo>
                      <a:pt x="1144" y="253"/>
                      <a:pt x="1144" y="196"/>
                      <a:pt x="1087" y="139"/>
                    </a:cubicBezTo>
                    <a:cubicBezTo>
                      <a:pt x="1013" y="41"/>
                      <a:pt x="892" y="1"/>
                      <a:pt x="7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6500525" y="409300"/>
                <a:ext cx="233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932" h="555" extrusionOk="0">
                    <a:moveTo>
                      <a:pt x="691" y="0"/>
                    </a:moveTo>
                    <a:cubicBezTo>
                      <a:pt x="612" y="0"/>
                      <a:pt x="531" y="21"/>
                      <a:pt x="486" y="54"/>
                    </a:cubicBezTo>
                    <a:cubicBezTo>
                      <a:pt x="457" y="54"/>
                      <a:pt x="457" y="54"/>
                      <a:pt x="457" y="83"/>
                    </a:cubicBezTo>
                    <a:cubicBezTo>
                      <a:pt x="258" y="83"/>
                      <a:pt x="1" y="169"/>
                      <a:pt x="29" y="368"/>
                    </a:cubicBezTo>
                    <a:cubicBezTo>
                      <a:pt x="60" y="508"/>
                      <a:pt x="201" y="555"/>
                      <a:pt x="345" y="555"/>
                    </a:cubicBezTo>
                    <a:cubicBezTo>
                      <a:pt x="467" y="555"/>
                      <a:pt x="592" y="521"/>
                      <a:pt x="657" y="482"/>
                    </a:cubicBezTo>
                    <a:cubicBezTo>
                      <a:pt x="800" y="397"/>
                      <a:pt x="885" y="340"/>
                      <a:pt x="914" y="169"/>
                    </a:cubicBezTo>
                    <a:cubicBezTo>
                      <a:pt x="931" y="48"/>
                      <a:pt x="813" y="0"/>
                      <a:pt x="69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6626075" y="520700"/>
                <a:ext cx="471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72" extrusionOk="0">
                    <a:moveTo>
                      <a:pt x="1096" y="0"/>
                    </a:moveTo>
                    <a:cubicBezTo>
                      <a:pt x="849" y="0"/>
                      <a:pt x="574" y="75"/>
                      <a:pt x="400" y="249"/>
                    </a:cubicBezTo>
                    <a:lnTo>
                      <a:pt x="314" y="335"/>
                    </a:lnTo>
                    <a:cubicBezTo>
                      <a:pt x="0" y="649"/>
                      <a:pt x="172" y="991"/>
                      <a:pt x="600" y="1048"/>
                    </a:cubicBezTo>
                    <a:cubicBezTo>
                      <a:pt x="674" y="1064"/>
                      <a:pt x="753" y="1072"/>
                      <a:pt x="833" y="1072"/>
                    </a:cubicBezTo>
                    <a:cubicBezTo>
                      <a:pt x="1187" y="1072"/>
                      <a:pt x="1573" y="917"/>
                      <a:pt x="1712" y="592"/>
                    </a:cubicBezTo>
                    <a:lnTo>
                      <a:pt x="1769" y="477"/>
                    </a:lnTo>
                    <a:cubicBezTo>
                      <a:pt x="1884" y="221"/>
                      <a:pt x="1513" y="49"/>
                      <a:pt x="1313" y="21"/>
                    </a:cubicBezTo>
                    <a:cubicBezTo>
                      <a:pt x="1246" y="7"/>
                      <a:pt x="1172" y="0"/>
                      <a:pt x="109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6691700" y="466725"/>
                <a:ext cx="3425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08" extrusionOk="0">
                    <a:moveTo>
                      <a:pt x="758" y="0"/>
                    </a:moveTo>
                    <a:cubicBezTo>
                      <a:pt x="648" y="0"/>
                      <a:pt x="538" y="21"/>
                      <a:pt x="428" y="68"/>
                    </a:cubicBezTo>
                    <a:cubicBezTo>
                      <a:pt x="286" y="97"/>
                      <a:pt x="0" y="268"/>
                      <a:pt x="57" y="468"/>
                    </a:cubicBezTo>
                    <a:cubicBezTo>
                      <a:pt x="86" y="525"/>
                      <a:pt x="86" y="582"/>
                      <a:pt x="115" y="611"/>
                    </a:cubicBezTo>
                    <a:cubicBezTo>
                      <a:pt x="216" y="752"/>
                      <a:pt x="389" y="808"/>
                      <a:pt x="552" y="808"/>
                    </a:cubicBezTo>
                    <a:cubicBezTo>
                      <a:pt x="619" y="808"/>
                      <a:pt x="684" y="798"/>
                      <a:pt x="742" y="782"/>
                    </a:cubicBezTo>
                    <a:cubicBezTo>
                      <a:pt x="913" y="753"/>
                      <a:pt x="1370" y="582"/>
                      <a:pt x="1284" y="325"/>
                    </a:cubicBezTo>
                    <a:cubicBezTo>
                      <a:pt x="1256" y="183"/>
                      <a:pt x="1170" y="97"/>
                      <a:pt x="1028" y="40"/>
                    </a:cubicBezTo>
                    <a:cubicBezTo>
                      <a:pt x="938" y="14"/>
                      <a:pt x="848" y="0"/>
                      <a:pt x="7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6693975" y="350325"/>
                <a:ext cx="248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743" extrusionOk="0">
                    <a:moveTo>
                      <a:pt x="487" y="0"/>
                    </a:moveTo>
                    <a:cubicBezTo>
                      <a:pt x="275" y="0"/>
                      <a:pt x="1" y="100"/>
                      <a:pt x="24" y="331"/>
                    </a:cubicBezTo>
                    <a:cubicBezTo>
                      <a:pt x="24" y="359"/>
                      <a:pt x="24" y="359"/>
                      <a:pt x="24" y="388"/>
                    </a:cubicBezTo>
                    <a:cubicBezTo>
                      <a:pt x="24" y="473"/>
                      <a:pt x="138" y="559"/>
                      <a:pt x="195" y="587"/>
                    </a:cubicBezTo>
                    <a:cubicBezTo>
                      <a:pt x="309" y="616"/>
                      <a:pt x="423" y="616"/>
                      <a:pt x="509" y="701"/>
                    </a:cubicBezTo>
                    <a:cubicBezTo>
                      <a:pt x="537" y="730"/>
                      <a:pt x="582" y="743"/>
                      <a:pt x="629" y="743"/>
                    </a:cubicBezTo>
                    <a:cubicBezTo>
                      <a:pt x="724" y="743"/>
                      <a:pt x="832" y="692"/>
                      <a:pt x="851" y="616"/>
                    </a:cubicBezTo>
                    <a:cubicBezTo>
                      <a:pt x="908" y="445"/>
                      <a:pt x="994" y="416"/>
                      <a:pt x="965" y="245"/>
                    </a:cubicBezTo>
                    <a:cubicBezTo>
                      <a:pt x="965" y="102"/>
                      <a:pt x="794" y="45"/>
                      <a:pt x="708" y="17"/>
                    </a:cubicBezTo>
                    <a:lnTo>
                      <a:pt x="623" y="17"/>
                    </a:lnTo>
                    <a:cubicBezTo>
                      <a:pt x="584" y="6"/>
                      <a:pt x="537" y="0"/>
                      <a:pt x="48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7"/>
              <p:cNvSpPr/>
              <p:nvPr/>
            </p:nvSpPr>
            <p:spPr>
              <a:xfrm>
                <a:off x="6542125" y="305775"/>
                <a:ext cx="340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623" extrusionOk="0">
                    <a:moveTo>
                      <a:pt x="786" y="0"/>
                    </a:moveTo>
                    <a:cubicBezTo>
                      <a:pt x="468" y="0"/>
                      <a:pt x="0" y="204"/>
                      <a:pt x="306" y="486"/>
                    </a:cubicBezTo>
                    <a:cubicBezTo>
                      <a:pt x="412" y="579"/>
                      <a:pt x="579" y="623"/>
                      <a:pt x="751" y="623"/>
                    </a:cubicBezTo>
                    <a:cubicBezTo>
                      <a:pt x="949" y="623"/>
                      <a:pt x="1153" y="565"/>
                      <a:pt x="1276" y="458"/>
                    </a:cubicBezTo>
                    <a:cubicBezTo>
                      <a:pt x="1361" y="401"/>
                      <a:pt x="1361" y="315"/>
                      <a:pt x="1304" y="258"/>
                    </a:cubicBezTo>
                    <a:cubicBezTo>
                      <a:pt x="1190" y="172"/>
                      <a:pt x="1076" y="87"/>
                      <a:pt x="962" y="30"/>
                    </a:cubicBezTo>
                    <a:cubicBezTo>
                      <a:pt x="916" y="9"/>
                      <a:pt x="855" y="0"/>
                      <a:pt x="7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7"/>
              <p:cNvSpPr/>
              <p:nvPr/>
            </p:nvSpPr>
            <p:spPr>
              <a:xfrm>
                <a:off x="6357875" y="346450"/>
                <a:ext cx="2000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93" extrusionOk="0">
                    <a:moveTo>
                      <a:pt x="564" y="0"/>
                    </a:moveTo>
                    <a:cubicBezTo>
                      <a:pt x="478" y="0"/>
                      <a:pt x="386" y="29"/>
                      <a:pt x="343" y="58"/>
                    </a:cubicBezTo>
                    <a:lnTo>
                      <a:pt x="286" y="58"/>
                    </a:lnTo>
                    <a:cubicBezTo>
                      <a:pt x="200" y="86"/>
                      <a:pt x="143" y="143"/>
                      <a:pt x="86" y="200"/>
                    </a:cubicBezTo>
                    <a:cubicBezTo>
                      <a:pt x="0" y="343"/>
                      <a:pt x="143" y="457"/>
                      <a:pt x="257" y="486"/>
                    </a:cubicBezTo>
                    <a:cubicBezTo>
                      <a:pt x="286" y="490"/>
                      <a:pt x="315" y="493"/>
                      <a:pt x="345" y="493"/>
                    </a:cubicBezTo>
                    <a:cubicBezTo>
                      <a:pt x="493" y="493"/>
                      <a:pt x="647" y="433"/>
                      <a:pt x="742" y="314"/>
                    </a:cubicBezTo>
                    <a:cubicBezTo>
                      <a:pt x="771" y="257"/>
                      <a:pt x="799" y="200"/>
                      <a:pt x="742" y="143"/>
                    </a:cubicBezTo>
                    <a:cubicBezTo>
                      <a:pt x="742" y="143"/>
                      <a:pt x="742" y="143"/>
                      <a:pt x="742" y="115"/>
                    </a:cubicBezTo>
                    <a:cubicBezTo>
                      <a:pt x="728" y="29"/>
                      <a:pt x="649" y="0"/>
                      <a:pt x="56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27"/>
              <p:cNvSpPr/>
              <p:nvPr/>
            </p:nvSpPr>
            <p:spPr>
              <a:xfrm>
                <a:off x="6434200" y="361500"/>
                <a:ext cx="37100" cy="2425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970" extrusionOk="0">
                    <a:moveTo>
                      <a:pt x="799" y="0"/>
                    </a:moveTo>
                    <a:cubicBezTo>
                      <a:pt x="493" y="0"/>
                      <a:pt x="135" y="150"/>
                      <a:pt x="29" y="426"/>
                    </a:cubicBezTo>
                    <a:cubicBezTo>
                      <a:pt x="0" y="483"/>
                      <a:pt x="0" y="568"/>
                      <a:pt x="29" y="625"/>
                    </a:cubicBezTo>
                    <a:cubicBezTo>
                      <a:pt x="86" y="797"/>
                      <a:pt x="229" y="882"/>
                      <a:pt x="371" y="911"/>
                    </a:cubicBezTo>
                    <a:cubicBezTo>
                      <a:pt x="445" y="952"/>
                      <a:pt x="533" y="969"/>
                      <a:pt x="625" y="969"/>
                    </a:cubicBezTo>
                    <a:cubicBezTo>
                      <a:pt x="853" y="969"/>
                      <a:pt x="1105" y="862"/>
                      <a:pt x="1227" y="740"/>
                    </a:cubicBezTo>
                    <a:lnTo>
                      <a:pt x="1227" y="740"/>
                    </a:lnTo>
                    <a:cubicBezTo>
                      <a:pt x="1199" y="768"/>
                      <a:pt x="1170" y="797"/>
                      <a:pt x="1142" y="825"/>
                    </a:cubicBezTo>
                    <a:cubicBezTo>
                      <a:pt x="1256" y="740"/>
                      <a:pt x="1484" y="568"/>
                      <a:pt x="1398" y="397"/>
                    </a:cubicBezTo>
                    <a:cubicBezTo>
                      <a:pt x="1341" y="226"/>
                      <a:pt x="1256" y="140"/>
                      <a:pt x="1085" y="55"/>
                    </a:cubicBezTo>
                    <a:cubicBezTo>
                      <a:pt x="1004" y="18"/>
                      <a:pt x="905" y="0"/>
                      <a:pt x="79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27"/>
              <p:cNvSpPr/>
              <p:nvPr/>
            </p:nvSpPr>
            <p:spPr>
              <a:xfrm>
                <a:off x="6452750" y="250075"/>
                <a:ext cx="456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130" extrusionOk="0">
                    <a:moveTo>
                      <a:pt x="1203" y="1"/>
                    </a:moveTo>
                    <a:cubicBezTo>
                      <a:pt x="1046" y="1"/>
                      <a:pt x="888" y="29"/>
                      <a:pt x="770" y="61"/>
                    </a:cubicBezTo>
                    <a:cubicBezTo>
                      <a:pt x="514" y="118"/>
                      <a:pt x="314" y="260"/>
                      <a:pt x="171" y="460"/>
                    </a:cubicBezTo>
                    <a:cubicBezTo>
                      <a:pt x="0" y="831"/>
                      <a:pt x="257" y="1059"/>
                      <a:pt x="599" y="1116"/>
                    </a:cubicBezTo>
                    <a:cubicBezTo>
                      <a:pt x="652" y="1125"/>
                      <a:pt x="717" y="1130"/>
                      <a:pt x="788" y="1130"/>
                    </a:cubicBezTo>
                    <a:cubicBezTo>
                      <a:pt x="1179" y="1130"/>
                      <a:pt x="1774" y="989"/>
                      <a:pt x="1798" y="603"/>
                    </a:cubicBezTo>
                    <a:cubicBezTo>
                      <a:pt x="1826" y="517"/>
                      <a:pt x="1826" y="432"/>
                      <a:pt x="1798" y="346"/>
                    </a:cubicBezTo>
                    <a:cubicBezTo>
                      <a:pt x="1726" y="79"/>
                      <a:pt x="1466" y="1"/>
                      <a:pt x="120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27"/>
              <p:cNvSpPr/>
              <p:nvPr/>
            </p:nvSpPr>
            <p:spPr>
              <a:xfrm>
                <a:off x="6256375" y="378550"/>
                <a:ext cx="36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740" extrusionOk="0">
                    <a:moveTo>
                      <a:pt x="665" y="0"/>
                    </a:moveTo>
                    <a:cubicBezTo>
                      <a:pt x="437" y="29"/>
                      <a:pt x="180" y="86"/>
                      <a:pt x="66" y="343"/>
                    </a:cubicBezTo>
                    <a:cubicBezTo>
                      <a:pt x="66" y="343"/>
                      <a:pt x="66" y="371"/>
                      <a:pt x="66" y="371"/>
                    </a:cubicBezTo>
                    <a:cubicBezTo>
                      <a:pt x="1" y="649"/>
                      <a:pt x="244" y="740"/>
                      <a:pt x="506" y="740"/>
                    </a:cubicBezTo>
                    <a:cubicBezTo>
                      <a:pt x="703" y="740"/>
                      <a:pt x="910" y="689"/>
                      <a:pt x="1007" y="628"/>
                    </a:cubicBezTo>
                    <a:cubicBezTo>
                      <a:pt x="1464" y="400"/>
                      <a:pt x="1179" y="0"/>
                      <a:pt x="75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27"/>
              <p:cNvSpPr/>
              <p:nvPr/>
            </p:nvSpPr>
            <p:spPr>
              <a:xfrm>
                <a:off x="6299725" y="297775"/>
                <a:ext cx="21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514" extrusionOk="0">
                    <a:moveTo>
                      <a:pt x="487" y="1"/>
                    </a:moveTo>
                    <a:cubicBezTo>
                      <a:pt x="290" y="1"/>
                      <a:pt x="44" y="75"/>
                      <a:pt x="44" y="293"/>
                    </a:cubicBezTo>
                    <a:lnTo>
                      <a:pt x="44" y="321"/>
                    </a:lnTo>
                    <a:cubicBezTo>
                      <a:pt x="1" y="464"/>
                      <a:pt x="108" y="514"/>
                      <a:pt x="240" y="514"/>
                    </a:cubicBezTo>
                    <a:cubicBezTo>
                      <a:pt x="372" y="514"/>
                      <a:pt x="529" y="464"/>
                      <a:pt x="586" y="407"/>
                    </a:cubicBezTo>
                    <a:cubicBezTo>
                      <a:pt x="614" y="407"/>
                      <a:pt x="614" y="378"/>
                      <a:pt x="643" y="378"/>
                    </a:cubicBezTo>
                    <a:cubicBezTo>
                      <a:pt x="843" y="264"/>
                      <a:pt x="814" y="36"/>
                      <a:pt x="586" y="7"/>
                    </a:cubicBezTo>
                    <a:cubicBezTo>
                      <a:pt x="556" y="3"/>
                      <a:pt x="522" y="1"/>
                      <a:pt x="48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27"/>
              <p:cNvSpPr/>
              <p:nvPr/>
            </p:nvSpPr>
            <p:spPr>
              <a:xfrm>
                <a:off x="7171050" y="1682700"/>
                <a:ext cx="65625" cy="38475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539" extrusionOk="0">
                    <a:moveTo>
                      <a:pt x="1526" y="0"/>
                    </a:moveTo>
                    <a:cubicBezTo>
                      <a:pt x="1295" y="0"/>
                      <a:pt x="1061" y="41"/>
                      <a:pt x="856" y="105"/>
                    </a:cubicBezTo>
                    <a:cubicBezTo>
                      <a:pt x="599" y="219"/>
                      <a:pt x="314" y="334"/>
                      <a:pt x="171" y="562"/>
                    </a:cubicBezTo>
                    <a:cubicBezTo>
                      <a:pt x="0" y="819"/>
                      <a:pt x="29" y="1161"/>
                      <a:pt x="285" y="1332"/>
                    </a:cubicBezTo>
                    <a:cubicBezTo>
                      <a:pt x="530" y="1466"/>
                      <a:pt x="845" y="1539"/>
                      <a:pt x="1163" y="1539"/>
                    </a:cubicBezTo>
                    <a:cubicBezTo>
                      <a:pt x="1660" y="1539"/>
                      <a:pt x="2164" y="1361"/>
                      <a:pt x="2425" y="961"/>
                    </a:cubicBezTo>
                    <a:cubicBezTo>
                      <a:pt x="2625" y="733"/>
                      <a:pt x="2568" y="419"/>
                      <a:pt x="2311" y="219"/>
                    </a:cubicBezTo>
                    <a:cubicBezTo>
                      <a:pt x="2091" y="62"/>
                      <a:pt x="1810" y="0"/>
                      <a:pt x="152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27"/>
              <p:cNvSpPr/>
              <p:nvPr/>
            </p:nvSpPr>
            <p:spPr>
              <a:xfrm>
                <a:off x="7083725" y="1707725"/>
                <a:ext cx="4740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882" extrusionOk="0">
                    <a:moveTo>
                      <a:pt x="1146" y="1"/>
                    </a:moveTo>
                    <a:cubicBezTo>
                      <a:pt x="893" y="1"/>
                      <a:pt x="625" y="92"/>
                      <a:pt x="469" y="217"/>
                    </a:cubicBezTo>
                    <a:lnTo>
                      <a:pt x="440" y="246"/>
                    </a:lnTo>
                    <a:cubicBezTo>
                      <a:pt x="0" y="634"/>
                      <a:pt x="546" y="881"/>
                      <a:pt x="928" y="881"/>
                    </a:cubicBezTo>
                    <a:cubicBezTo>
                      <a:pt x="967" y="881"/>
                      <a:pt x="1005" y="879"/>
                      <a:pt x="1039" y="873"/>
                    </a:cubicBezTo>
                    <a:lnTo>
                      <a:pt x="1068" y="873"/>
                    </a:lnTo>
                    <a:cubicBezTo>
                      <a:pt x="1325" y="816"/>
                      <a:pt x="1895" y="559"/>
                      <a:pt x="1667" y="217"/>
                    </a:cubicBezTo>
                    <a:cubicBezTo>
                      <a:pt x="1551" y="62"/>
                      <a:pt x="1354" y="1"/>
                      <a:pt x="114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27"/>
              <p:cNvSpPr/>
              <p:nvPr/>
            </p:nvSpPr>
            <p:spPr>
              <a:xfrm>
                <a:off x="7116825" y="1779875"/>
                <a:ext cx="222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491" extrusionOk="0">
                    <a:moveTo>
                      <a:pt x="469" y="0"/>
                    </a:moveTo>
                    <a:cubicBezTo>
                      <a:pt x="336" y="0"/>
                      <a:pt x="198" y="47"/>
                      <a:pt x="143" y="156"/>
                    </a:cubicBezTo>
                    <a:cubicBezTo>
                      <a:pt x="58" y="184"/>
                      <a:pt x="1" y="241"/>
                      <a:pt x="1" y="327"/>
                    </a:cubicBezTo>
                    <a:cubicBezTo>
                      <a:pt x="1" y="327"/>
                      <a:pt x="29" y="355"/>
                      <a:pt x="29" y="355"/>
                    </a:cubicBezTo>
                    <a:cubicBezTo>
                      <a:pt x="29" y="412"/>
                      <a:pt x="86" y="441"/>
                      <a:pt x="115" y="470"/>
                    </a:cubicBezTo>
                    <a:cubicBezTo>
                      <a:pt x="172" y="484"/>
                      <a:pt x="227" y="491"/>
                      <a:pt x="281" y="491"/>
                    </a:cubicBezTo>
                    <a:cubicBezTo>
                      <a:pt x="441" y="491"/>
                      <a:pt x="586" y="427"/>
                      <a:pt x="714" y="298"/>
                    </a:cubicBezTo>
                    <a:cubicBezTo>
                      <a:pt x="890" y="122"/>
                      <a:pt x="685" y="0"/>
                      <a:pt x="4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27"/>
              <p:cNvSpPr/>
              <p:nvPr/>
            </p:nvSpPr>
            <p:spPr>
              <a:xfrm>
                <a:off x="7051200" y="1648200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735" y="0"/>
                    </a:moveTo>
                    <a:cubicBezTo>
                      <a:pt x="550" y="0"/>
                      <a:pt x="369" y="70"/>
                      <a:pt x="200" y="201"/>
                    </a:cubicBezTo>
                    <a:cubicBezTo>
                      <a:pt x="86" y="258"/>
                      <a:pt x="1" y="458"/>
                      <a:pt x="86" y="572"/>
                    </a:cubicBezTo>
                    <a:cubicBezTo>
                      <a:pt x="143" y="629"/>
                      <a:pt x="200" y="715"/>
                      <a:pt x="286" y="772"/>
                    </a:cubicBezTo>
                    <a:cubicBezTo>
                      <a:pt x="372" y="829"/>
                      <a:pt x="514" y="829"/>
                      <a:pt x="571" y="915"/>
                    </a:cubicBezTo>
                    <a:cubicBezTo>
                      <a:pt x="607" y="962"/>
                      <a:pt x="683" y="985"/>
                      <a:pt x="760" y="985"/>
                    </a:cubicBezTo>
                    <a:cubicBezTo>
                      <a:pt x="869" y="985"/>
                      <a:pt x="983" y="941"/>
                      <a:pt x="999" y="858"/>
                    </a:cubicBezTo>
                    <a:cubicBezTo>
                      <a:pt x="1028" y="772"/>
                      <a:pt x="1085" y="743"/>
                      <a:pt x="1113" y="686"/>
                    </a:cubicBezTo>
                    <a:cubicBezTo>
                      <a:pt x="1199" y="572"/>
                      <a:pt x="1228" y="487"/>
                      <a:pt x="1256" y="373"/>
                    </a:cubicBezTo>
                    <a:cubicBezTo>
                      <a:pt x="1285" y="230"/>
                      <a:pt x="1170" y="116"/>
                      <a:pt x="1028" y="59"/>
                    </a:cubicBezTo>
                    <a:cubicBezTo>
                      <a:pt x="930" y="19"/>
                      <a:pt x="832" y="0"/>
                      <a:pt x="73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27"/>
              <p:cNvSpPr/>
              <p:nvPr/>
            </p:nvSpPr>
            <p:spPr>
              <a:xfrm>
                <a:off x="7165325" y="1524725"/>
                <a:ext cx="421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908" extrusionOk="0">
                    <a:moveTo>
                      <a:pt x="1124" y="0"/>
                    </a:moveTo>
                    <a:cubicBezTo>
                      <a:pt x="1011" y="0"/>
                      <a:pt x="897" y="23"/>
                      <a:pt x="800" y="62"/>
                    </a:cubicBezTo>
                    <a:cubicBezTo>
                      <a:pt x="771" y="62"/>
                      <a:pt x="743" y="90"/>
                      <a:pt x="714" y="90"/>
                    </a:cubicBezTo>
                    <a:cubicBezTo>
                      <a:pt x="372" y="233"/>
                      <a:pt x="1" y="661"/>
                      <a:pt x="514" y="861"/>
                    </a:cubicBezTo>
                    <a:cubicBezTo>
                      <a:pt x="615" y="894"/>
                      <a:pt x="725" y="908"/>
                      <a:pt x="833" y="908"/>
                    </a:cubicBezTo>
                    <a:cubicBezTo>
                      <a:pt x="910" y="908"/>
                      <a:pt x="986" y="901"/>
                      <a:pt x="1056" y="889"/>
                    </a:cubicBezTo>
                    <a:cubicBezTo>
                      <a:pt x="1085" y="889"/>
                      <a:pt x="1142" y="889"/>
                      <a:pt x="1199" y="861"/>
                    </a:cubicBezTo>
                    <a:lnTo>
                      <a:pt x="1228" y="861"/>
                    </a:lnTo>
                    <a:cubicBezTo>
                      <a:pt x="1256" y="832"/>
                      <a:pt x="1285" y="832"/>
                      <a:pt x="1313" y="832"/>
                    </a:cubicBezTo>
                    <a:cubicBezTo>
                      <a:pt x="1456" y="746"/>
                      <a:pt x="1599" y="661"/>
                      <a:pt x="1656" y="547"/>
                    </a:cubicBezTo>
                    <a:lnTo>
                      <a:pt x="1656" y="518"/>
                    </a:lnTo>
                    <a:cubicBezTo>
                      <a:pt x="1656" y="518"/>
                      <a:pt x="1684" y="490"/>
                      <a:pt x="1684" y="461"/>
                    </a:cubicBezTo>
                    <a:cubicBezTo>
                      <a:pt x="1684" y="433"/>
                      <a:pt x="1684" y="404"/>
                      <a:pt x="1656" y="375"/>
                    </a:cubicBezTo>
                    <a:lnTo>
                      <a:pt x="1627" y="290"/>
                    </a:lnTo>
                    <a:cubicBezTo>
                      <a:pt x="1552" y="83"/>
                      <a:pt x="1341" y="0"/>
                      <a:pt x="11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27"/>
              <p:cNvSpPr/>
              <p:nvPr/>
            </p:nvSpPr>
            <p:spPr>
              <a:xfrm>
                <a:off x="7273750" y="1491750"/>
                <a:ext cx="328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700" extrusionOk="0">
                    <a:moveTo>
                      <a:pt x="741" y="0"/>
                    </a:moveTo>
                    <a:cubicBezTo>
                      <a:pt x="594" y="0"/>
                      <a:pt x="448" y="36"/>
                      <a:pt x="343" y="97"/>
                    </a:cubicBezTo>
                    <a:cubicBezTo>
                      <a:pt x="172" y="211"/>
                      <a:pt x="1" y="439"/>
                      <a:pt x="200" y="582"/>
                    </a:cubicBezTo>
                    <a:cubicBezTo>
                      <a:pt x="309" y="663"/>
                      <a:pt x="444" y="700"/>
                      <a:pt x="577" y="700"/>
                    </a:cubicBezTo>
                    <a:cubicBezTo>
                      <a:pt x="723" y="700"/>
                      <a:pt x="866" y="656"/>
                      <a:pt x="971" y="582"/>
                    </a:cubicBezTo>
                    <a:cubicBezTo>
                      <a:pt x="1171" y="496"/>
                      <a:pt x="1313" y="268"/>
                      <a:pt x="1113" y="97"/>
                    </a:cubicBezTo>
                    <a:cubicBezTo>
                      <a:pt x="1006" y="29"/>
                      <a:pt x="872" y="0"/>
                      <a:pt x="74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27"/>
              <p:cNvSpPr/>
              <p:nvPr/>
            </p:nvSpPr>
            <p:spPr>
              <a:xfrm>
                <a:off x="7287575" y="1569775"/>
                <a:ext cx="297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51" extrusionOk="0">
                    <a:moveTo>
                      <a:pt x="589" y="0"/>
                    </a:moveTo>
                    <a:cubicBezTo>
                      <a:pt x="361" y="57"/>
                      <a:pt x="75" y="200"/>
                      <a:pt x="47" y="457"/>
                    </a:cubicBezTo>
                    <a:cubicBezTo>
                      <a:pt x="1" y="688"/>
                      <a:pt x="255" y="751"/>
                      <a:pt x="444" y="751"/>
                    </a:cubicBezTo>
                    <a:cubicBezTo>
                      <a:pt x="488" y="751"/>
                      <a:pt x="528" y="747"/>
                      <a:pt x="560" y="742"/>
                    </a:cubicBezTo>
                    <a:cubicBezTo>
                      <a:pt x="703" y="713"/>
                      <a:pt x="1188" y="514"/>
                      <a:pt x="988" y="314"/>
                    </a:cubicBezTo>
                    <a:cubicBezTo>
                      <a:pt x="931" y="228"/>
                      <a:pt x="931" y="143"/>
                      <a:pt x="846" y="86"/>
                    </a:cubicBezTo>
                    <a:cubicBezTo>
                      <a:pt x="789" y="0"/>
                      <a:pt x="703" y="0"/>
                      <a:pt x="5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27"/>
              <p:cNvSpPr/>
              <p:nvPr/>
            </p:nvSpPr>
            <p:spPr>
              <a:xfrm>
                <a:off x="7361575" y="1627175"/>
                <a:ext cx="306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23" extrusionOk="0">
                    <a:moveTo>
                      <a:pt x="688" y="0"/>
                    </a:moveTo>
                    <a:cubicBezTo>
                      <a:pt x="553" y="0"/>
                      <a:pt x="414" y="50"/>
                      <a:pt x="368" y="158"/>
                    </a:cubicBezTo>
                    <a:cubicBezTo>
                      <a:pt x="254" y="329"/>
                      <a:pt x="111" y="358"/>
                      <a:pt x="54" y="557"/>
                    </a:cubicBezTo>
                    <a:cubicBezTo>
                      <a:pt x="0" y="801"/>
                      <a:pt x="253" y="922"/>
                      <a:pt x="538" y="922"/>
                    </a:cubicBezTo>
                    <a:cubicBezTo>
                      <a:pt x="854" y="922"/>
                      <a:pt x="1209" y="772"/>
                      <a:pt x="1224" y="472"/>
                    </a:cubicBezTo>
                    <a:cubicBezTo>
                      <a:pt x="1224" y="272"/>
                      <a:pt x="1081" y="243"/>
                      <a:pt x="967" y="101"/>
                    </a:cubicBezTo>
                    <a:cubicBezTo>
                      <a:pt x="915" y="35"/>
                      <a:pt x="803" y="0"/>
                      <a:pt x="6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27"/>
              <p:cNvSpPr/>
              <p:nvPr/>
            </p:nvSpPr>
            <p:spPr>
              <a:xfrm>
                <a:off x="7346500" y="1722225"/>
                <a:ext cx="185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87" extrusionOk="0">
                    <a:moveTo>
                      <a:pt x="522" y="1"/>
                    </a:moveTo>
                    <a:cubicBezTo>
                      <a:pt x="443" y="1"/>
                      <a:pt x="358" y="22"/>
                      <a:pt x="315" y="36"/>
                    </a:cubicBezTo>
                    <a:cubicBezTo>
                      <a:pt x="229" y="94"/>
                      <a:pt x="30" y="179"/>
                      <a:pt x="30" y="293"/>
                    </a:cubicBezTo>
                    <a:cubicBezTo>
                      <a:pt x="30" y="322"/>
                      <a:pt x="1" y="322"/>
                      <a:pt x="1" y="322"/>
                    </a:cubicBezTo>
                    <a:cubicBezTo>
                      <a:pt x="1" y="350"/>
                      <a:pt x="1" y="350"/>
                      <a:pt x="1" y="350"/>
                    </a:cubicBezTo>
                    <a:lnTo>
                      <a:pt x="1" y="379"/>
                    </a:lnTo>
                    <a:cubicBezTo>
                      <a:pt x="1" y="379"/>
                      <a:pt x="1" y="350"/>
                      <a:pt x="30" y="350"/>
                    </a:cubicBezTo>
                    <a:cubicBezTo>
                      <a:pt x="42" y="454"/>
                      <a:pt x="126" y="487"/>
                      <a:pt x="226" y="487"/>
                    </a:cubicBezTo>
                    <a:cubicBezTo>
                      <a:pt x="347" y="487"/>
                      <a:pt x="494" y="439"/>
                      <a:pt x="572" y="407"/>
                    </a:cubicBezTo>
                    <a:cubicBezTo>
                      <a:pt x="657" y="350"/>
                      <a:pt x="743" y="265"/>
                      <a:pt x="686" y="151"/>
                    </a:cubicBezTo>
                    <a:cubicBezTo>
                      <a:pt x="686" y="122"/>
                      <a:pt x="686" y="122"/>
                      <a:pt x="686" y="94"/>
                    </a:cubicBezTo>
                    <a:cubicBezTo>
                      <a:pt x="671" y="22"/>
                      <a:pt x="600" y="1"/>
                      <a:pt x="52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27"/>
              <p:cNvSpPr/>
              <p:nvPr/>
            </p:nvSpPr>
            <p:spPr>
              <a:xfrm>
                <a:off x="7241650" y="1626975"/>
                <a:ext cx="342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02" extrusionOk="0">
                    <a:moveTo>
                      <a:pt x="784" y="1"/>
                    </a:moveTo>
                    <a:cubicBezTo>
                      <a:pt x="628" y="1"/>
                      <a:pt x="468" y="46"/>
                      <a:pt x="343" y="109"/>
                    </a:cubicBezTo>
                    <a:cubicBezTo>
                      <a:pt x="172" y="194"/>
                      <a:pt x="1" y="451"/>
                      <a:pt x="229" y="594"/>
                    </a:cubicBezTo>
                    <a:cubicBezTo>
                      <a:pt x="332" y="671"/>
                      <a:pt x="458" y="702"/>
                      <a:pt x="587" y="702"/>
                    </a:cubicBezTo>
                    <a:cubicBezTo>
                      <a:pt x="743" y="702"/>
                      <a:pt x="903" y="656"/>
                      <a:pt x="1028" y="594"/>
                    </a:cubicBezTo>
                    <a:cubicBezTo>
                      <a:pt x="1199" y="508"/>
                      <a:pt x="1370" y="251"/>
                      <a:pt x="1142" y="109"/>
                    </a:cubicBezTo>
                    <a:cubicBezTo>
                      <a:pt x="1039" y="31"/>
                      <a:pt x="913" y="1"/>
                      <a:pt x="78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27"/>
              <p:cNvSpPr/>
              <p:nvPr/>
            </p:nvSpPr>
            <p:spPr>
              <a:xfrm>
                <a:off x="7114325" y="1600475"/>
                <a:ext cx="749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1168" extrusionOk="0">
                    <a:moveTo>
                      <a:pt x="1782" y="0"/>
                    </a:moveTo>
                    <a:cubicBezTo>
                      <a:pt x="1011" y="0"/>
                      <a:pt x="1" y="557"/>
                      <a:pt x="671" y="1026"/>
                    </a:cubicBezTo>
                    <a:cubicBezTo>
                      <a:pt x="807" y="1125"/>
                      <a:pt x="1002" y="1168"/>
                      <a:pt x="1216" y="1168"/>
                    </a:cubicBezTo>
                    <a:cubicBezTo>
                      <a:pt x="1987" y="1168"/>
                      <a:pt x="2997" y="611"/>
                      <a:pt x="2326" y="142"/>
                    </a:cubicBezTo>
                    <a:cubicBezTo>
                      <a:pt x="2190" y="43"/>
                      <a:pt x="1995" y="0"/>
                      <a:pt x="178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27"/>
              <p:cNvSpPr/>
              <p:nvPr/>
            </p:nvSpPr>
            <p:spPr>
              <a:xfrm>
                <a:off x="7229525" y="1781625"/>
                <a:ext cx="3000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42" extrusionOk="0">
                    <a:moveTo>
                      <a:pt x="885" y="0"/>
                    </a:moveTo>
                    <a:cubicBezTo>
                      <a:pt x="714" y="0"/>
                      <a:pt x="514" y="57"/>
                      <a:pt x="372" y="143"/>
                    </a:cubicBezTo>
                    <a:cubicBezTo>
                      <a:pt x="343" y="143"/>
                      <a:pt x="315" y="171"/>
                      <a:pt x="286" y="200"/>
                    </a:cubicBezTo>
                    <a:cubicBezTo>
                      <a:pt x="286" y="200"/>
                      <a:pt x="286" y="228"/>
                      <a:pt x="257" y="228"/>
                    </a:cubicBezTo>
                    <a:cubicBezTo>
                      <a:pt x="115" y="371"/>
                      <a:pt x="1" y="571"/>
                      <a:pt x="229" y="742"/>
                    </a:cubicBezTo>
                    <a:cubicBezTo>
                      <a:pt x="315" y="542"/>
                      <a:pt x="400" y="371"/>
                      <a:pt x="429" y="285"/>
                    </a:cubicBezTo>
                    <a:cubicBezTo>
                      <a:pt x="685" y="200"/>
                      <a:pt x="942" y="143"/>
                      <a:pt x="1199" y="57"/>
                    </a:cubicBezTo>
                    <a:cubicBezTo>
                      <a:pt x="1085" y="29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27"/>
              <p:cNvSpPr/>
              <p:nvPr/>
            </p:nvSpPr>
            <p:spPr>
              <a:xfrm>
                <a:off x="7434250" y="1660450"/>
                <a:ext cx="3782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939" extrusionOk="0">
                    <a:moveTo>
                      <a:pt x="894" y="1"/>
                    </a:moveTo>
                    <a:cubicBezTo>
                      <a:pt x="663" y="1"/>
                      <a:pt x="404" y="66"/>
                      <a:pt x="257" y="196"/>
                    </a:cubicBezTo>
                    <a:cubicBezTo>
                      <a:pt x="172" y="253"/>
                      <a:pt x="86" y="339"/>
                      <a:pt x="86" y="425"/>
                    </a:cubicBezTo>
                    <a:cubicBezTo>
                      <a:pt x="86" y="453"/>
                      <a:pt x="86" y="482"/>
                      <a:pt x="86" y="482"/>
                    </a:cubicBezTo>
                    <a:cubicBezTo>
                      <a:pt x="0" y="824"/>
                      <a:pt x="428" y="938"/>
                      <a:pt x="657" y="938"/>
                    </a:cubicBezTo>
                    <a:lnTo>
                      <a:pt x="685" y="938"/>
                    </a:lnTo>
                    <a:cubicBezTo>
                      <a:pt x="942" y="938"/>
                      <a:pt x="1456" y="824"/>
                      <a:pt x="1484" y="510"/>
                    </a:cubicBezTo>
                    <a:cubicBezTo>
                      <a:pt x="1513" y="310"/>
                      <a:pt x="1456" y="225"/>
                      <a:pt x="1313" y="111"/>
                    </a:cubicBezTo>
                    <a:cubicBezTo>
                      <a:pt x="1227" y="37"/>
                      <a:pt x="1068" y="1"/>
                      <a:pt x="89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27"/>
              <p:cNvSpPr/>
              <p:nvPr/>
            </p:nvSpPr>
            <p:spPr>
              <a:xfrm>
                <a:off x="7477050" y="1553725"/>
                <a:ext cx="3497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86" extrusionOk="0">
                    <a:moveTo>
                      <a:pt x="753" y="0"/>
                    </a:moveTo>
                    <a:cubicBezTo>
                      <a:pt x="475" y="0"/>
                      <a:pt x="177" y="123"/>
                      <a:pt x="57" y="385"/>
                    </a:cubicBezTo>
                    <a:cubicBezTo>
                      <a:pt x="57" y="414"/>
                      <a:pt x="29" y="414"/>
                      <a:pt x="29" y="442"/>
                    </a:cubicBezTo>
                    <a:cubicBezTo>
                      <a:pt x="0" y="528"/>
                      <a:pt x="57" y="642"/>
                      <a:pt x="143" y="699"/>
                    </a:cubicBezTo>
                    <a:cubicBezTo>
                      <a:pt x="172" y="785"/>
                      <a:pt x="200" y="870"/>
                      <a:pt x="314" y="927"/>
                    </a:cubicBezTo>
                    <a:cubicBezTo>
                      <a:pt x="377" y="965"/>
                      <a:pt x="455" y="986"/>
                      <a:pt x="533" y="986"/>
                    </a:cubicBezTo>
                    <a:cubicBezTo>
                      <a:pt x="634" y="986"/>
                      <a:pt x="735" y="951"/>
                      <a:pt x="799" y="870"/>
                    </a:cubicBezTo>
                    <a:cubicBezTo>
                      <a:pt x="856" y="813"/>
                      <a:pt x="913" y="756"/>
                      <a:pt x="970" y="699"/>
                    </a:cubicBezTo>
                    <a:cubicBezTo>
                      <a:pt x="1056" y="642"/>
                      <a:pt x="1142" y="556"/>
                      <a:pt x="1227" y="471"/>
                    </a:cubicBezTo>
                    <a:cubicBezTo>
                      <a:pt x="1398" y="243"/>
                      <a:pt x="1113" y="43"/>
                      <a:pt x="913" y="14"/>
                    </a:cubicBezTo>
                    <a:cubicBezTo>
                      <a:pt x="862" y="5"/>
                      <a:pt x="808" y="0"/>
                      <a:pt x="7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27"/>
              <p:cNvSpPr/>
              <p:nvPr/>
            </p:nvSpPr>
            <p:spPr>
              <a:xfrm>
                <a:off x="7526725" y="1727825"/>
                <a:ext cx="39500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959" extrusionOk="0">
                    <a:moveTo>
                      <a:pt x="877" y="1"/>
                    </a:moveTo>
                    <a:cubicBezTo>
                      <a:pt x="747" y="1"/>
                      <a:pt x="621" y="22"/>
                      <a:pt x="496" y="69"/>
                    </a:cubicBezTo>
                    <a:cubicBezTo>
                      <a:pt x="324" y="98"/>
                      <a:pt x="39" y="240"/>
                      <a:pt x="39" y="440"/>
                    </a:cubicBezTo>
                    <a:cubicBezTo>
                      <a:pt x="39" y="440"/>
                      <a:pt x="39" y="469"/>
                      <a:pt x="39" y="497"/>
                    </a:cubicBezTo>
                    <a:cubicBezTo>
                      <a:pt x="0" y="846"/>
                      <a:pt x="331" y="958"/>
                      <a:pt x="654" y="958"/>
                    </a:cubicBezTo>
                    <a:cubicBezTo>
                      <a:pt x="806" y="958"/>
                      <a:pt x="957" y="933"/>
                      <a:pt x="1066" y="897"/>
                    </a:cubicBezTo>
                    <a:cubicBezTo>
                      <a:pt x="1238" y="840"/>
                      <a:pt x="1494" y="697"/>
                      <a:pt x="1551" y="497"/>
                    </a:cubicBezTo>
                    <a:cubicBezTo>
                      <a:pt x="1580" y="298"/>
                      <a:pt x="1437" y="126"/>
                      <a:pt x="1266" y="69"/>
                    </a:cubicBezTo>
                    <a:lnTo>
                      <a:pt x="1209" y="41"/>
                    </a:lnTo>
                    <a:cubicBezTo>
                      <a:pt x="1094" y="15"/>
                      <a:pt x="984" y="1"/>
                      <a:pt x="87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7"/>
              <p:cNvSpPr/>
              <p:nvPr/>
            </p:nvSpPr>
            <p:spPr>
              <a:xfrm>
                <a:off x="6298675" y="1316550"/>
                <a:ext cx="2855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75" extrusionOk="0">
                    <a:moveTo>
                      <a:pt x="599" y="0"/>
                    </a:moveTo>
                    <a:cubicBezTo>
                      <a:pt x="542" y="29"/>
                      <a:pt x="457" y="29"/>
                      <a:pt x="371" y="57"/>
                    </a:cubicBezTo>
                    <a:cubicBezTo>
                      <a:pt x="257" y="86"/>
                      <a:pt x="171" y="114"/>
                      <a:pt x="86" y="200"/>
                    </a:cubicBezTo>
                    <a:cubicBezTo>
                      <a:pt x="57" y="228"/>
                      <a:pt x="57" y="257"/>
                      <a:pt x="29" y="285"/>
                    </a:cubicBezTo>
                    <a:cubicBezTo>
                      <a:pt x="29" y="285"/>
                      <a:pt x="29" y="285"/>
                      <a:pt x="29" y="314"/>
                    </a:cubicBezTo>
                    <a:cubicBezTo>
                      <a:pt x="29" y="343"/>
                      <a:pt x="0" y="343"/>
                      <a:pt x="0" y="371"/>
                    </a:cubicBezTo>
                    <a:cubicBezTo>
                      <a:pt x="0" y="400"/>
                      <a:pt x="29" y="428"/>
                      <a:pt x="57" y="485"/>
                    </a:cubicBezTo>
                    <a:cubicBezTo>
                      <a:pt x="57" y="514"/>
                      <a:pt x="86" y="542"/>
                      <a:pt x="86" y="571"/>
                    </a:cubicBezTo>
                    <a:cubicBezTo>
                      <a:pt x="132" y="647"/>
                      <a:pt x="227" y="675"/>
                      <a:pt x="323" y="675"/>
                    </a:cubicBezTo>
                    <a:cubicBezTo>
                      <a:pt x="406" y="675"/>
                      <a:pt x="489" y="654"/>
                      <a:pt x="542" y="628"/>
                    </a:cubicBezTo>
                    <a:cubicBezTo>
                      <a:pt x="599" y="628"/>
                      <a:pt x="628" y="599"/>
                      <a:pt x="685" y="599"/>
                    </a:cubicBezTo>
                    <a:cubicBezTo>
                      <a:pt x="999" y="457"/>
                      <a:pt x="1141" y="114"/>
                      <a:pt x="713" y="29"/>
                    </a:cubicBezTo>
                    <a:lnTo>
                      <a:pt x="571" y="29"/>
                    </a:lnTo>
                    <a:cubicBezTo>
                      <a:pt x="571" y="29"/>
                      <a:pt x="599" y="29"/>
                      <a:pt x="59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27"/>
              <p:cNvSpPr/>
              <p:nvPr/>
            </p:nvSpPr>
            <p:spPr>
              <a:xfrm>
                <a:off x="6364025" y="1233925"/>
                <a:ext cx="346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813" extrusionOk="0">
                    <a:moveTo>
                      <a:pt x="978" y="0"/>
                    </a:moveTo>
                    <a:cubicBezTo>
                      <a:pt x="809" y="0"/>
                      <a:pt x="625" y="43"/>
                      <a:pt x="525" y="81"/>
                    </a:cubicBezTo>
                    <a:cubicBezTo>
                      <a:pt x="325" y="167"/>
                      <a:pt x="154" y="395"/>
                      <a:pt x="68" y="595"/>
                    </a:cubicBezTo>
                    <a:cubicBezTo>
                      <a:pt x="1" y="763"/>
                      <a:pt x="183" y="812"/>
                      <a:pt x="367" y="812"/>
                    </a:cubicBezTo>
                    <a:cubicBezTo>
                      <a:pt x="493" y="812"/>
                      <a:pt x="621" y="789"/>
                      <a:pt x="667" y="766"/>
                    </a:cubicBezTo>
                    <a:cubicBezTo>
                      <a:pt x="782" y="709"/>
                      <a:pt x="896" y="709"/>
                      <a:pt x="981" y="680"/>
                    </a:cubicBezTo>
                    <a:cubicBezTo>
                      <a:pt x="1124" y="623"/>
                      <a:pt x="1324" y="509"/>
                      <a:pt x="1352" y="366"/>
                    </a:cubicBezTo>
                    <a:cubicBezTo>
                      <a:pt x="1352" y="338"/>
                      <a:pt x="1352" y="338"/>
                      <a:pt x="1352" y="309"/>
                    </a:cubicBezTo>
                    <a:cubicBezTo>
                      <a:pt x="1384" y="70"/>
                      <a:pt x="1193" y="0"/>
                      <a:pt x="9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27"/>
              <p:cNvSpPr/>
              <p:nvPr/>
            </p:nvSpPr>
            <p:spPr>
              <a:xfrm>
                <a:off x="6437125" y="1302900"/>
                <a:ext cx="277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647" extrusionOk="0">
                    <a:moveTo>
                      <a:pt x="547" y="0"/>
                    </a:moveTo>
                    <a:cubicBezTo>
                      <a:pt x="458" y="0"/>
                      <a:pt x="372" y="28"/>
                      <a:pt x="311" y="90"/>
                    </a:cubicBezTo>
                    <a:cubicBezTo>
                      <a:pt x="226" y="175"/>
                      <a:pt x="112" y="232"/>
                      <a:pt x="83" y="346"/>
                    </a:cubicBezTo>
                    <a:cubicBezTo>
                      <a:pt x="0" y="578"/>
                      <a:pt x="215" y="647"/>
                      <a:pt x="443" y="647"/>
                    </a:cubicBezTo>
                    <a:cubicBezTo>
                      <a:pt x="609" y="647"/>
                      <a:pt x="781" y="611"/>
                      <a:pt x="853" y="575"/>
                    </a:cubicBezTo>
                    <a:cubicBezTo>
                      <a:pt x="968" y="489"/>
                      <a:pt x="1110" y="346"/>
                      <a:pt x="1025" y="204"/>
                    </a:cubicBezTo>
                    <a:cubicBezTo>
                      <a:pt x="968" y="118"/>
                      <a:pt x="882" y="90"/>
                      <a:pt x="768" y="61"/>
                    </a:cubicBezTo>
                    <a:cubicBezTo>
                      <a:pt x="702" y="21"/>
                      <a:pt x="623" y="0"/>
                      <a:pt x="54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7"/>
              <p:cNvSpPr/>
              <p:nvPr/>
            </p:nvSpPr>
            <p:spPr>
              <a:xfrm>
                <a:off x="6517650" y="1209800"/>
                <a:ext cx="311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719" extrusionOk="0">
                    <a:moveTo>
                      <a:pt x="789" y="1"/>
                    </a:moveTo>
                    <a:cubicBezTo>
                      <a:pt x="679" y="1"/>
                      <a:pt x="569" y="20"/>
                      <a:pt x="486" y="47"/>
                    </a:cubicBezTo>
                    <a:cubicBezTo>
                      <a:pt x="115" y="162"/>
                      <a:pt x="1" y="590"/>
                      <a:pt x="457" y="675"/>
                    </a:cubicBezTo>
                    <a:lnTo>
                      <a:pt x="429" y="675"/>
                    </a:lnTo>
                    <a:cubicBezTo>
                      <a:pt x="495" y="705"/>
                      <a:pt x="573" y="719"/>
                      <a:pt x="653" y="719"/>
                    </a:cubicBezTo>
                    <a:cubicBezTo>
                      <a:pt x="886" y="719"/>
                      <a:pt x="1143" y="601"/>
                      <a:pt x="1227" y="390"/>
                    </a:cubicBezTo>
                    <a:cubicBezTo>
                      <a:pt x="1227" y="390"/>
                      <a:pt x="1227" y="361"/>
                      <a:pt x="1227" y="333"/>
                    </a:cubicBezTo>
                    <a:cubicBezTo>
                      <a:pt x="1247" y="82"/>
                      <a:pt x="1019" y="1"/>
                      <a:pt x="78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7"/>
              <p:cNvSpPr/>
              <p:nvPr/>
            </p:nvSpPr>
            <p:spPr>
              <a:xfrm>
                <a:off x="6917100" y="1082525"/>
                <a:ext cx="449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083" extrusionOk="0">
                    <a:moveTo>
                      <a:pt x="822" y="0"/>
                    </a:moveTo>
                    <a:cubicBezTo>
                      <a:pt x="461" y="0"/>
                      <a:pt x="28" y="225"/>
                      <a:pt x="1" y="602"/>
                    </a:cubicBezTo>
                    <a:cubicBezTo>
                      <a:pt x="1" y="630"/>
                      <a:pt x="1" y="630"/>
                      <a:pt x="1" y="659"/>
                    </a:cubicBezTo>
                    <a:cubicBezTo>
                      <a:pt x="1" y="744"/>
                      <a:pt x="58" y="830"/>
                      <a:pt x="143" y="887"/>
                    </a:cubicBezTo>
                    <a:cubicBezTo>
                      <a:pt x="200" y="916"/>
                      <a:pt x="286" y="973"/>
                      <a:pt x="343" y="1001"/>
                    </a:cubicBezTo>
                    <a:cubicBezTo>
                      <a:pt x="465" y="1057"/>
                      <a:pt x="601" y="1082"/>
                      <a:pt x="737" y="1082"/>
                    </a:cubicBezTo>
                    <a:cubicBezTo>
                      <a:pt x="951" y="1082"/>
                      <a:pt x="1167" y="1020"/>
                      <a:pt x="1342" y="916"/>
                    </a:cubicBezTo>
                    <a:cubicBezTo>
                      <a:pt x="1541" y="830"/>
                      <a:pt x="1798" y="545"/>
                      <a:pt x="1627" y="316"/>
                    </a:cubicBezTo>
                    <a:cubicBezTo>
                      <a:pt x="1427" y="60"/>
                      <a:pt x="1199" y="31"/>
                      <a:pt x="885" y="3"/>
                    </a:cubicBezTo>
                    <a:cubicBezTo>
                      <a:pt x="864" y="1"/>
                      <a:pt x="843" y="0"/>
                      <a:pt x="8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7"/>
              <p:cNvSpPr/>
              <p:nvPr/>
            </p:nvSpPr>
            <p:spPr>
              <a:xfrm>
                <a:off x="6844350" y="1040775"/>
                <a:ext cx="189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0" extrusionOk="0">
                    <a:moveTo>
                      <a:pt x="466" y="1"/>
                    </a:moveTo>
                    <a:cubicBezTo>
                      <a:pt x="288" y="1"/>
                      <a:pt x="0" y="92"/>
                      <a:pt x="114" y="275"/>
                    </a:cubicBezTo>
                    <a:cubicBezTo>
                      <a:pt x="172" y="351"/>
                      <a:pt x="229" y="351"/>
                      <a:pt x="294" y="351"/>
                    </a:cubicBezTo>
                    <a:cubicBezTo>
                      <a:pt x="327" y="351"/>
                      <a:pt x="362" y="351"/>
                      <a:pt x="400" y="360"/>
                    </a:cubicBezTo>
                    <a:cubicBezTo>
                      <a:pt x="418" y="366"/>
                      <a:pt x="446" y="370"/>
                      <a:pt x="477" y="370"/>
                    </a:cubicBezTo>
                    <a:cubicBezTo>
                      <a:pt x="592" y="370"/>
                      <a:pt x="758" y="323"/>
                      <a:pt x="714" y="189"/>
                    </a:cubicBezTo>
                    <a:cubicBezTo>
                      <a:pt x="714" y="103"/>
                      <a:pt x="685" y="46"/>
                      <a:pt x="599" y="18"/>
                    </a:cubicBezTo>
                    <a:lnTo>
                      <a:pt x="571" y="18"/>
                    </a:lnTo>
                    <a:cubicBezTo>
                      <a:pt x="548" y="6"/>
                      <a:pt x="510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7"/>
              <p:cNvSpPr/>
              <p:nvPr/>
            </p:nvSpPr>
            <p:spPr>
              <a:xfrm>
                <a:off x="6888575" y="971800"/>
                <a:ext cx="32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57" extrusionOk="0">
                    <a:moveTo>
                      <a:pt x="806" y="0"/>
                    </a:moveTo>
                    <a:cubicBezTo>
                      <a:pt x="694" y="0"/>
                      <a:pt x="585" y="17"/>
                      <a:pt x="514" y="38"/>
                    </a:cubicBezTo>
                    <a:cubicBezTo>
                      <a:pt x="229" y="123"/>
                      <a:pt x="0" y="437"/>
                      <a:pt x="371" y="608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7" y="738"/>
                      <a:pt x="558" y="756"/>
                      <a:pt x="614" y="756"/>
                    </a:cubicBezTo>
                    <a:cubicBezTo>
                      <a:pt x="705" y="756"/>
                      <a:pt x="810" y="707"/>
                      <a:pt x="828" y="637"/>
                    </a:cubicBezTo>
                    <a:cubicBezTo>
                      <a:pt x="1027" y="580"/>
                      <a:pt x="1284" y="494"/>
                      <a:pt x="1256" y="266"/>
                    </a:cubicBezTo>
                    <a:cubicBezTo>
                      <a:pt x="1256" y="266"/>
                      <a:pt x="1256" y="266"/>
                      <a:pt x="1256" y="237"/>
                    </a:cubicBezTo>
                    <a:cubicBezTo>
                      <a:pt x="1219" y="54"/>
                      <a:pt x="1006" y="0"/>
                      <a:pt x="8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7"/>
              <p:cNvSpPr/>
              <p:nvPr/>
            </p:nvSpPr>
            <p:spPr>
              <a:xfrm>
                <a:off x="6929950" y="1030325"/>
                <a:ext cx="24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19" extrusionOk="0">
                    <a:moveTo>
                      <a:pt x="728" y="1"/>
                    </a:moveTo>
                    <a:cubicBezTo>
                      <a:pt x="599" y="1"/>
                      <a:pt x="457" y="36"/>
                      <a:pt x="400" y="65"/>
                    </a:cubicBezTo>
                    <a:cubicBezTo>
                      <a:pt x="314" y="93"/>
                      <a:pt x="228" y="122"/>
                      <a:pt x="143" y="179"/>
                    </a:cubicBezTo>
                    <a:cubicBezTo>
                      <a:pt x="0" y="322"/>
                      <a:pt x="29" y="493"/>
                      <a:pt x="228" y="578"/>
                    </a:cubicBezTo>
                    <a:cubicBezTo>
                      <a:pt x="292" y="606"/>
                      <a:pt x="365" y="619"/>
                      <a:pt x="440" y="619"/>
                    </a:cubicBezTo>
                    <a:cubicBezTo>
                      <a:pt x="599" y="619"/>
                      <a:pt x="768" y="561"/>
                      <a:pt x="885" y="464"/>
                    </a:cubicBezTo>
                    <a:cubicBezTo>
                      <a:pt x="942" y="407"/>
                      <a:pt x="999" y="350"/>
                      <a:pt x="970" y="265"/>
                    </a:cubicBezTo>
                    <a:cubicBezTo>
                      <a:pt x="970" y="236"/>
                      <a:pt x="970" y="236"/>
                      <a:pt x="970" y="208"/>
                    </a:cubicBezTo>
                    <a:lnTo>
                      <a:pt x="970" y="150"/>
                    </a:lnTo>
                    <a:cubicBezTo>
                      <a:pt x="970" y="36"/>
                      <a:pt x="856" y="1"/>
                      <a:pt x="7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7"/>
              <p:cNvSpPr/>
              <p:nvPr/>
            </p:nvSpPr>
            <p:spPr>
              <a:xfrm>
                <a:off x="6106950" y="897075"/>
                <a:ext cx="6032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946" extrusionOk="0">
                    <a:moveTo>
                      <a:pt x="1433" y="1"/>
                    </a:moveTo>
                    <a:cubicBezTo>
                      <a:pt x="809" y="1"/>
                      <a:pt x="0" y="450"/>
                      <a:pt x="536" y="830"/>
                    </a:cubicBezTo>
                    <a:cubicBezTo>
                      <a:pt x="648" y="910"/>
                      <a:pt x="807" y="945"/>
                      <a:pt x="980" y="945"/>
                    </a:cubicBezTo>
                    <a:cubicBezTo>
                      <a:pt x="1604" y="945"/>
                      <a:pt x="2413" y="496"/>
                      <a:pt x="1877" y="116"/>
                    </a:cubicBezTo>
                    <a:cubicBezTo>
                      <a:pt x="1765" y="36"/>
                      <a:pt x="1606" y="1"/>
                      <a:pt x="143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7"/>
              <p:cNvSpPr/>
              <p:nvPr/>
            </p:nvSpPr>
            <p:spPr>
              <a:xfrm>
                <a:off x="6190950" y="869925"/>
                <a:ext cx="4852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012" extrusionOk="0">
                    <a:moveTo>
                      <a:pt x="1084" y="0"/>
                    </a:moveTo>
                    <a:cubicBezTo>
                      <a:pt x="851" y="0"/>
                      <a:pt x="610" y="63"/>
                      <a:pt x="457" y="147"/>
                    </a:cubicBezTo>
                    <a:cubicBezTo>
                      <a:pt x="457" y="175"/>
                      <a:pt x="429" y="175"/>
                      <a:pt x="429" y="175"/>
                    </a:cubicBezTo>
                    <a:cubicBezTo>
                      <a:pt x="229" y="289"/>
                      <a:pt x="1" y="518"/>
                      <a:pt x="172" y="774"/>
                    </a:cubicBezTo>
                    <a:cubicBezTo>
                      <a:pt x="286" y="957"/>
                      <a:pt x="583" y="1012"/>
                      <a:pt x="828" y="1012"/>
                    </a:cubicBezTo>
                    <a:cubicBezTo>
                      <a:pt x="890" y="1012"/>
                      <a:pt x="948" y="1008"/>
                      <a:pt x="999" y="1003"/>
                    </a:cubicBezTo>
                    <a:cubicBezTo>
                      <a:pt x="1285" y="946"/>
                      <a:pt x="1941" y="660"/>
                      <a:pt x="1684" y="261"/>
                    </a:cubicBezTo>
                    <a:cubicBezTo>
                      <a:pt x="1567" y="70"/>
                      <a:pt x="1330" y="0"/>
                      <a:pt x="108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7"/>
              <p:cNvSpPr/>
              <p:nvPr/>
            </p:nvSpPr>
            <p:spPr>
              <a:xfrm>
                <a:off x="6192300" y="929875"/>
                <a:ext cx="38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07" extrusionOk="0">
                    <a:moveTo>
                      <a:pt x="1005" y="1"/>
                    </a:moveTo>
                    <a:cubicBezTo>
                      <a:pt x="798" y="1"/>
                      <a:pt x="575" y="104"/>
                      <a:pt x="489" y="260"/>
                    </a:cubicBezTo>
                    <a:cubicBezTo>
                      <a:pt x="375" y="345"/>
                      <a:pt x="261" y="402"/>
                      <a:pt x="204" y="516"/>
                    </a:cubicBezTo>
                    <a:cubicBezTo>
                      <a:pt x="1" y="896"/>
                      <a:pt x="428" y="1006"/>
                      <a:pt x="706" y="1006"/>
                    </a:cubicBezTo>
                    <a:cubicBezTo>
                      <a:pt x="741" y="1006"/>
                      <a:pt x="774" y="1005"/>
                      <a:pt x="803" y="1001"/>
                    </a:cubicBezTo>
                    <a:lnTo>
                      <a:pt x="888" y="1001"/>
                    </a:lnTo>
                    <a:cubicBezTo>
                      <a:pt x="1117" y="973"/>
                      <a:pt x="1430" y="830"/>
                      <a:pt x="1488" y="602"/>
                    </a:cubicBezTo>
                    <a:cubicBezTo>
                      <a:pt x="1545" y="374"/>
                      <a:pt x="1459" y="317"/>
                      <a:pt x="1345" y="145"/>
                    </a:cubicBezTo>
                    <a:cubicBezTo>
                      <a:pt x="1266" y="44"/>
                      <a:pt x="1139" y="1"/>
                      <a:pt x="100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7"/>
              <p:cNvSpPr/>
              <p:nvPr/>
            </p:nvSpPr>
            <p:spPr>
              <a:xfrm>
                <a:off x="6094875" y="1049900"/>
                <a:ext cx="174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75" extrusionOk="0">
                    <a:moveTo>
                      <a:pt x="431" y="1"/>
                    </a:moveTo>
                    <a:cubicBezTo>
                      <a:pt x="254" y="1"/>
                      <a:pt x="1" y="136"/>
                      <a:pt x="163" y="252"/>
                    </a:cubicBezTo>
                    <a:cubicBezTo>
                      <a:pt x="190" y="268"/>
                      <a:pt x="226" y="275"/>
                      <a:pt x="266" y="275"/>
                    </a:cubicBezTo>
                    <a:cubicBezTo>
                      <a:pt x="443" y="275"/>
                      <a:pt x="697" y="140"/>
                      <a:pt x="534" y="24"/>
                    </a:cubicBezTo>
                    <a:cubicBezTo>
                      <a:pt x="508" y="8"/>
                      <a:pt x="471" y="1"/>
                      <a:pt x="43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7"/>
              <p:cNvSpPr/>
              <p:nvPr/>
            </p:nvSpPr>
            <p:spPr>
              <a:xfrm>
                <a:off x="6662450" y="1704850"/>
                <a:ext cx="421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038" extrusionOk="0">
                    <a:moveTo>
                      <a:pt x="1036" y="1"/>
                    </a:moveTo>
                    <a:cubicBezTo>
                      <a:pt x="788" y="1"/>
                      <a:pt x="547" y="87"/>
                      <a:pt x="343" y="246"/>
                    </a:cubicBezTo>
                    <a:cubicBezTo>
                      <a:pt x="200" y="332"/>
                      <a:pt x="143" y="418"/>
                      <a:pt x="115" y="560"/>
                    </a:cubicBezTo>
                    <a:cubicBezTo>
                      <a:pt x="1" y="817"/>
                      <a:pt x="343" y="988"/>
                      <a:pt x="543" y="1017"/>
                    </a:cubicBezTo>
                    <a:cubicBezTo>
                      <a:pt x="610" y="1030"/>
                      <a:pt x="684" y="1037"/>
                      <a:pt x="760" y="1037"/>
                    </a:cubicBezTo>
                    <a:cubicBezTo>
                      <a:pt x="1005" y="1037"/>
                      <a:pt x="1275" y="963"/>
                      <a:pt x="1427" y="789"/>
                    </a:cubicBezTo>
                    <a:cubicBezTo>
                      <a:pt x="1570" y="646"/>
                      <a:pt x="1684" y="560"/>
                      <a:pt x="1655" y="332"/>
                    </a:cubicBezTo>
                    <a:cubicBezTo>
                      <a:pt x="1627" y="132"/>
                      <a:pt x="1399" y="47"/>
                      <a:pt x="1227" y="18"/>
                    </a:cubicBezTo>
                    <a:cubicBezTo>
                      <a:pt x="1163" y="7"/>
                      <a:pt x="1099" y="1"/>
                      <a:pt x="10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7"/>
              <p:cNvSpPr/>
              <p:nvPr/>
            </p:nvSpPr>
            <p:spPr>
              <a:xfrm>
                <a:off x="6541200" y="1677475"/>
                <a:ext cx="257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697" extrusionOk="0">
                    <a:moveTo>
                      <a:pt x="742" y="0"/>
                    </a:moveTo>
                    <a:cubicBezTo>
                      <a:pt x="599" y="0"/>
                      <a:pt x="457" y="29"/>
                      <a:pt x="343" y="115"/>
                    </a:cubicBezTo>
                    <a:cubicBezTo>
                      <a:pt x="143" y="200"/>
                      <a:pt x="0" y="428"/>
                      <a:pt x="200" y="600"/>
                    </a:cubicBezTo>
                    <a:cubicBezTo>
                      <a:pt x="308" y="667"/>
                      <a:pt x="435" y="696"/>
                      <a:pt x="563" y="696"/>
                    </a:cubicBezTo>
                    <a:cubicBezTo>
                      <a:pt x="706" y="696"/>
                      <a:pt x="850" y="660"/>
                      <a:pt x="970" y="600"/>
                    </a:cubicBezTo>
                    <a:cubicBezTo>
                      <a:pt x="999" y="428"/>
                      <a:pt x="999" y="229"/>
                      <a:pt x="1027" y="57"/>
                    </a:cubicBezTo>
                    <a:cubicBezTo>
                      <a:pt x="942" y="0"/>
                      <a:pt x="856" y="0"/>
                      <a:pt x="74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7"/>
              <p:cNvSpPr/>
              <p:nvPr/>
            </p:nvSpPr>
            <p:spPr>
              <a:xfrm>
                <a:off x="6654600" y="1576900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1" y="0"/>
                      <a:pt x="1" y="0"/>
                      <a:pt x="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7"/>
              <p:cNvSpPr/>
              <p:nvPr/>
            </p:nvSpPr>
            <p:spPr>
              <a:xfrm>
                <a:off x="6642725" y="1562500"/>
                <a:ext cx="283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77" extrusionOk="0">
                    <a:moveTo>
                      <a:pt x="683" y="1"/>
                    </a:moveTo>
                    <a:cubicBezTo>
                      <a:pt x="456" y="1"/>
                      <a:pt x="1" y="97"/>
                      <a:pt x="76" y="348"/>
                    </a:cubicBezTo>
                    <a:cubicBezTo>
                      <a:pt x="76" y="377"/>
                      <a:pt x="76" y="405"/>
                      <a:pt x="76" y="405"/>
                    </a:cubicBezTo>
                    <a:cubicBezTo>
                      <a:pt x="105" y="576"/>
                      <a:pt x="305" y="576"/>
                      <a:pt x="476" y="576"/>
                    </a:cubicBezTo>
                    <a:lnTo>
                      <a:pt x="533" y="576"/>
                    </a:lnTo>
                    <a:cubicBezTo>
                      <a:pt x="561" y="576"/>
                      <a:pt x="618" y="576"/>
                      <a:pt x="675" y="548"/>
                    </a:cubicBezTo>
                    <a:cubicBezTo>
                      <a:pt x="818" y="519"/>
                      <a:pt x="1018" y="462"/>
                      <a:pt x="1075" y="291"/>
                    </a:cubicBezTo>
                    <a:cubicBezTo>
                      <a:pt x="1132" y="120"/>
                      <a:pt x="932" y="6"/>
                      <a:pt x="818" y="6"/>
                    </a:cubicBezTo>
                    <a:lnTo>
                      <a:pt x="761" y="6"/>
                    </a:lnTo>
                    <a:cubicBezTo>
                      <a:pt x="741" y="2"/>
                      <a:pt x="714" y="1"/>
                      <a:pt x="68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7"/>
              <p:cNvSpPr/>
              <p:nvPr/>
            </p:nvSpPr>
            <p:spPr>
              <a:xfrm>
                <a:off x="6656425" y="1646975"/>
                <a:ext cx="303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656" extrusionOk="0">
                    <a:moveTo>
                      <a:pt x="826" y="1"/>
                    </a:moveTo>
                    <a:cubicBezTo>
                      <a:pt x="458" y="1"/>
                      <a:pt x="0" y="256"/>
                      <a:pt x="299" y="536"/>
                    </a:cubicBezTo>
                    <a:cubicBezTo>
                      <a:pt x="299" y="536"/>
                      <a:pt x="327" y="564"/>
                      <a:pt x="327" y="564"/>
                    </a:cubicBezTo>
                    <a:cubicBezTo>
                      <a:pt x="398" y="626"/>
                      <a:pt x="511" y="655"/>
                      <a:pt x="633" y="655"/>
                    </a:cubicBezTo>
                    <a:cubicBezTo>
                      <a:pt x="901" y="655"/>
                      <a:pt x="1212" y="514"/>
                      <a:pt x="1212" y="279"/>
                    </a:cubicBezTo>
                    <a:lnTo>
                      <a:pt x="1212" y="250"/>
                    </a:lnTo>
                    <a:cubicBezTo>
                      <a:pt x="1192" y="72"/>
                      <a:pt x="1021" y="1"/>
                      <a:pt x="82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7"/>
              <p:cNvSpPr/>
              <p:nvPr/>
            </p:nvSpPr>
            <p:spPr>
              <a:xfrm>
                <a:off x="6750200" y="1659450"/>
                <a:ext cx="36400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26" extrusionOk="0">
                    <a:moveTo>
                      <a:pt x="793" y="0"/>
                    </a:moveTo>
                    <a:cubicBezTo>
                      <a:pt x="450" y="0"/>
                      <a:pt x="66" y="140"/>
                      <a:pt x="29" y="436"/>
                    </a:cubicBezTo>
                    <a:cubicBezTo>
                      <a:pt x="0" y="436"/>
                      <a:pt x="0" y="436"/>
                      <a:pt x="0" y="465"/>
                    </a:cubicBezTo>
                    <a:cubicBezTo>
                      <a:pt x="0" y="579"/>
                      <a:pt x="29" y="664"/>
                      <a:pt x="86" y="721"/>
                    </a:cubicBezTo>
                    <a:cubicBezTo>
                      <a:pt x="218" y="854"/>
                      <a:pt x="457" y="925"/>
                      <a:pt x="697" y="925"/>
                    </a:cubicBezTo>
                    <a:cubicBezTo>
                      <a:pt x="1027" y="925"/>
                      <a:pt x="1361" y="790"/>
                      <a:pt x="1427" y="493"/>
                    </a:cubicBezTo>
                    <a:cubicBezTo>
                      <a:pt x="1455" y="322"/>
                      <a:pt x="1398" y="236"/>
                      <a:pt x="1255" y="122"/>
                    </a:cubicBezTo>
                    <a:cubicBezTo>
                      <a:pt x="1155" y="42"/>
                      <a:pt x="980" y="0"/>
                      <a:pt x="79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7"/>
              <p:cNvSpPr/>
              <p:nvPr/>
            </p:nvSpPr>
            <p:spPr>
              <a:xfrm>
                <a:off x="6752325" y="1677475"/>
                <a:ext cx="14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1" y="0"/>
                    </a:moveTo>
                    <a:cubicBezTo>
                      <a:pt x="29" y="29"/>
                      <a:pt x="29" y="29"/>
                      <a:pt x="58" y="57"/>
                    </a:cubicBezTo>
                    <a:cubicBezTo>
                      <a:pt x="29" y="29"/>
                      <a:pt x="29" y="0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7"/>
              <p:cNvSpPr/>
              <p:nvPr/>
            </p:nvSpPr>
            <p:spPr>
              <a:xfrm>
                <a:off x="7461350" y="1086575"/>
                <a:ext cx="321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80" extrusionOk="0">
                    <a:moveTo>
                      <a:pt x="733" y="1"/>
                    </a:moveTo>
                    <a:cubicBezTo>
                      <a:pt x="587" y="1"/>
                      <a:pt x="435" y="37"/>
                      <a:pt x="315" y="97"/>
                    </a:cubicBezTo>
                    <a:cubicBezTo>
                      <a:pt x="143" y="212"/>
                      <a:pt x="1" y="440"/>
                      <a:pt x="200" y="582"/>
                    </a:cubicBezTo>
                    <a:cubicBezTo>
                      <a:pt x="295" y="650"/>
                      <a:pt x="421" y="679"/>
                      <a:pt x="552" y="679"/>
                    </a:cubicBezTo>
                    <a:cubicBezTo>
                      <a:pt x="698" y="679"/>
                      <a:pt x="850" y="643"/>
                      <a:pt x="971" y="582"/>
                    </a:cubicBezTo>
                    <a:cubicBezTo>
                      <a:pt x="1142" y="497"/>
                      <a:pt x="1285" y="269"/>
                      <a:pt x="1085" y="97"/>
                    </a:cubicBezTo>
                    <a:cubicBezTo>
                      <a:pt x="991" y="30"/>
                      <a:pt x="864" y="1"/>
                      <a:pt x="73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7"/>
              <p:cNvSpPr/>
              <p:nvPr/>
            </p:nvSpPr>
            <p:spPr>
              <a:xfrm>
                <a:off x="7382175" y="1029075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1"/>
                    </a:moveTo>
                    <a:cubicBezTo>
                      <a:pt x="400" y="29"/>
                      <a:pt x="115" y="143"/>
                      <a:pt x="58" y="372"/>
                    </a:cubicBezTo>
                    <a:cubicBezTo>
                      <a:pt x="1" y="628"/>
                      <a:pt x="372" y="714"/>
                      <a:pt x="543" y="743"/>
                    </a:cubicBezTo>
                    <a:cubicBezTo>
                      <a:pt x="771" y="743"/>
                      <a:pt x="1199" y="657"/>
                      <a:pt x="1285" y="400"/>
                    </a:cubicBezTo>
                    <a:cubicBezTo>
                      <a:pt x="1056" y="286"/>
                      <a:pt x="828" y="143"/>
                      <a:pt x="6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7"/>
              <p:cNvSpPr/>
              <p:nvPr/>
            </p:nvSpPr>
            <p:spPr>
              <a:xfrm>
                <a:off x="7481900" y="919075"/>
                <a:ext cx="444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969" extrusionOk="0">
                    <a:moveTo>
                      <a:pt x="972" y="1"/>
                    </a:moveTo>
                    <a:cubicBezTo>
                      <a:pt x="591" y="1"/>
                      <a:pt x="153" y="138"/>
                      <a:pt x="92" y="463"/>
                    </a:cubicBezTo>
                    <a:lnTo>
                      <a:pt x="63" y="520"/>
                    </a:lnTo>
                    <a:cubicBezTo>
                      <a:pt x="1" y="865"/>
                      <a:pt x="282" y="969"/>
                      <a:pt x="595" y="969"/>
                    </a:cubicBezTo>
                    <a:cubicBezTo>
                      <a:pt x="853" y="969"/>
                      <a:pt x="1133" y="899"/>
                      <a:pt x="1262" y="834"/>
                    </a:cubicBezTo>
                    <a:lnTo>
                      <a:pt x="1319" y="834"/>
                    </a:lnTo>
                    <a:cubicBezTo>
                      <a:pt x="1690" y="663"/>
                      <a:pt x="1775" y="207"/>
                      <a:pt x="1376" y="64"/>
                    </a:cubicBezTo>
                    <a:cubicBezTo>
                      <a:pt x="1269" y="23"/>
                      <a:pt x="1125" y="1"/>
                      <a:pt x="9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7"/>
              <p:cNvSpPr/>
              <p:nvPr/>
            </p:nvSpPr>
            <p:spPr>
              <a:xfrm>
                <a:off x="7482750" y="1009725"/>
                <a:ext cx="26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668" extrusionOk="0">
                    <a:moveTo>
                      <a:pt x="723" y="1"/>
                    </a:moveTo>
                    <a:cubicBezTo>
                      <a:pt x="593" y="1"/>
                      <a:pt x="453" y="34"/>
                      <a:pt x="372" y="61"/>
                    </a:cubicBezTo>
                    <a:cubicBezTo>
                      <a:pt x="343" y="90"/>
                      <a:pt x="314" y="118"/>
                      <a:pt x="286" y="118"/>
                    </a:cubicBezTo>
                    <a:cubicBezTo>
                      <a:pt x="143" y="204"/>
                      <a:pt x="1" y="347"/>
                      <a:pt x="86" y="489"/>
                    </a:cubicBezTo>
                    <a:cubicBezTo>
                      <a:pt x="115" y="489"/>
                      <a:pt x="115" y="518"/>
                      <a:pt x="115" y="518"/>
                    </a:cubicBezTo>
                    <a:cubicBezTo>
                      <a:pt x="171" y="619"/>
                      <a:pt x="321" y="667"/>
                      <a:pt x="484" y="667"/>
                    </a:cubicBezTo>
                    <a:cubicBezTo>
                      <a:pt x="736" y="667"/>
                      <a:pt x="1022" y="554"/>
                      <a:pt x="1056" y="347"/>
                    </a:cubicBezTo>
                    <a:cubicBezTo>
                      <a:pt x="1056" y="290"/>
                      <a:pt x="1028" y="233"/>
                      <a:pt x="1028" y="176"/>
                    </a:cubicBezTo>
                    <a:cubicBezTo>
                      <a:pt x="998" y="41"/>
                      <a:pt x="866" y="1"/>
                      <a:pt x="7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7"/>
              <p:cNvSpPr/>
              <p:nvPr/>
            </p:nvSpPr>
            <p:spPr>
              <a:xfrm>
                <a:off x="7594025" y="1069900"/>
                <a:ext cx="357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59" extrusionOk="0">
                    <a:moveTo>
                      <a:pt x="829" y="0"/>
                    </a:moveTo>
                    <a:cubicBezTo>
                      <a:pt x="665" y="0"/>
                      <a:pt x="497" y="46"/>
                      <a:pt x="372" y="108"/>
                    </a:cubicBezTo>
                    <a:cubicBezTo>
                      <a:pt x="172" y="222"/>
                      <a:pt x="1" y="479"/>
                      <a:pt x="229" y="650"/>
                    </a:cubicBezTo>
                    <a:cubicBezTo>
                      <a:pt x="332" y="728"/>
                      <a:pt x="464" y="758"/>
                      <a:pt x="599" y="758"/>
                    </a:cubicBezTo>
                    <a:cubicBezTo>
                      <a:pt x="763" y="758"/>
                      <a:pt x="931" y="713"/>
                      <a:pt x="1056" y="650"/>
                    </a:cubicBezTo>
                    <a:cubicBezTo>
                      <a:pt x="1256" y="536"/>
                      <a:pt x="1427" y="279"/>
                      <a:pt x="1199" y="108"/>
                    </a:cubicBezTo>
                    <a:cubicBezTo>
                      <a:pt x="1096" y="31"/>
                      <a:pt x="964" y="0"/>
                      <a:pt x="82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7"/>
              <p:cNvSpPr/>
              <p:nvPr/>
            </p:nvSpPr>
            <p:spPr>
              <a:xfrm>
                <a:off x="7633250" y="924225"/>
                <a:ext cx="407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897" extrusionOk="0">
                    <a:moveTo>
                      <a:pt x="885" y="1"/>
                    </a:moveTo>
                    <a:cubicBezTo>
                      <a:pt x="600" y="1"/>
                      <a:pt x="172" y="115"/>
                      <a:pt x="87" y="428"/>
                    </a:cubicBezTo>
                    <a:cubicBezTo>
                      <a:pt x="1" y="742"/>
                      <a:pt x="315" y="828"/>
                      <a:pt x="572" y="856"/>
                    </a:cubicBezTo>
                    <a:cubicBezTo>
                      <a:pt x="632" y="877"/>
                      <a:pt x="693" y="897"/>
                      <a:pt x="753" y="897"/>
                    </a:cubicBezTo>
                    <a:cubicBezTo>
                      <a:pt x="778" y="897"/>
                      <a:pt x="803" y="893"/>
                      <a:pt x="828" y="885"/>
                    </a:cubicBezTo>
                    <a:cubicBezTo>
                      <a:pt x="1028" y="828"/>
                      <a:pt x="1256" y="714"/>
                      <a:pt x="1399" y="543"/>
                    </a:cubicBezTo>
                    <a:cubicBezTo>
                      <a:pt x="1627" y="200"/>
                      <a:pt x="1142" y="1"/>
                      <a:pt x="8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7"/>
              <p:cNvSpPr/>
              <p:nvPr/>
            </p:nvSpPr>
            <p:spPr>
              <a:xfrm>
                <a:off x="7601075" y="824875"/>
                <a:ext cx="3672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957" extrusionOk="0">
                    <a:moveTo>
                      <a:pt x="860" y="0"/>
                    </a:moveTo>
                    <a:cubicBezTo>
                      <a:pt x="464" y="0"/>
                      <a:pt x="1" y="207"/>
                      <a:pt x="204" y="551"/>
                    </a:cubicBezTo>
                    <a:cubicBezTo>
                      <a:pt x="289" y="693"/>
                      <a:pt x="432" y="722"/>
                      <a:pt x="518" y="836"/>
                    </a:cubicBezTo>
                    <a:cubicBezTo>
                      <a:pt x="576" y="917"/>
                      <a:pt x="695" y="956"/>
                      <a:pt x="819" y="956"/>
                    </a:cubicBezTo>
                    <a:cubicBezTo>
                      <a:pt x="998" y="956"/>
                      <a:pt x="1185" y="874"/>
                      <a:pt x="1202" y="722"/>
                    </a:cubicBezTo>
                    <a:cubicBezTo>
                      <a:pt x="1231" y="665"/>
                      <a:pt x="1259" y="522"/>
                      <a:pt x="1288" y="465"/>
                    </a:cubicBezTo>
                    <a:cubicBezTo>
                      <a:pt x="1469" y="142"/>
                      <a:pt x="1187" y="0"/>
                      <a:pt x="8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7"/>
              <p:cNvSpPr/>
              <p:nvPr/>
            </p:nvSpPr>
            <p:spPr>
              <a:xfrm>
                <a:off x="7696750" y="979900"/>
                <a:ext cx="374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84" extrusionOk="0">
                    <a:moveTo>
                      <a:pt x="651" y="1"/>
                    </a:moveTo>
                    <a:cubicBezTo>
                      <a:pt x="432" y="1"/>
                      <a:pt x="210" y="79"/>
                      <a:pt x="86" y="256"/>
                    </a:cubicBezTo>
                    <a:cubicBezTo>
                      <a:pt x="0" y="398"/>
                      <a:pt x="86" y="541"/>
                      <a:pt x="229" y="598"/>
                    </a:cubicBezTo>
                    <a:cubicBezTo>
                      <a:pt x="257" y="627"/>
                      <a:pt x="314" y="627"/>
                      <a:pt x="343" y="627"/>
                    </a:cubicBezTo>
                    <a:cubicBezTo>
                      <a:pt x="412" y="667"/>
                      <a:pt x="496" y="684"/>
                      <a:pt x="583" y="684"/>
                    </a:cubicBezTo>
                    <a:cubicBezTo>
                      <a:pt x="997" y="684"/>
                      <a:pt x="1499" y="297"/>
                      <a:pt x="1027" y="85"/>
                    </a:cubicBezTo>
                    <a:cubicBezTo>
                      <a:pt x="919" y="30"/>
                      <a:pt x="786" y="1"/>
                      <a:pt x="6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7"/>
              <p:cNvSpPr/>
              <p:nvPr/>
            </p:nvSpPr>
            <p:spPr>
              <a:xfrm>
                <a:off x="7594025" y="1144800"/>
                <a:ext cx="32850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73" extrusionOk="0">
                    <a:moveTo>
                      <a:pt x="753" y="0"/>
                    </a:moveTo>
                    <a:cubicBezTo>
                      <a:pt x="605" y="0"/>
                      <a:pt x="453" y="45"/>
                      <a:pt x="343" y="108"/>
                    </a:cubicBezTo>
                    <a:cubicBezTo>
                      <a:pt x="172" y="194"/>
                      <a:pt x="1" y="422"/>
                      <a:pt x="229" y="565"/>
                    </a:cubicBezTo>
                    <a:cubicBezTo>
                      <a:pt x="319" y="642"/>
                      <a:pt x="438" y="673"/>
                      <a:pt x="560" y="673"/>
                    </a:cubicBezTo>
                    <a:cubicBezTo>
                      <a:pt x="709" y="673"/>
                      <a:pt x="861" y="627"/>
                      <a:pt x="971" y="565"/>
                    </a:cubicBezTo>
                    <a:cubicBezTo>
                      <a:pt x="1142" y="479"/>
                      <a:pt x="1313" y="251"/>
                      <a:pt x="1085" y="108"/>
                    </a:cubicBezTo>
                    <a:cubicBezTo>
                      <a:pt x="995" y="31"/>
                      <a:pt x="875" y="0"/>
                      <a:pt x="7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7"/>
              <p:cNvSpPr/>
              <p:nvPr/>
            </p:nvSpPr>
            <p:spPr>
              <a:xfrm>
                <a:off x="7711000" y="1133925"/>
                <a:ext cx="30700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43" extrusionOk="0">
                    <a:moveTo>
                      <a:pt x="885" y="1"/>
                    </a:moveTo>
                    <a:cubicBezTo>
                      <a:pt x="714" y="1"/>
                      <a:pt x="543" y="58"/>
                      <a:pt x="400" y="144"/>
                    </a:cubicBezTo>
                    <a:cubicBezTo>
                      <a:pt x="201" y="258"/>
                      <a:pt x="1" y="515"/>
                      <a:pt x="258" y="714"/>
                    </a:cubicBezTo>
                    <a:cubicBezTo>
                      <a:pt x="383" y="806"/>
                      <a:pt x="518" y="842"/>
                      <a:pt x="653" y="842"/>
                    </a:cubicBezTo>
                    <a:cubicBezTo>
                      <a:pt x="855" y="842"/>
                      <a:pt x="1057" y="760"/>
                      <a:pt x="1228" y="657"/>
                    </a:cubicBezTo>
                    <a:cubicBezTo>
                      <a:pt x="1199" y="457"/>
                      <a:pt x="1199" y="258"/>
                      <a:pt x="1199" y="58"/>
                    </a:cubicBezTo>
                    <a:cubicBezTo>
                      <a:pt x="1085" y="29"/>
                      <a:pt x="1000" y="1"/>
                      <a:pt x="8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7"/>
              <p:cNvSpPr/>
              <p:nvPr/>
            </p:nvSpPr>
            <p:spPr>
              <a:xfrm>
                <a:off x="7437200" y="880575"/>
                <a:ext cx="191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481" extrusionOk="0">
                    <a:moveTo>
                      <a:pt x="447" y="1"/>
                    </a:moveTo>
                    <a:cubicBezTo>
                      <a:pt x="281" y="1"/>
                      <a:pt x="0" y="88"/>
                      <a:pt x="25" y="263"/>
                    </a:cubicBezTo>
                    <a:cubicBezTo>
                      <a:pt x="25" y="291"/>
                      <a:pt x="25" y="291"/>
                      <a:pt x="25" y="320"/>
                    </a:cubicBezTo>
                    <a:cubicBezTo>
                      <a:pt x="10" y="439"/>
                      <a:pt x="112" y="481"/>
                      <a:pt x="226" y="481"/>
                    </a:cubicBezTo>
                    <a:cubicBezTo>
                      <a:pt x="329" y="481"/>
                      <a:pt x="441" y="446"/>
                      <a:pt x="482" y="405"/>
                    </a:cubicBezTo>
                    <a:cubicBezTo>
                      <a:pt x="510" y="377"/>
                      <a:pt x="539" y="377"/>
                      <a:pt x="567" y="377"/>
                    </a:cubicBezTo>
                    <a:cubicBezTo>
                      <a:pt x="767" y="263"/>
                      <a:pt x="710" y="63"/>
                      <a:pt x="510" y="6"/>
                    </a:cubicBezTo>
                    <a:cubicBezTo>
                      <a:pt x="492" y="2"/>
                      <a:pt x="471" y="1"/>
                      <a:pt x="44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7"/>
              <p:cNvSpPr/>
              <p:nvPr/>
            </p:nvSpPr>
            <p:spPr>
              <a:xfrm>
                <a:off x="7478475" y="695675"/>
                <a:ext cx="264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599" extrusionOk="0">
                    <a:moveTo>
                      <a:pt x="588" y="1"/>
                    </a:moveTo>
                    <a:cubicBezTo>
                      <a:pt x="511" y="1"/>
                      <a:pt x="435" y="15"/>
                      <a:pt x="371" y="41"/>
                    </a:cubicBezTo>
                    <a:cubicBezTo>
                      <a:pt x="257" y="69"/>
                      <a:pt x="0" y="240"/>
                      <a:pt x="115" y="412"/>
                    </a:cubicBezTo>
                    <a:cubicBezTo>
                      <a:pt x="208" y="505"/>
                      <a:pt x="301" y="598"/>
                      <a:pt x="441" y="598"/>
                    </a:cubicBezTo>
                    <a:cubicBezTo>
                      <a:pt x="472" y="598"/>
                      <a:pt x="506" y="593"/>
                      <a:pt x="543" y="583"/>
                    </a:cubicBezTo>
                    <a:lnTo>
                      <a:pt x="600" y="583"/>
                    </a:lnTo>
                    <a:cubicBezTo>
                      <a:pt x="742" y="554"/>
                      <a:pt x="1056" y="440"/>
                      <a:pt x="999" y="240"/>
                    </a:cubicBezTo>
                    <a:cubicBezTo>
                      <a:pt x="971" y="155"/>
                      <a:pt x="942" y="126"/>
                      <a:pt x="856" y="69"/>
                    </a:cubicBezTo>
                    <a:cubicBezTo>
                      <a:pt x="778" y="22"/>
                      <a:pt x="682" y="1"/>
                      <a:pt x="58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7"/>
              <p:cNvSpPr/>
              <p:nvPr/>
            </p:nvSpPr>
            <p:spPr>
              <a:xfrm>
                <a:off x="7516975" y="855025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1177" y="1"/>
                    </a:moveTo>
                    <a:cubicBezTo>
                      <a:pt x="677" y="1"/>
                      <a:pt x="1" y="370"/>
                      <a:pt x="429" y="686"/>
                    </a:cubicBezTo>
                    <a:cubicBezTo>
                      <a:pt x="519" y="745"/>
                      <a:pt x="642" y="771"/>
                      <a:pt x="777" y="771"/>
                    </a:cubicBezTo>
                    <a:cubicBezTo>
                      <a:pt x="1283" y="771"/>
                      <a:pt x="1942" y="402"/>
                      <a:pt x="1513" y="86"/>
                    </a:cubicBezTo>
                    <a:cubicBezTo>
                      <a:pt x="1430" y="27"/>
                      <a:pt x="1310" y="1"/>
                      <a:pt x="117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27"/>
              <p:cNvSpPr/>
              <p:nvPr/>
            </p:nvSpPr>
            <p:spPr>
              <a:xfrm>
                <a:off x="7547400" y="909125"/>
                <a:ext cx="202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412" extrusionOk="0">
                    <a:moveTo>
                      <a:pt x="489" y="0"/>
                    </a:moveTo>
                    <a:cubicBezTo>
                      <a:pt x="314" y="0"/>
                      <a:pt x="0" y="90"/>
                      <a:pt x="125" y="291"/>
                    </a:cubicBezTo>
                    <a:lnTo>
                      <a:pt x="125" y="319"/>
                    </a:lnTo>
                    <a:cubicBezTo>
                      <a:pt x="97" y="391"/>
                      <a:pt x="168" y="412"/>
                      <a:pt x="254" y="412"/>
                    </a:cubicBezTo>
                    <a:cubicBezTo>
                      <a:pt x="339" y="412"/>
                      <a:pt x="439" y="391"/>
                      <a:pt x="468" y="376"/>
                    </a:cubicBezTo>
                    <a:lnTo>
                      <a:pt x="525" y="348"/>
                    </a:lnTo>
                    <a:cubicBezTo>
                      <a:pt x="753" y="291"/>
                      <a:pt x="810" y="34"/>
                      <a:pt x="553" y="5"/>
                    </a:cubicBezTo>
                    <a:cubicBezTo>
                      <a:pt x="536" y="2"/>
                      <a:pt x="514" y="0"/>
                      <a:pt x="4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27"/>
              <p:cNvSpPr/>
              <p:nvPr/>
            </p:nvSpPr>
            <p:spPr>
              <a:xfrm>
                <a:off x="7117550" y="560275"/>
                <a:ext cx="292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682" extrusionOk="0">
                    <a:moveTo>
                      <a:pt x="666" y="0"/>
                    </a:moveTo>
                    <a:cubicBezTo>
                      <a:pt x="468" y="0"/>
                      <a:pt x="210" y="67"/>
                      <a:pt x="114" y="235"/>
                    </a:cubicBezTo>
                    <a:cubicBezTo>
                      <a:pt x="114" y="235"/>
                      <a:pt x="86" y="264"/>
                      <a:pt x="86" y="292"/>
                    </a:cubicBezTo>
                    <a:cubicBezTo>
                      <a:pt x="57" y="350"/>
                      <a:pt x="0" y="464"/>
                      <a:pt x="86" y="521"/>
                    </a:cubicBezTo>
                    <a:cubicBezTo>
                      <a:pt x="175" y="610"/>
                      <a:pt x="247" y="682"/>
                      <a:pt x="355" y="682"/>
                    </a:cubicBezTo>
                    <a:cubicBezTo>
                      <a:pt x="386" y="682"/>
                      <a:pt x="419" y="676"/>
                      <a:pt x="457" y="663"/>
                    </a:cubicBezTo>
                    <a:cubicBezTo>
                      <a:pt x="685" y="635"/>
                      <a:pt x="856" y="578"/>
                      <a:pt x="999" y="407"/>
                    </a:cubicBezTo>
                    <a:cubicBezTo>
                      <a:pt x="1170" y="207"/>
                      <a:pt x="942" y="36"/>
                      <a:pt x="771" y="7"/>
                    </a:cubicBezTo>
                    <a:cubicBezTo>
                      <a:pt x="739" y="3"/>
                      <a:pt x="704" y="0"/>
                      <a:pt x="66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27"/>
              <p:cNvSpPr/>
              <p:nvPr/>
            </p:nvSpPr>
            <p:spPr>
              <a:xfrm>
                <a:off x="7155350" y="378425"/>
                <a:ext cx="285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5" extrusionOk="0">
                    <a:moveTo>
                      <a:pt x="745" y="0"/>
                    </a:moveTo>
                    <a:cubicBezTo>
                      <a:pt x="723" y="0"/>
                      <a:pt x="703" y="2"/>
                      <a:pt x="685" y="5"/>
                    </a:cubicBezTo>
                    <a:lnTo>
                      <a:pt x="628" y="5"/>
                    </a:lnTo>
                    <a:cubicBezTo>
                      <a:pt x="400" y="5"/>
                      <a:pt x="143" y="63"/>
                      <a:pt x="57" y="291"/>
                    </a:cubicBezTo>
                    <a:cubicBezTo>
                      <a:pt x="57" y="319"/>
                      <a:pt x="57" y="319"/>
                      <a:pt x="57" y="348"/>
                    </a:cubicBezTo>
                    <a:cubicBezTo>
                      <a:pt x="0" y="462"/>
                      <a:pt x="114" y="605"/>
                      <a:pt x="229" y="633"/>
                    </a:cubicBezTo>
                    <a:cubicBezTo>
                      <a:pt x="311" y="685"/>
                      <a:pt x="443" y="714"/>
                      <a:pt x="580" y="714"/>
                    </a:cubicBezTo>
                    <a:cubicBezTo>
                      <a:pt x="823" y="714"/>
                      <a:pt x="1087" y="623"/>
                      <a:pt x="1142" y="405"/>
                    </a:cubicBezTo>
                    <a:cubicBezTo>
                      <a:pt x="1142" y="348"/>
                      <a:pt x="1142" y="291"/>
                      <a:pt x="1142" y="262"/>
                    </a:cubicBezTo>
                    <a:cubicBezTo>
                      <a:pt x="1117" y="87"/>
                      <a:pt x="895" y="0"/>
                      <a:pt x="7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27"/>
              <p:cNvSpPr/>
              <p:nvPr/>
            </p:nvSpPr>
            <p:spPr>
              <a:xfrm>
                <a:off x="7059650" y="358125"/>
                <a:ext cx="2937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683" extrusionOk="0">
                    <a:moveTo>
                      <a:pt x="687" y="1"/>
                    </a:moveTo>
                    <a:cubicBezTo>
                      <a:pt x="502" y="1"/>
                      <a:pt x="318" y="83"/>
                      <a:pt x="205" y="218"/>
                    </a:cubicBezTo>
                    <a:cubicBezTo>
                      <a:pt x="148" y="275"/>
                      <a:pt x="119" y="332"/>
                      <a:pt x="91" y="418"/>
                    </a:cubicBezTo>
                    <a:cubicBezTo>
                      <a:pt x="0" y="614"/>
                      <a:pt x="197" y="683"/>
                      <a:pt x="427" y="683"/>
                    </a:cubicBezTo>
                    <a:cubicBezTo>
                      <a:pt x="633" y="683"/>
                      <a:pt x="866" y="628"/>
                      <a:pt x="947" y="561"/>
                    </a:cubicBezTo>
                    <a:cubicBezTo>
                      <a:pt x="1004" y="504"/>
                      <a:pt x="1032" y="447"/>
                      <a:pt x="1089" y="389"/>
                    </a:cubicBezTo>
                    <a:cubicBezTo>
                      <a:pt x="1175" y="190"/>
                      <a:pt x="1032" y="47"/>
                      <a:pt x="832" y="19"/>
                    </a:cubicBezTo>
                    <a:cubicBezTo>
                      <a:pt x="785" y="7"/>
                      <a:pt x="736" y="1"/>
                      <a:pt x="68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27"/>
              <p:cNvSpPr/>
              <p:nvPr/>
            </p:nvSpPr>
            <p:spPr>
              <a:xfrm>
                <a:off x="7104900" y="407425"/>
                <a:ext cx="482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761" extrusionOk="0">
                    <a:moveTo>
                      <a:pt x="1140" y="0"/>
                    </a:moveTo>
                    <a:cubicBezTo>
                      <a:pt x="644" y="0"/>
                      <a:pt x="0" y="362"/>
                      <a:pt x="421" y="671"/>
                    </a:cubicBezTo>
                    <a:cubicBezTo>
                      <a:pt x="508" y="734"/>
                      <a:pt x="634" y="761"/>
                      <a:pt x="773" y="761"/>
                    </a:cubicBezTo>
                    <a:cubicBezTo>
                      <a:pt x="1271" y="761"/>
                      <a:pt x="1929" y="413"/>
                      <a:pt x="1505" y="101"/>
                    </a:cubicBezTo>
                    <a:cubicBezTo>
                      <a:pt x="1415" y="30"/>
                      <a:pt x="1284" y="0"/>
                      <a:pt x="11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27"/>
              <p:cNvSpPr/>
              <p:nvPr/>
            </p:nvSpPr>
            <p:spPr>
              <a:xfrm>
                <a:off x="7223825" y="417775"/>
                <a:ext cx="342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793" extrusionOk="0">
                    <a:moveTo>
                      <a:pt x="657" y="1"/>
                    </a:moveTo>
                    <a:cubicBezTo>
                      <a:pt x="485" y="1"/>
                      <a:pt x="58" y="115"/>
                      <a:pt x="29" y="343"/>
                    </a:cubicBezTo>
                    <a:cubicBezTo>
                      <a:pt x="29" y="343"/>
                      <a:pt x="29" y="372"/>
                      <a:pt x="29" y="372"/>
                    </a:cubicBezTo>
                    <a:cubicBezTo>
                      <a:pt x="0" y="543"/>
                      <a:pt x="86" y="628"/>
                      <a:pt x="229" y="714"/>
                    </a:cubicBezTo>
                    <a:cubicBezTo>
                      <a:pt x="257" y="714"/>
                      <a:pt x="286" y="743"/>
                      <a:pt x="314" y="743"/>
                    </a:cubicBezTo>
                    <a:cubicBezTo>
                      <a:pt x="404" y="776"/>
                      <a:pt x="503" y="792"/>
                      <a:pt x="602" y="792"/>
                    </a:cubicBezTo>
                    <a:cubicBezTo>
                      <a:pt x="754" y="792"/>
                      <a:pt x="907" y="755"/>
                      <a:pt x="1028" y="685"/>
                    </a:cubicBezTo>
                    <a:cubicBezTo>
                      <a:pt x="1170" y="600"/>
                      <a:pt x="1370" y="400"/>
                      <a:pt x="1256" y="257"/>
                    </a:cubicBezTo>
                    <a:cubicBezTo>
                      <a:pt x="1085" y="58"/>
                      <a:pt x="913" y="1"/>
                      <a:pt x="65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27"/>
              <p:cNvSpPr/>
              <p:nvPr/>
            </p:nvSpPr>
            <p:spPr>
              <a:xfrm>
                <a:off x="7163200" y="305475"/>
                <a:ext cx="29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641" extrusionOk="0">
                    <a:moveTo>
                      <a:pt x="696" y="1"/>
                    </a:moveTo>
                    <a:cubicBezTo>
                      <a:pt x="603" y="1"/>
                      <a:pt x="516" y="16"/>
                      <a:pt x="457" y="42"/>
                    </a:cubicBezTo>
                    <a:cubicBezTo>
                      <a:pt x="371" y="70"/>
                      <a:pt x="314" y="99"/>
                      <a:pt x="257" y="156"/>
                    </a:cubicBezTo>
                    <a:cubicBezTo>
                      <a:pt x="0" y="356"/>
                      <a:pt x="228" y="641"/>
                      <a:pt x="685" y="641"/>
                    </a:cubicBezTo>
                    <a:cubicBezTo>
                      <a:pt x="828" y="641"/>
                      <a:pt x="1084" y="584"/>
                      <a:pt x="1113" y="413"/>
                    </a:cubicBezTo>
                    <a:cubicBezTo>
                      <a:pt x="1113" y="384"/>
                      <a:pt x="1113" y="356"/>
                      <a:pt x="1141" y="327"/>
                    </a:cubicBezTo>
                    <a:cubicBezTo>
                      <a:pt x="1162" y="87"/>
                      <a:pt x="914" y="1"/>
                      <a:pt x="69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27"/>
              <p:cNvSpPr/>
              <p:nvPr/>
            </p:nvSpPr>
            <p:spPr>
              <a:xfrm>
                <a:off x="7056200" y="272025"/>
                <a:ext cx="371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733" extrusionOk="0">
                    <a:moveTo>
                      <a:pt x="720" y="1"/>
                    </a:moveTo>
                    <a:cubicBezTo>
                      <a:pt x="500" y="1"/>
                      <a:pt x="286" y="76"/>
                      <a:pt x="143" y="267"/>
                    </a:cubicBezTo>
                    <a:cubicBezTo>
                      <a:pt x="0" y="495"/>
                      <a:pt x="229" y="638"/>
                      <a:pt x="400" y="666"/>
                    </a:cubicBezTo>
                    <a:cubicBezTo>
                      <a:pt x="314" y="666"/>
                      <a:pt x="343" y="666"/>
                      <a:pt x="400" y="695"/>
                    </a:cubicBezTo>
                    <a:cubicBezTo>
                      <a:pt x="494" y="719"/>
                      <a:pt x="594" y="732"/>
                      <a:pt x="694" y="732"/>
                    </a:cubicBezTo>
                    <a:cubicBezTo>
                      <a:pt x="836" y="732"/>
                      <a:pt x="979" y="705"/>
                      <a:pt x="1113" y="638"/>
                    </a:cubicBezTo>
                    <a:cubicBezTo>
                      <a:pt x="1256" y="552"/>
                      <a:pt x="1484" y="267"/>
                      <a:pt x="1227" y="124"/>
                    </a:cubicBezTo>
                    <a:cubicBezTo>
                      <a:pt x="1076" y="48"/>
                      <a:pt x="896" y="1"/>
                      <a:pt x="72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27"/>
              <p:cNvSpPr/>
              <p:nvPr/>
            </p:nvSpPr>
            <p:spPr>
              <a:xfrm>
                <a:off x="6954500" y="237000"/>
                <a:ext cx="368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622" extrusionOk="0">
                    <a:moveTo>
                      <a:pt x="849" y="1"/>
                    </a:moveTo>
                    <a:cubicBezTo>
                      <a:pt x="571" y="1"/>
                      <a:pt x="1" y="144"/>
                      <a:pt x="245" y="413"/>
                    </a:cubicBezTo>
                    <a:cubicBezTo>
                      <a:pt x="358" y="571"/>
                      <a:pt x="507" y="622"/>
                      <a:pt x="692" y="622"/>
                    </a:cubicBezTo>
                    <a:cubicBezTo>
                      <a:pt x="740" y="622"/>
                      <a:pt x="791" y="618"/>
                      <a:pt x="844" y="612"/>
                    </a:cubicBezTo>
                    <a:cubicBezTo>
                      <a:pt x="1015" y="584"/>
                      <a:pt x="1472" y="327"/>
                      <a:pt x="1158" y="127"/>
                    </a:cubicBezTo>
                    <a:cubicBezTo>
                      <a:pt x="1101" y="70"/>
                      <a:pt x="1044" y="42"/>
                      <a:pt x="958" y="13"/>
                    </a:cubicBezTo>
                    <a:cubicBezTo>
                      <a:pt x="934" y="5"/>
                      <a:pt x="895" y="1"/>
                      <a:pt x="8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27"/>
              <p:cNvSpPr/>
              <p:nvPr/>
            </p:nvSpPr>
            <p:spPr>
              <a:xfrm>
                <a:off x="7174275" y="455725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725" y="0"/>
                    </a:moveTo>
                    <a:cubicBezTo>
                      <a:pt x="423" y="0"/>
                      <a:pt x="0" y="220"/>
                      <a:pt x="271" y="423"/>
                    </a:cubicBezTo>
                    <a:cubicBezTo>
                      <a:pt x="325" y="459"/>
                      <a:pt x="401" y="475"/>
                      <a:pt x="483" y="475"/>
                    </a:cubicBezTo>
                    <a:cubicBezTo>
                      <a:pt x="792" y="475"/>
                      <a:pt x="1197" y="255"/>
                      <a:pt x="927" y="52"/>
                    </a:cubicBezTo>
                    <a:cubicBezTo>
                      <a:pt x="879" y="16"/>
                      <a:pt x="806" y="0"/>
                      <a:pt x="72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27"/>
              <p:cNvSpPr/>
              <p:nvPr/>
            </p:nvSpPr>
            <p:spPr>
              <a:xfrm>
                <a:off x="7328675" y="438750"/>
                <a:ext cx="378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67" extrusionOk="0">
                    <a:moveTo>
                      <a:pt x="875" y="1"/>
                    </a:moveTo>
                    <a:cubicBezTo>
                      <a:pt x="803" y="1"/>
                      <a:pt x="730" y="7"/>
                      <a:pt x="657" y="18"/>
                    </a:cubicBezTo>
                    <a:cubicBezTo>
                      <a:pt x="457" y="46"/>
                      <a:pt x="1" y="274"/>
                      <a:pt x="172" y="560"/>
                    </a:cubicBezTo>
                    <a:cubicBezTo>
                      <a:pt x="291" y="703"/>
                      <a:pt x="451" y="767"/>
                      <a:pt x="634" y="767"/>
                    </a:cubicBezTo>
                    <a:cubicBezTo>
                      <a:pt x="669" y="767"/>
                      <a:pt x="705" y="764"/>
                      <a:pt x="743" y="760"/>
                    </a:cubicBezTo>
                    <a:cubicBezTo>
                      <a:pt x="971" y="760"/>
                      <a:pt x="1256" y="702"/>
                      <a:pt x="1399" y="503"/>
                    </a:cubicBezTo>
                    <a:cubicBezTo>
                      <a:pt x="1513" y="303"/>
                      <a:pt x="1399" y="160"/>
                      <a:pt x="1228" y="75"/>
                    </a:cubicBezTo>
                    <a:cubicBezTo>
                      <a:pt x="1119" y="20"/>
                      <a:pt x="999" y="1"/>
                      <a:pt x="8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27"/>
              <p:cNvSpPr/>
              <p:nvPr/>
            </p:nvSpPr>
            <p:spPr>
              <a:xfrm>
                <a:off x="7094250" y="491375"/>
                <a:ext cx="27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437" extrusionOk="0">
                    <a:moveTo>
                      <a:pt x="653" y="0"/>
                    </a:moveTo>
                    <a:cubicBezTo>
                      <a:pt x="372" y="0"/>
                      <a:pt x="0" y="215"/>
                      <a:pt x="247" y="395"/>
                    </a:cubicBezTo>
                    <a:cubicBezTo>
                      <a:pt x="293" y="423"/>
                      <a:pt x="357" y="436"/>
                      <a:pt x="427" y="436"/>
                    </a:cubicBezTo>
                    <a:cubicBezTo>
                      <a:pt x="710" y="436"/>
                      <a:pt x="1098" y="235"/>
                      <a:pt x="847" y="53"/>
                    </a:cubicBezTo>
                    <a:cubicBezTo>
                      <a:pt x="798" y="16"/>
                      <a:pt x="729" y="0"/>
                      <a:pt x="6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27"/>
              <p:cNvSpPr/>
              <p:nvPr/>
            </p:nvSpPr>
            <p:spPr>
              <a:xfrm>
                <a:off x="7409425" y="1301450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1"/>
                    </a:moveTo>
                    <a:cubicBezTo>
                      <a:pt x="389" y="1"/>
                      <a:pt x="0" y="119"/>
                      <a:pt x="52" y="376"/>
                    </a:cubicBezTo>
                    <a:cubicBezTo>
                      <a:pt x="76" y="544"/>
                      <a:pt x="201" y="611"/>
                      <a:pt x="359" y="611"/>
                    </a:cubicBezTo>
                    <a:cubicBezTo>
                      <a:pt x="389" y="611"/>
                      <a:pt x="420" y="609"/>
                      <a:pt x="451" y="604"/>
                    </a:cubicBezTo>
                    <a:cubicBezTo>
                      <a:pt x="451" y="604"/>
                      <a:pt x="480" y="633"/>
                      <a:pt x="480" y="633"/>
                    </a:cubicBezTo>
                    <a:cubicBezTo>
                      <a:pt x="480" y="633"/>
                      <a:pt x="480" y="604"/>
                      <a:pt x="508" y="604"/>
                    </a:cubicBezTo>
                    <a:cubicBezTo>
                      <a:pt x="651" y="604"/>
                      <a:pt x="794" y="576"/>
                      <a:pt x="851" y="519"/>
                    </a:cubicBezTo>
                    <a:cubicBezTo>
                      <a:pt x="908" y="490"/>
                      <a:pt x="993" y="433"/>
                      <a:pt x="1022" y="376"/>
                    </a:cubicBezTo>
                    <a:cubicBezTo>
                      <a:pt x="1079" y="290"/>
                      <a:pt x="1108" y="233"/>
                      <a:pt x="1022" y="148"/>
                    </a:cubicBezTo>
                    <a:cubicBezTo>
                      <a:pt x="984" y="72"/>
                      <a:pt x="933" y="34"/>
                      <a:pt x="861" y="34"/>
                    </a:cubicBezTo>
                    <a:cubicBezTo>
                      <a:pt x="825" y="34"/>
                      <a:pt x="784" y="43"/>
                      <a:pt x="737" y="62"/>
                    </a:cubicBezTo>
                    <a:lnTo>
                      <a:pt x="423" y="62"/>
                    </a:lnTo>
                    <a:cubicBezTo>
                      <a:pt x="508" y="34"/>
                      <a:pt x="594" y="5"/>
                      <a:pt x="680" y="5"/>
                    </a:cubicBezTo>
                    <a:cubicBezTo>
                      <a:pt x="660" y="2"/>
                      <a:pt x="637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27"/>
              <p:cNvSpPr/>
              <p:nvPr/>
            </p:nvSpPr>
            <p:spPr>
              <a:xfrm>
                <a:off x="7358175" y="1292375"/>
                <a:ext cx="3357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74" extrusionOk="0">
                    <a:moveTo>
                      <a:pt x="974" y="0"/>
                    </a:moveTo>
                    <a:cubicBezTo>
                      <a:pt x="900" y="0"/>
                      <a:pt x="828" y="13"/>
                      <a:pt x="789" y="26"/>
                    </a:cubicBezTo>
                    <a:cubicBezTo>
                      <a:pt x="732" y="26"/>
                      <a:pt x="675" y="54"/>
                      <a:pt x="618" y="83"/>
                    </a:cubicBezTo>
                    <a:cubicBezTo>
                      <a:pt x="0" y="323"/>
                      <a:pt x="456" y="574"/>
                      <a:pt x="849" y="574"/>
                    </a:cubicBezTo>
                    <a:cubicBezTo>
                      <a:pt x="1110" y="574"/>
                      <a:pt x="1342" y="464"/>
                      <a:pt x="1217" y="168"/>
                    </a:cubicBezTo>
                    <a:cubicBezTo>
                      <a:pt x="1217" y="140"/>
                      <a:pt x="1189" y="111"/>
                      <a:pt x="1189" y="83"/>
                    </a:cubicBezTo>
                    <a:cubicBezTo>
                      <a:pt x="1157" y="20"/>
                      <a:pt x="1065" y="0"/>
                      <a:pt x="9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27"/>
              <p:cNvSpPr/>
              <p:nvPr/>
            </p:nvSpPr>
            <p:spPr>
              <a:xfrm>
                <a:off x="6735925" y="1385350"/>
                <a:ext cx="392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5" extrusionOk="0">
                    <a:moveTo>
                      <a:pt x="881" y="1"/>
                    </a:moveTo>
                    <a:cubicBezTo>
                      <a:pt x="711" y="1"/>
                      <a:pt x="539" y="53"/>
                      <a:pt x="400" y="130"/>
                    </a:cubicBezTo>
                    <a:cubicBezTo>
                      <a:pt x="200" y="244"/>
                      <a:pt x="0" y="501"/>
                      <a:pt x="257" y="672"/>
                    </a:cubicBezTo>
                    <a:lnTo>
                      <a:pt x="314" y="729"/>
                    </a:lnTo>
                    <a:cubicBezTo>
                      <a:pt x="413" y="803"/>
                      <a:pt x="545" y="835"/>
                      <a:pt x="682" y="835"/>
                    </a:cubicBezTo>
                    <a:cubicBezTo>
                      <a:pt x="862" y="835"/>
                      <a:pt x="1053" y="781"/>
                      <a:pt x="1199" y="701"/>
                    </a:cubicBezTo>
                    <a:cubicBezTo>
                      <a:pt x="1398" y="615"/>
                      <a:pt x="1570" y="330"/>
                      <a:pt x="1341" y="158"/>
                    </a:cubicBezTo>
                    <a:lnTo>
                      <a:pt x="1284" y="130"/>
                    </a:lnTo>
                    <a:cubicBezTo>
                      <a:pt x="1166" y="38"/>
                      <a:pt x="1024" y="1"/>
                      <a:pt x="88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27"/>
              <p:cNvSpPr/>
              <p:nvPr/>
            </p:nvSpPr>
            <p:spPr>
              <a:xfrm>
                <a:off x="6742350" y="1330200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632" y="0"/>
                    </a:moveTo>
                    <a:cubicBezTo>
                      <a:pt x="502" y="0"/>
                      <a:pt x="370" y="33"/>
                      <a:pt x="286" y="82"/>
                    </a:cubicBezTo>
                    <a:cubicBezTo>
                      <a:pt x="200" y="167"/>
                      <a:pt x="86" y="225"/>
                      <a:pt x="57" y="367"/>
                    </a:cubicBezTo>
                    <a:cubicBezTo>
                      <a:pt x="0" y="567"/>
                      <a:pt x="257" y="653"/>
                      <a:pt x="428" y="653"/>
                    </a:cubicBezTo>
                    <a:cubicBezTo>
                      <a:pt x="462" y="664"/>
                      <a:pt x="509" y="670"/>
                      <a:pt x="561" y="670"/>
                    </a:cubicBezTo>
                    <a:cubicBezTo>
                      <a:pt x="771" y="670"/>
                      <a:pt x="1067" y="578"/>
                      <a:pt x="999" y="396"/>
                    </a:cubicBezTo>
                    <a:cubicBezTo>
                      <a:pt x="1027" y="339"/>
                      <a:pt x="1056" y="282"/>
                      <a:pt x="1027" y="225"/>
                    </a:cubicBezTo>
                    <a:cubicBezTo>
                      <a:pt x="978" y="61"/>
                      <a:pt x="807" y="0"/>
                      <a:pt x="6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27"/>
              <p:cNvSpPr/>
              <p:nvPr/>
            </p:nvSpPr>
            <p:spPr>
              <a:xfrm>
                <a:off x="6509100" y="828375"/>
                <a:ext cx="335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7" extrusionOk="0">
                    <a:moveTo>
                      <a:pt x="766" y="0"/>
                    </a:moveTo>
                    <a:cubicBezTo>
                      <a:pt x="615" y="0"/>
                      <a:pt x="463" y="37"/>
                      <a:pt x="343" y="97"/>
                    </a:cubicBezTo>
                    <a:cubicBezTo>
                      <a:pt x="171" y="211"/>
                      <a:pt x="0" y="439"/>
                      <a:pt x="228" y="610"/>
                    </a:cubicBezTo>
                    <a:cubicBezTo>
                      <a:pt x="323" y="678"/>
                      <a:pt x="449" y="707"/>
                      <a:pt x="580" y="707"/>
                    </a:cubicBezTo>
                    <a:cubicBezTo>
                      <a:pt x="726" y="707"/>
                      <a:pt x="878" y="671"/>
                      <a:pt x="999" y="610"/>
                    </a:cubicBezTo>
                    <a:cubicBezTo>
                      <a:pt x="1170" y="496"/>
                      <a:pt x="1341" y="268"/>
                      <a:pt x="1141" y="97"/>
                    </a:cubicBezTo>
                    <a:cubicBezTo>
                      <a:pt x="1034" y="29"/>
                      <a:pt x="900" y="0"/>
                      <a:pt x="76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7"/>
              <p:cNvSpPr/>
              <p:nvPr/>
            </p:nvSpPr>
            <p:spPr>
              <a:xfrm>
                <a:off x="6472000" y="905850"/>
                <a:ext cx="321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22" extrusionOk="0">
                    <a:moveTo>
                      <a:pt x="813" y="0"/>
                    </a:moveTo>
                    <a:cubicBezTo>
                      <a:pt x="619" y="0"/>
                      <a:pt x="402" y="77"/>
                      <a:pt x="314" y="165"/>
                    </a:cubicBezTo>
                    <a:cubicBezTo>
                      <a:pt x="0" y="393"/>
                      <a:pt x="343" y="621"/>
                      <a:pt x="600" y="621"/>
                    </a:cubicBezTo>
                    <a:cubicBezTo>
                      <a:pt x="828" y="621"/>
                      <a:pt x="1227" y="564"/>
                      <a:pt x="1256" y="279"/>
                    </a:cubicBezTo>
                    <a:cubicBezTo>
                      <a:pt x="1284" y="193"/>
                      <a:pt x="1199" y="136"/>
                      <a:pt x="1113" y="108"/>
                    </a:cubicBezTo>
                    <a:cubicBezTo>
                      <a:pt x="1047" y="31"/>
                      <a:pt x="934" y="0"/>
                      <a:pt x="81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7"/>
              <p:cNvSpPr/>
              <p:nvPr/>
            </p:nvSpPr>
            <p:spPr>
              <a:xfrm>
                <a:off x="6559025" y="868650"/>
                <a:ext cx="312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687" extrusionOk="0">
                    <a:moveTo>
                      <a:pt x="748" y="0"/>
                    </a:moveTo>
                    <a:cubicBezTo>
                      <a:pt x="587" y="0"/>
                      <a:pt x="418" y="47"/>
                      <a:pt x="314" y="112"/>
                    </a:cubicBezTo>
                    <a:cubicBezTo>
                      <a:pt x="0" y="283"/>
                      <a:pt x="57" y="597"/>
                      <a:pt x="428" y="654"/>
                    </a:cubicBezTo>
                    <a:lnTo>
                      <a:pt x="485" y="683"/>
                    </a:lnTo>
                    <a:cubicBezTo>
                      <a:pt x="505" y="686"/>
                      <a:pt x="528" y="687"/>
                      <a:pt x="554" y="687"/>
                    </a:cubicBezTo>
                    <a:cubicBezTo>
                      <a:pt x="791" y="687"/>
                      <a:pt x="1247" y="566"/>
                      <a:pt x="1170" y="283"/>
                    </a:cubicBezTo>
                    <a:lnTo>
                      <a:pt x="1170" y="255"/>
                    </a:lnTo>
                    <a:cubicBezTo>
                      <a:pt x="1124" y="68"/>
                      <a:pt x="941" y="0"/>
                      <a:pt x="7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7"/>
              <p:cNvSpPr/>
              <p:nvPr/>
            </p:nvSpPr>
            <p:spPr>
              <a:xfrm>
                <a:off x="6796550" y="729125"/>
                <a:ext cx="32125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7" extrusionOk="0">
                    <a:moveTo>
                      <a:pt x="712" y="0"/>
                    </a:moveTo>
                    <a:cubicBezTo>
                      <a:pt x="515" y="0"/>
                      <a:pt x="301" y="75"/>
                      <a:pt x="172" y="186"/>
                    </a:cubicBezTo>
                    <a:cubicBezTo>
                      <a:pt x="1" y="358"/>
                      <a:pt x="29" y="586"/>
                      <a:pt x="257" y="671"/>
                    </a:cubicBezTo>
                    <a:cubicBezTo>
                      <a:pt x="286" y="700"/>
                      <a:pt x="315" y="700"/>
                      <a:pt x="315" y="700"/>
                    </a:cubicBezTo>
                    <a:cubicBezTo>
                      <a:pt x="407" y="731"/>
                      <a:pt x="514" y="747"/>
                      <a:pt x="622" y="747"/>
                    </a:cubicBezTo>
                    <a:cubicBezTo>
                      <a:pt x="815" y="747"/>
                      <a:pt x="1014" y="696"/>
                      <a:pt x="1142" y="586"/>
                    </a:cubicBezTo>
                    <a:lnTo>
                      <a:pt x="1142" y="557"/>
                    </a:lnTo>
                    <a:cubicBezTo>
                      <a:pt x="1228" y="472"/>
                      <a:pt x="1285" y="386"/>
                      <a:pt x="1228" y="243"/>
                    </a:cubicBezTo>
                    <a:cubicBezTo>
                      <a:pt x="1199" y="158"/>
                      <a:pt x="1085" y="129"/>
                      <a:pt x="999" y="101"/>
                    </a:cubicBezTo>
                    <a:cubicBezTo>
                      <a:pt x="999" y="101"/>
                      <a:pt x="999" y="72"/>
                      <a:pt x="999" y="72"/>
                    </a:cubicBezTo>
                    <a:cubicBezTo>
                      <a:pt x="919" y="22"/>
                      <a:pt x="818" y="0"/>
                      <a:pt x="7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7"/>
              <p:cNvSpPr/>
              <p:nvPr/>
            </p:nvSpPr>
            <p:spPr>
              <a:xfrm>
                <a:off x="6826525" y="682800"/>
                <a:ext cx="25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98" extrusionOk="0">
                    <a:moveTo>
                      <a:pt x="634" y="1"/>
                    </a:moveTo>
                    <a:cubicBezTo>
                      <a:pt x="373" y="1"/>
                      <a:pt x="1" y="197"/>
                      <a:pt x="228" y="356"/>
                    </a:cubicBezTo>
                    <a:cubicBezTo>
                      <a:pt x="274" y="385"/>
                      <a:pt x="337" y="397"/>
                      <a:pt x="405" y="397"/>
                    </a:cubicBezTo>
                    <a:cubicBezTo>
                      <a:pt x="673" y="397"/>
                      <a:pt x="1027" y="202"/>
                      <a:pt x="799" y="42"/>
                    </a:cubicBezTo>
                    <a:cubicBezTo>
                      <a:pt x="759" y="13"/>
                      <a:pt x="700" y="1"/>
                      <a:pt x="63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7"/>
              <p:cNvSpPr/>
              <p:nvPr/>
            </p:nvSpPr>
            <p:spPr>
              <a:xfrm>
                <a:off x="6863750" y="728450"/>
                <a:ext cx="2625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98" extrusionOk="0">
                    <a:moveTo>
                      <a:pt x="643" y="1"/>
                    </a:moveTo>
                    <a:cubicBezTo>
                      <a:pt x="368" y="1"/>
                      <a:pt x="1" y="197"/>
                      <a:pt x="251" y="356"/>
                    </a:cubicBezTo>
                    <a:cubicBezTo>
                      <a:pt x="292" y="385"/>
                      <a:pt x="351" y="397"/>
                      <a:pt x="417" y="397"/>
                    </a:cubicBezTo>
                    <a:cubicBezTo>
                      <a:pt x="678" y="397"/>
                      <a:pt x="1050" y="202"/>
                      <a:pt x="822" y="42"/>
                    </a:cubicBezTo>
                    <a:cubicBezTo>
                      <a:pt x="776" y="13"/>
                      <a:pt x="713" y="1"/>
                      <a:pt x="6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7"/>
              <p:cNvSpPr/>
              <p:nvPr/>
            </p:nvSpPr>
            <p:spPr>
              <a:xfrm>
                <a:off x="6941150" y="690275"/>
                <a:ext cx="302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691" y="1"/>
                    </a:moveTo>
                    <a:cubicBezTo>
                      <a:pt x="420" y="1"/>
                      <a:pt x="1" y="124"/>
                      <a:pt x="180" y="371"/>
                    </a:cubicBezTo>
                    <a:cubicBezTo>
                      <a:pt x="237" y="428"/>
                      <a:pt x="265" y="485"/>
                      <a:pt x="323" y="514"/>
                    </a:cubicBezTo>
                    <a:cubicBezTo>
                      <a:pt x="398" y="576"/>
                      <a:pt x="495" y="600"/>
                      <a:pt x="595" y="600"/>
                    </a:cubicBezTo>
                    <a:cubicBezTo>
                      <a:pt x="723" y="600"/>
                      <a:pt x="854" y="561"/>
                      <a:pt x="950" y="514"/>
                    </a:cubicBezTo>
                    <a:cubicBezTo>
                      <a:pt x="1093" y="428"/>
                      <a:pt x="1207" y="257"/>
                      <a:pt x="1036" y="143"/>
                    </a:cubicBezTo>
                    <a:cubicBezTo>
                      <a:pt x="979" y="86"/>
                      <a:pt x="922" y="57"/>
                      <a:pt x="865" y="29"/>
                    </a:cubicBezTo>
                    <a:cubicBezTo>
                      <a:pt x="828" y="10"/>
                      <a:pt x="765" y="1"/>
                      <a:pt x="69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7"/>
              <p:cNvSpPr/>
              <p:nvPr/>
            </p:nvSpPr>
            <p:spPr>
              <a:xfrm>
                <a:off x="7145375" y="813350"/>
                <a:ext cx="249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97" extrusionOk="0">
                    <a:moveTo>
                      <a:pt x="608" y="0"/>
                    </a:moveTo>
                    <a:cubicBezTo>
                      <a:pt x="354" y="0"/>
                      <a:pt x="0" y="196"/>
                      <a:pt x="228" y="355"/>
                    </a:cubicBezTo>
                    <a:cubicBezTo>
                      <a:pt x="268" y="384"/>
                      <a:pt x="326" y="397"/>
                      <a:pt x="390" y="397"/>
                    </a:cubicBezTo>
                    <a:cubicBezTo>
                      <a:pt x="644" y="397"/>
                      <a:pt x="998" y="201"/>
                      <a:pt x="770" y="42"/>
                    </a:cubicBezTo>
                    <a:cubicBezTo>
                      <a:pt x="730" y="13"/>
                      <a:pt x="672" y="0"/>
                      <a:pt x="6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7"/>
              <p:cNvSpPr/>
              <p:nvPr/>
            </p:nvSpPr>
            <p:spPr>
              <a:xfrm>
                <a:off x="6051875" y="1178425"/>
                <a:ext cx="2255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485" y="0"/>
                    </a:moveTo>
                    <a:cubicBezTo>
                      <a:pt x="364" y="0"/>
                      <a:pt x="226" y="35"/>
                      <a:pt x="171" y="76"/>
                    </a:cubicBezTo>
                    <a:cubicBezTo>
                      <a:pt x="57" y="190"/>
                      <a:pt x="0" y="247"/>
                      <a:pt x="29" y="418"/>
                    </a:cubicBezTo>
                    <a:cubicBezTo>
                      <a:pt x="37" y="550"/>
                      <a:pt x="133" y="601"/>
                      <a:pt x="252" y="601"/>
                    </a:cubicBezTo>
                    <a:cubicBezTo>
                      <a:pt x="519" y="601"/>
                      <a:pt x="902" y="347"/>
                      <a:pt x="685" y="190"/>
                    </a:cubicBezTo>
                    <a:cubicBezTo>
                      <a:pt x="685" y="190"/>
                      <a:pt x="685" y="190"/>
                      <a:pt x="685" y="161"/>
                    </a:cubicBezTo>
                    <a:cubicBezTo>
                      <a:pt x="730" y="42"/>
                      <a:pt x="618" y="0"/>
                      <a:pt x="4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7"/>
              <p:cNvSpPr/>
              <p:nvPr/>
            </p:nvSpPr>
            <p:spPr>
              <a:xfrm>
                <a:off x="6333625" y="1607475"/>
                <a:ext cx="435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82" extrusionOk="0">
                    <a:moveTo>
                      <a:pt x="975" y="1"/>
                    </a:moveTo>
                    <a:cubicBezTo>
                      <a:pt x="786" y="1"/>
                      <a:pt x="595" y="49"/>
                      <a:pt x="457" y="118"/>
                    </a:cubicBezTo>
                    <a:cubicBezTo>
                      <a:pt x="0" y="375"/>
                      <a:pt x="114" y="746"/>
                      <a:pt x="571" y="860"/>
                    </a:cubicBezTo>
                    <a:cubicBezTo>
                      <a:pt x="642" y="874"/>
                      <a:pt x="714" y="882"/>
                      <a:pt x="785" y="882"/>
                    </a:cubicBezTo>
                    <a:cubicBezTo>
                      <a:pt x="856" y="882"/>
                      <a:pt x="928" y="874"/>
                      <a:pt x="999" y="860"/>
                    </a:cubicBezTo>
                    <a:cubicBezTo>
                      <a:pt x="1341" y="832"/>
                      <a:pt x="1741" y="489"/>
                      <a:pt x="1541" y="233"/>
                    </a:cubicBezTo>
                    <a:cubicBezTo>
                      <a:pt x="1541" y="233"/>
                      <a:pt x="1541" y="233"/>
                      <a:pt x="1512" y="204"/>
                    </a:cubicBezTo>
                    <a:cubicBezTo>
                      <a:pt x="1380" y="57"/>
                      <a:pt x="1178" y="1"/>
                      <a:pt x="9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27"/>
              <p:cNvSpPr/>
              <p:nvPr/>
            </p:nvSpPr>
            <p:spPr>
              <a:xfrm>
                <a:off x="6334500" y="1544450"/>
                <a:ext cx="389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599" extrusionOk="0">
                    <a:moveTo>
                      <a:pt x="931" y="1"/>
                    </a:moveTo>
                    <a:cubicBezTo>
                      <a:pt x="524" y="1"/>
                      <a:pt x="1" y="282"/>
                      <a:pt x="336" y="528"/>
                    </a:cubicBezTo>
                    <a:cubicBezTo>
                      <a:pt x="410" y="577"/>
                      <a:pt x="513" y="599"/>
                      <a:pt x="626" y="599"/>
                    </a:cubicBezTo>
                    <a:cubicBezTo>
                      <a:pt x="1032" y="599"/>
                      <a:pt x="1556" y="318"/>
                      <a:pt x="1221" y="72"/>
                    </a:cubicBezTo>
                    <a:cubicBezTo>
                      <a:pt x="1147" y="22"/>
                      <a:pt x="1043" y="1"/>
                      <a:pt x="93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27"/>
              <p:cNvSpPr/>
              <p:nvPr/>
            </p:nvSpPr>
            <p:spPr>
              <a:xfrm>
                <a:off x="6312400" y="1543450"/>
                <a:ext cx="159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252" extrusionOk="0">
                    <a:moveTo>
                      <a:pt x="377" y="0"/>
                    </a:moveTo>
                    <a:cubicBezTo>
                      <a:pt x="222" y="0"/>
                      <a:pt x="1" y="113"/>
                      <a:pt x="136" y="226"/>
                    </a:cubicBezTo>
                    <a:cubicBezTo>
                      <a:pt x="166" y="244"/>
                      <a:pt x="207" y="251"/>
                      <a:pt x="252" y="251"/>
                    </a:cubicBezTo>
                    <a:cubicBezTo>
                      <a:pt x="420" y="251"/>
                      <a:pt x="636" y="139"/>
                      <a:pt x="478" y="26"/>
                    </a:cubicBezTo>
                    <a:cubicBezTo>
                      <a:pt x="454" y="8"/>
                      <a:pt x="418" y="0"/>
                      <a:pt x="3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7"/>
              <p:cNvSpPr/>
              <p:nvPr/>
            </p:nvSpPr>
            <p:spPr>
              <a:xfrm>
                <a:off x="6788700" y="861150"/>
                <a:ext cx="932200" cy="598425"/>
              </a:xfrm>
              <a:custGeom>
                <a:avLst/>
                <a:gdLst/>
                <a:ahLst/>
                <a:cxnLst/>
                <a:rect l="l" t="t" r="r" b="b"/>
                <a:pathLst>
                  <a:path w="37288" h="23937" extrusionOk="0">
                    <a:moveTo>
                      <a:pt x="14082" y="1"/>
                    </a:moveTo>
                    <a:cubicBezTo>
                      <a:pt x="11934" y="1"/>
                      <a:pt x="9749" y="345"/>
                      <a:pt x="7590" y="1068"/>
                    </a:cubicBezTo>
                    <a:cubicBezTo>
                      <a:pt x="7419" y="1125"/>
                      <a:pt x="7248" y="1182"/>
                      <a:pt x="7077" y="1268"/>
                    </a:cubicBezTo>
                    <a:cubicBezTo>
                      <a:pt x="3681" y="2495"/>
                      <a:pt x="457" y="5120"/>
                      <a:pt x="258" y="8972"/>
                    </a:cubicBezTo>
                    <a:cubicBezTo>
                      <a:pt x="1" y="14050"/>
                      <a:pt x="5936" y="18330"/>
                      <a:pt x="9702" y="20584"/>
                    </a:cubicBezTo>
                    <a:cubicBezTo>
                      <a:pt x="12733" y="22379"/>
                      <a:pt x="18862" y="23937"/>
                      <a:pt x="24293" y="23937"/>
                    </a:cubicBezTo>
                    <a:cubicBezTo>
                      <a:pt x="31384" y="23937"/>
                      <a:pt x="37287" y="21280"/>
                      <a:pt x="33555" y="13023"/>
                    </a:cubicBezTo>
                    <a:lnTo>
                      <a:pt x="33555" y="12995"/>
                    </a:lnTo>
                    <a:cubicBezTo>
                      <a:pt x="29916" y="4994"/>
                      <a:pt x="22267" y="1"/>
                      <a:pt x="140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7"/>
              <p:cNvSpPr/>
              <p:nvPr/>
            </p:nvSpPr>
            <p:spPr>
              <a:xfrm>
                <a:off x="7459225" y="1195975"/>
                <a:ext cx="57075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163" extrusionOk="0">
                    <a:moveTo>
                      <a:pt x="1227" y="1"/>
                    </a:moveTo>
                    <a:cubicBezTo>
                      <a:pt x="1027" y="1"/>
                      <a:pt x="826" y="43"/>
                      <a:pt x="656" y="115"/>
                    </a:cubicBezTo>
                    <a:cubicBezTo>
                      <a:pt x="314" y="229"/>
                      <a:pt x="0" y="600"/>
                      <a:pt x="342" y="914"/>
                    </a:cubicBezTo>
                    <a:cubicBezTo>
                      <a:pt x="529" y="1084"/>
                      <a:pt x="817" y="1163"/>
                      <a:pt x="1103" y="1163"/>
                    </a:cubicBezTo>
                    <a:cubicBezTo>
                      <a:pt x="1299" y="1163"/>
                      <a:pt x="1493" y="1126"/>
                      <a:pt x="1655" y="1057"/>
                    </a:cubicBezTo>
                    <a:cubicBezTo>
                      <a:pt x="1969" y="943"/>
                      <a:pt x="2283" y="572"/>
                      <a:pt x="1969" y="258"/>
                    </a:cubicBezTo>
                    <a:cubicBezTo>
                      <a:pt x="1772" y="78"/>
                      <a:pt x="1499" y="1"/>
                      <a:pt x="12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7"/>
              <p:cNvSpPr/>
              <p:nvPr/>
            </p:nvSpPr>
            <p:spPr>
              <a:xfrm>
                <a:off x="7399300" y="1242100"/>
                <a:ext cx="508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096" extrusionOk="0">
                    <a:moveTo>
                      <a:pt x="1310" y="1"/>
                    </a:moveTo>
                    <a:cubicBezTo>
                      <a:pt x="1065" y="1"/>
                      <a:pt x="817" y="56"/>
                      <a:pt x="714" y="125"/>
                    </a:cubicBezTo>
                    <a:cubicBezTo>
                      <a:pt x="628" y="182"/>
                      <a:pt x="542" y="211"/>
                      <a:pt x="457" y="268"/>
                    </a:cubicBezTo>
                    <a:cubicBezTo>
                      <a:pt x="0" y="496"/>
                      <a:pt x="286" y="924"/>
                      <a:pt x="628" y="1038"/>
                    </a:cubicBezTo>
                    <a:cubicBezTo>
                      <a:pt x="735" y="1074"/>
                      <a:pt x="881" y="1095"/>
                      <a:pt x="1035" y="1095"/>
                    </a:cubicBezTo>
                    <a:cubicBezTo>
                      <a:pt x="1375" y="1095"/>
                      <a:pt x="1757" y="990"/>
                      <a:pt x="1855" y="696"/>
                    </a:cubicBezTo>
                    <a:lnTo>
                      <a:pt x="1912" y="496"/>
                    </a:lnTo>
                    <a:cubicBezTo>
                      <a:pt x="2031" y="121"/>
                      <a:pt x="1673" y="1"/>
                      <a:pt x="13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7"/>
              <p:cNvSpPr/>
              <p:nvPr/>
            </p:nvSpPr>
            <p:spPr>
              <a:xfrm>
                <a:off x="7386450" y="1193150"/>
                <a:ext cx="399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30" extrusionOk="0">
                    <a:moveTo>
                      <a:pt x="743" y="0"/>
                    </a:moveTo>
                    <a:cubicBezTo>
                      <a:pt x="571" y="29"/>
                      <a:pt x="429" y="57"/>
                      <a:pt x="315" y="114"/>
                    </a:cubicBezTo>
                    <a:cubicBezTo>
                      <a:pt x="143" y="171"/>
                      <a:pt x="1" y="285"/>
                      <a:pt x="29" y="457"/>
                    </a:cubicBezTo>
                    <a:cubicBezTo>
                      <a:pt x="58" y="485"/>
                      <a:pt x="58" y="542"/>
                      <a:pt x="86" y="571"/>
                    </a:cubicBezTo>
                    <a:cubicBezTo>
                      <a:pt x="86" y="571"/>
                      <a:pt x="86" y="599"/>
                      <a:pt x="86" y="599"/>
                    </a:cubicBezTo>
                    <a:cubicBezTo>
                      <a:pt x="225" y="830"/>
                      <a:pt x="530" y="930"/>
                      <a:pt x="823" y="930"/>
                    </a:cubicBezTo>
                    <a:cubicBezTo>
                      <a:pt x="893" y="930"/>
                      <a:pt x="962" y="924"/>
                      <a:pt x="1028" y="913"/>
                    </a:cubicBezTo>
                    <a:lnTo>
                      <a:pt x="1085" y="913"/>
                    </a:lnTo>
                    <a:cubicBezTo>
                      <a:pt x="1171" y="885"/>
                      <a:pt x="1228" y="856"/>
                      <a:pt x="1285" y="828"/>
                    </a:cubicBezTo>
                    <a:cubicBezTo>
                      <a:pt x="1399" y="770"/>
                      <a:pt x="1484" y="713"/>
                      <a:pt x="1484" y="628"/>
                    </a:cubicBezTo>
                    <a:cubicBezTo>
                      <a:pt x="1599" y="371"/>
                      <a:pt x="1399" y="200"/>
                      <a:pt x="1199" y="114"/>
                    </a:cubicBezTo>
                    <a:cubicBezTo>
                      <a:pt x="1199" y="86"/>
                      <a:pt x="1171" y="86"/>
                      <a:pt x="1142" y="86"/>
                    </a:cubicBezTo>
                    <a:cubicBezTo>
                      <a:pt x="1142" y="57"/>
                      <a:pt x="1114" y="57"/>
                      <a:pt x="1085" y="57"/>
                    </a:cubicBezTo>
                    <a:cubicBezTo>
                      <a:pt x="1056" y="57"/>
                      <a:pt x="1056" y="57"/>
                      <a:pt x="1028" y="29"/>
                    </a:cubicBezTo>
                    <a:lnTo>
                      <a:pt x="942" y="29"/>
                    </a:lnTo>
                    <a:cubicBezTo>
                      <a:pt x="857" y="0"/>
                      <a:pt x="800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7"/>
              <p:cNvSpPr/>
              <p:nvPr/>
            </p:nvSpPr>
            <p:spPr>
              <a:xfrm>
                <a:off x="7520550" y="1287900"/>
                <a:ext cx="521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196" extrusionOk="0">
                    <a:moveTo>
                      <a:pt x="1253" y="0"/>
                    </a:moveTo>
                    <a:cubicBezTo>
                      <a:pt x="1135" y="0"/>
                      <a:pt x="1025" y="13"/>
                      <a:pt x="942" y="33"/>
                    </a:cubicBezTo>
                    <a:cubicBezTo>
                      <a:pt x="543" y="119"/>
                      <a:pt x="1" y="604"/>
                      <a:pt x="600" y="918"/>
                    </a:cubicBezTo>
                    <a:cubicBezTo>
                      <a:pt x="838" y="1037"/>
                      <a:pt x="1016" y="1195"/>
                      <a:pt x="1284" y="1195"/>
                    </a:cubicBezTo>
                    <a:cubicBezTo>
                      <a:pt x="1337" y="1195"/>
                      <a:pt x="1394" y="1189"/>
                      <a:pt x="1456" y="1175"/>
                    </a:cubicBezTo>
                    <a:cubicBezTo>
                      <a:pt x="1798" y="1118"/>
                      <a:pt x="2084" y="832"/>
                      <a:pt x="2084" y="490"/>
                    </a:cubicBezTo>
                    <a:cubicBezTo>
                      <a:pt x="2084" y="122"/>
                      <a:pt x="1624" y="0"/>
                      <a:pt x="12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7"/>
              <p:cNvSpPr/>
              <p:nvPr/>
            </p:nvSpPr>
            <p:spPr>
              <a:xfrm>
                <a:off x="7376475" y="1355800"/>
                <a:ext cx="67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20" extrusionOk="0">
                    <a:moveTo>
                      <a:pt x="1403" y="0"/>
                    </a:moveTo>
                    <a:cubicBezTo>
                      <a:pt x="800" y="0"/>
                      <a:pt x="162" y="230"/>
                      <a:pt x="57" y="855"/>
                    </a:cubicBezTo>
                    <a:cubicBezTo>
                      <a:pt x="57" y="855"/>
                      <a:pt x="57" y="884"/>
                      <a:pt x="57" y="912"/>
                    </a:cubicBezTo>
                    <a:cubicBezTo>
                      <a:pt x="0" y="1226"/>
                      <a:pt x="457" y="1455"/>
                      <a:pt x="714" y="1540"/>
                    </a:cubicBezTo>
                    <a:cubicBezTo>
                      <a:pt x="893" y="1591"/>
                      <a:pt x="1090" y="1620"/>
                      <a:pt x="1289" y="1620"/>
                    </a:cubicBezTo>
                    <a:cubicBezTo>
                      <a:pt x="1532" y="1620"/>
                      <a:pt x="1778" y="1577"/>
                      <a:pt x="1998" y="1483"/>
                    </a:cubicBezTo>
                    <a:cubicBezTo>
                      <a:pt x="2026" y="1483"/>
                      <a:pt x="2055" y="1483"/>
                      <a:pt x="2083" y="1455"/>
                    </a:cubicBezTo>
                    <a:cubicBezTo>
                      <a:pt x="2369" y="1340"/>
                      <a:pt x="2711" y="1112"/>
                      <a:pt x="2711" y="741"/>
                    </a:cubicBezTo>
                    <a:cubicBezTo>
                      <a:pt x="2682" y="399"/>
                      <a:pt x="2311" y="171"/>
                      <a:pt x="2026" y="85"/>
                    </a:cubicBezTo>
                    <a:cubicBezTo>
                      <a:pt x="1842" y="31"/>
                      <a:pt x="1625" y="0"/>
                      <a:pt x="14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7"/>
              <p:cNvSpPr/>
              <p:nvPr/>
            </p:nvSpPr>
            <p:spPr>
              <a:xfrm>
                <a:off x="7362925" y="1318225"/>
                <a:ext cx="383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897" extrusionOk="0">
                    <a:moveTo>
                      <a:pt x="929" y="1"/>
                    </a:moveTo>
                    <a:cubicBezTo>
                      <a:pt x="799" y="1"/>
                      <a:pt x="683" y="20"/>
                      <a:pt x="628" y="47"/>
                    </a:cubicBezTo>
                    <a:cubicBezTo>
                      <a:pt x="571" y="76"/>
                      <a:pt x="485" y="104"/>
                      <a:pt x="428" y="133"/>
                    </a:cubicBezTo>
                    <a:cubicBezTo>
                      <a:pt x="29" y="304"/>
                      <a:pt x="0" y="704"/>
                      <a:pt x="457" y="846"/>
                    </a:cubicBezTo>
                    <a:cubicBezTo>
                      <a:pt x="553" y="878"/>
                      <a:pt x="672" y="897"/>
                      <a:pt x="794" y="897"/>
                    </a:cubicBezTo>
                    <a:cubicBezTo>
                      <a:pt x="1107" y="897"/>
                      <a:pt x="1443" y="775"/>
                      <a:pt x="1484" y="447"/>
                    </a:cubicBezTo>
                    <a:cubicBezTo>
                      <a:pt x="1484" y="418"/>
                      <a:pt x="1484" y="361"/>
                      <a:pt x="1512" y="333"/>
                    </a:cubicBezTo>
                    <a:cubicBezTo>
                      <a:pt x="1532" y="82"/>
                      <a:pt x="1199" y="1"/>
                      <a:pt x="9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7"/>
              <p:cNvSpPr/>
              <p:nvPr/>
            </p:nvSpPr>
            <p:spPr>
              <a:xfrm>
                <a:off x="6944925" y="1015075"/>
                <a:ext cx="406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36" extrusionOk="0">
                    <a:moveTo>
                      <a:pt x="861" y="1"/>
                    </a:moveTo>
                    <a:cubicBezTo>
                      <a:pt x="718" y="1"/>
                      <a:pt x="575" y="28"/>
                      <a:pt x="457" y="76"/>
                    </a:cubicBezTo>
                    <a:cubicBezTo>
                      <a:pt x="229" y="161"/>
                      <a:pt x="0" y="418"/>
                      <a:pt x="229" y="646"/>
                    </a:cubicBezTo>
                    <a:cubicBezTo>
                      <a:pt x="379" y="780"/>
                      <a:pt x="578" y="835"/>
                      <a:pt x="775" y="835"/>
                    </a:cubicBezTo>
                    <a:cubicBezTo>
                      <a:pt x="914" y="835"/>
                      <a:pt x="1052" y="808"/>
                      <a:pt x="1170" y="760"/>
                    </a:cubicBezTo>
                    <a:cubicBezTo>
                      <a:pt x="1398" y="675"/>
                      <a:pt x="1627" y="418"/>
                      <a:pt x="1398" y="190"/>
                    </a:cubicBezTo>
                    <a:cubicBezTo>
                      <a:pt x="1265" y="56"/>
                      <a:pt x="1062" y="1"/>
                      <a:pt x="8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7"/>
              <p:cNvSpPr/>
              <p:nvPr/>
            </p:nvSpPr>
            <p:spPr>
              <a:xfrm>
                <a:off x="6903425" y="1072150"/>
                <a:ext cx="450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268" extrusionOk="0">
                    <a:moveTo>
                      <a:pt x="962" y="0"/>
                    </a:moveTo>
                    <a:cubicBezTo>
                      <a:pt x="491" y="0"/>
                      <a:pt x="1" y="205"/>
                      <a:pt x="63" y="560"/>
                    </a:cubicBezTo>
                    <a:cubicBezTo>
                      <a:pt x="120" y="789"/>
                      <a:pt x="148" y="988"/>
                      <a:pt x="376" y="1131"/>
                    </a:cubicBezTo>
                    <a:cubicBezTo>
                      <a:pt x="564" y="1214"/>
                      <a:pt x="798" y="1267"/>
                      <a:pt x="1011" y="1267"/>
                    </a:cubicBezTo>
                    <a:cubicBezTo>
                      <a:pt x="1089" y="1267"/>
                      <a:pt x="1164" y="1260"/>
                      <a:pt x="1232" y="1245"/>
                    </a:cubicBezTo>
                    <a:cubicBezTo>
                      <a:pt x="1432" y="1217"/>
                      <a:pt x="1660" y="1131"/>
                      <a:pt x="1717" y="931"/>
                    </a:cubicBezTo>
                    <a:cubicBezTo>
                      <a:pt x="1803" y="789"/>
                      <a:pt x="1803" y="731"/>
                      <a:pt x="1774" y="475"/>
                    </a:cubicBezTo>
                    <a:cubicBezTo>
                      <a:pt x="1748" y="147"/>
                      <a:pt x="1362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27"/>
              <p:cNvSpPr/>
              <p:nvPr/>
            </p:nvSpPr>
            <p:spPr>
              <a:xfrm>
                <a:off x="7056200" y="1080075"/>
                <a:ext cx="499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128" extrusionOk="0">
                    <a:moveTo>
                      <a:pt x="1227" y="0"/>
                    </a:moveTo>
                    <a:cubicBezTo>
                      <a:pt x="910" y="0"/>
                      <a:pt x="581" y="91"/>
                      <a:pt x="428" y="243"/>
                    </a:cubicBezTo>
                    <a:cubicBezTo>
                      <a:pt x="200" y="329"/>
                      <a:pt x="0" y="443"/>
                      <a:pt x="29" y="671"/>
                    </a:cubicBezTo>
                    <a:cubicBezTo>
                      <a:pt x="29" y="1042"/>
                      <a:pt x="542" y="1099"/>
                      <a:pt x="799" y="1128"/>
                    </a:cubicBezTo>
                    <a:cubicBezTo>
                      <a:pt x="1227" y="1128"/>
                      <a:pt x="1998" y="1042"/>
                      <a:pt x="1998" y="472"/>
                    </a:cubicBezTo>
                    <a:cubicBezTo>
                      <a:pt x="1998" y="140"/>
                      <a:pt x="1621" y="0"/>
                      <a:pt x="12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27"/>
              <p:cNvSpPr/>
              <p:nvPr/>
            </p:nvSpPr>
            <p:spPr>
              <a:xfrm>
                <a:off x="7068325" y="939675"/>
                <a:ext cx="285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496" extrusionOk="0">
                    <a:moveTo>
                      <a:pt x="761" y="0"/>
                    </a:moveTo>
                    <a:cubicBezTo>
                      <a:pt x="565" y="0"/>
                      <a:pt x="406" y="42"/>
                      <a:pt x="229" y="153"/>
                    </a:cubicBezTo>
                    <a:cubicBezTo>
                      <a:pt x="0" y="305"/>
                      <a:pt x="254" y="495"/>
                      <a:pt x="508" y="495"/>
                    </a:cubicBezTo>
                    <a:cubicBezTo>
                      <a:pt x="634" y="495"/>
                      <a:pt x="761" y="448"/>
                      <a:pt x="828" y="324"/>
                    </a:cubicBezTo>
                    <a:cubicBezTo>
                      <a:pt x="856" y="281"/>
                      <a:pt x="849" y="274"/>
                      <a:pt x="853" y="274"/>
                    </a:cubicBezTo>
                    <a:lnTo>
                      <a:pt x="853" y="274"/>
                    </a:lnTo>
                    <a:cubicBezTo>
                      <a:pt x="855" y="274"/>
                      <a:pt x="859" y="276"/>
                      <a:pt x="872" y="276"/>
                    </a:cubicBezTo>
                    <a:cubicBezTo>
                      <a:pt x="885" y="276"/>
                      <a:pt x="906" y="274"/>
                      <a:pt x="942" y="267"/>
                    </a:cubicBezTo>
                    <a:cubicBezTo>
                      <a:pt x="1142" y="210"/>
                      <a:pt x="1142" y="39"/>
                      <a:pt x="942" y="10"/>
                    </a:cubicBezTo>
                    <a:cubicBezTo>
                      <a:pt x="878" y="4"/>
                      <a:pt x="818" y="0"/>
                      <a:pt x="7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27"/>
              <p:cNvSpPr/>
              <p:nvPr/>
            </p:nvSpPr>
            <p:spPr>
              <a:xfrm>
                <a:off x="7091850" y="1241200"/>
                <a:ext cx="478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20" extrusionOk="0">
                    <a:moveTo>
                      <a:pt x="488" y="1006"/>
                    </a:moveTo>
                    <a:cubicBezTo>
                      <a:pt x="488" y="1006"/>
                      <a:pt x="503" y="1011"/>
                      <a:pt x="529" y="1021"/>
                    </a:cubicBezTo>
                    <a:lnTo>
                      <a:pt x="529" y="1021"/>
                    </a:lnTo>
                    <a:cubicBezTo>
                      <a:pt x="501" y="1011"/>
                      <a:pt x="487" y="1006"/>
                      <a:pt x="488" y="1006"/>
                    </a:cubicBezTo>
                    <a:close/>
                    <a:moveTo>
                      <a:pt x="972" y="0"/>
                    </a:moveTo>
                    <a:cubicBezTo>
                      <a:pt x="805" y="0"/>
                      <a:pt x="636" y="36"/>
                      <a:pt x="486" y="104"/>
                    </a:cubicBezTo>
                    <a:cubicBezTo>
                      <a:pt x="258" y="189"/>
                      <a:pt x="1" y="389"/>
                      <a:pt x="115" y="675"/>
                    </a:cubicBezTo>
                    <a:cubicBezTo>
                      <a:pt x="172" y="789"/>
                      <a:pt x="258" y="874"/>
                      <a:pt x="372" y="960"/>
                    </a:cubicBezTo>
                    <a:cubicBezTo>
                      <a:pt x="454" y="987"/>
                      <a:pt x="509" y="1040"/>
                      <a:pt x="589" y="1045"/>
                    </a:cubicBezTo>
                    <a:lnTo>
                      <a:pt x="589" y="1045"/>
                    </a:lnTo>
                    <a:cubicBezTo>
                      <a:pt x="609" y="1053"/>
                      <a:pt x="632" y="1063"/>
                      <a:pt x="657" y="1074"/>
                    </a:cubicBezTo>
                    <a:cubicBezTo>
                      <a:pt x="756" y="1104"/>
                      <a:pt x="871" y="1119"/>
                      <a:pt x="991" y="1119"/>
                    </a:cubicBezTo>
                    <a:cubicBezTo>
                      <a:pt x="1218" y="1119"/>
                      <a:pt x="1459" y="1062"/>
                      <a:pt x="1627" y="931"/>
                    </a:cubicBezTo>
                    <a:cubicBezTo>
                      <a:pt x="1799" y="817"/>
                      <a:pt x="1913" y="675"/>
                      <a:pt x="1827" y="446"/>
                    </a:cubicBezTo>
                    <a:cubicBezTo>
                      <a:pt x="1770" y="275"/>
                      <a:pt x="1627" y="218"/>
                      <a:pt x="1485" y="132"/>
                    </a:cubicBezTo>
                    <a:cubicBezTo>
                      <a:pt x="1336" y="43"/>
                      <a:pt x="115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27"/>
              <p:cNvSpPr/>
              <p:nvPr/>
            </p:nvSpPr>
            <p:spPr>
              <a:xfrm>
                <a:off x="7033375" y="1294875"/>
                <a:ext cx="442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82" extrusionOk="0">
                    <a:moveTo>
                      <a:pt x="775" y="0"/>
                    </a:moveTo>
                    <a:cubicBezTo>
                      <a:pt x="538" y="0"/>
                      <a:pt x="311" y="72"/>
                      <a:pt x="200" y="239"/>
                    </a:cubicBezTo>
                    <a:cubicBezTo>
                      <a:pt x="172" y="268"/>
                      <a:pt x="172" y="297"/>
                      <a:pt x="143" y="325"/>
                    </a:cubicBezTo>
                    <a:cubicBezTo>
                      <a:pt x="86" y="439"/>
                      <a:pt x="0" y="553"/>
                      <a:pt x="86" y="696"/>
                    </a:cubicBezTo>
                    <a:cubicBezTo>
                      <a:pt x="257" y="924"/>
                      <a:pt x="428" y="1010"/>
                      <a:pt x="742" y="1067"/>
                    </a:cubicBezTo>
                    <a:cubicBezTo>
                      <a:pt x="789" y="1076"/>
                      <a:pt x="842" y="1081"/>
                      <a:pt x="899" y="1081"/>
                    </a:cubicBezTo>
                    <a:cubicBezTo>
                      <a:pt x="1186" y="1081"/>
                      <a:pt x="1565" y="958"/>
                      <a:pt x="1684" y="696"/>
                    </a:cubicBezTo>
                    <a:lnTo>
                      <a:pt x="1684" y="667"/>
                    </a:lnTo>
                    <a:cubicBezTo>
                      <a:pt x="1769" y="496"/>
                      <a:pt x="1627" y="354"/>
                      <a:pt x="1484" y="268"/>
                    </a:cubicBezTo>
                    <a:lnTo>
                      <a:pt x="1455" y="268"/>
                    </a:lnTo>
                    <a:cubicBezTo>
                      <a:pt x="1455" y="239"/>
                      <a:pt x="1427" y="211"/>
                      <a:pt x="1427" y="211"/>
                    </a:cubicBezTo>
                    <a:cubicBezTo>
                      <a:pt x="1281" y="79"/>
                      <a:pt x="1023" y="0"/>
                      <a:pt x="7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27"/>
              <p:cNvSpPr/>
              <p:nvPr/>
            </p:nvSpPr>
            <p:spPr>
              <a:xfrm>
                <a:off x="7299425" y="1007975"/>
                <a:ext cx="407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042" extrusionOk="0">
                    <a:moveTo>
                      <a:pt x="872" y="1"/>
                    </a:moveTo>
                    <a:cubicBezTo>
                      <a:pt x="618" y="1"/>
                      <a:pt x="355" y="89"/>
                      <a:pt x="229" y="246"/>
                    </a:cubicBezTo>
                    <a:cubicBezTo>
                      <a:pt x="201" y="246"/>
                      <a:pt x="172" y="274"/>
                      <a:pt x="144" y="303"/>
                    </a:cubicBezTo>
                    <a:cubicBezTo>
                      <a:pt x="1" y="445"/>
                      <a:pt x="58" y="616"/>
                      <a:pt x="172" y="759"/>
                    </a:cubicBezTo>
                    <a:cubicBezTo>
                      <a:pt x="158" y="752"/>
                      <a:pt x="149" y="748"/>
                      <a:pt x="145" y="748"/>
                    </a:cubicBezTo>
                    <a:lnTo>
                      <a:pt x="145" y="748"/>
                    </a:lnTo>
                    <a:cubicBezTo>
                      <a:pt x="133" y="748"/>
                      <a:pt x="165" y="781"/>
                      <a:pt x="229" y="845"/>
                    </a:cubicBezTo>
                    <a:cubicBezTo>
                      <a:pt x="258" y="873"/>
                      <a:pt x="286" y="902"/>
                      <a:pt x="343" y="902"/>
                    </a:cubicBezTo>
                    <a:cubicBezTo>
                      <a:pt x="400" y="930"/>
                      <a:pt x="429" y="959"/>
                      <a:pt x="457" y="959"/>
                    </a:cubicBezTo>
                    <a:cubicBezTo>
                      <a:pt x="552" y="1013"/>
                      <a:pt x="671" y="1041"/>
                      <a:pt x="793" y="1041"/>
                    </a:cubicBezTo>
                    <a:cubicBezTo>
                      <a:pt x="911" y="1041"/>
                      <a:pt x="1030" y="1014"/>
                      <a:pt x="1129" y="957"/>
                    </a:cubicBezTo>
                    <a:lnTo>
                      <a:pt x="1129" y="957"/>
                    </a:lnTo>
                    <a:cubicBezTo>
                      <a:pt x="1183" y="935"/>
                      <a:pt x="1238" y="904"/>
                      <a:pt x="1285" y="873"/>
                    </a:cubicBezTo>
                    <a:cubicBezTo>
                      <a:pt x="1370" y="845"/>
                      <a:pt x="1399" y="759"/>
                      <a:pt x="1456" y="702"/>
                    </a:cubicBezTo>
                    <a:cubicBezTo>
                      <a:pt x="1627" y="559"/>
                      <a:pt x="1542" y="388"/>
                      <a:pt x="1456" y="246"/>
                    </a:cubicBezTo>
                    <a:cubicBezTo>
                      <a:pt x="1427" y="246"/>
                      <a:pt x="1427" y="217"/>
                      <a:pt x="1399" y="188"/>
                    </a:cubicBezTo>
                    <a:cubicBezTo>
                      <a:pt x="1283" y="60"/>
                      <a:pt x="1081" y="1"/>
                      <a:pt x="8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27"/>
              <p:cNvSpPr/>
              <p:nvPr/>
            </p:nvSpPr>
            <p:spPr>
              <a:xfrm>
                <a:off x="7249500" y="1091300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51" y="1"/>
                    </a:moveTo>
                    <a:cubicBezTo>
                      <a:pt x="954" y="1"/>
                      <a:pt x="866" y="9"/>
                      <a:pt x="800" y="23"/>
                    </a:cubicBezTo>
                    <a:cubicBezTo>
                      <a:pt x="457" y="80"/>
                      <a:pt x="1" y="536"/>
                      <a:pt x="514" y="764"/>
                    </a:cubicBezTo>
                    <a:cubicBezTo>
                      <a:pt x="600" y="821"/>
                      <a:pt x="685" y="879"/>
                      <a:pt x="800" y="936"/>
                    </a:cubicBezTo>
                    <a:cubicBezTo>
                      <a:pt x="885" y="964"/>
                      <a:pt x="999" y="964"/>
                      <a:pt x="1085" y="964"/>
                    </a:cubicBezTo>
                    <a:cubicBezTo>
                      <a:pt x="1142" y="964"/>
                      <a:pt x="1170" y="936"/>
                      <a:pt x="1227" y="936"/>
                    </a:cubicBezTo>
                    <a:lnTo>
                      <a:pt x="1256" y="936"/>
                    </a:lnTo>
                    <a:cubicBezTo>
                      <a:pt x="1541" y="879"/>
                      <a:pt x="1770" y="707"/>
                      <a:pt x="1770" y="422"/>
                    </a:cubicBezTo>
                    <a:cubicBezTo>
                      <a:pt x="1770" y="94"/>
                      <a:pt x="1367" y="1"/>
                      <a:pt x="10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0" name="Google Shape;2530;p27"/>
            <p:cNvGrpSpPr/>
            <p:nvPr/>
          </p:nvGrpSpPr>
          <p:grpSpPr>
            <a:xfrm>
              <a:off x="8167500" y="136388"/>
              <a:ext cx="910925" cy="4914150"/>
              <a:chOff x="8167500" y="136388"/>
              <a:chExt cx="910925" cy="4914150"/>
            </a:xfrm>
          </p:grpSpPr>
          <p:grpSp>
            <p:nvGrpSpPr>
              <p:cNvPr id="2531" name="Google Shape;2531;p27"/>
              <p:cNvGrpSpPr/>
              <p:nvPr/>
            </p:nvGrpSpPr>
            <p:grpSpPr>
              <a:xfrm>
                <a:off x="8254700" y="136388"/>
                <a:ext cx="752025" cy="666400"/>
                <a:chOff x="5212300" y="2549513"/>
                <a:chExt cx="752025" cy="666400"/>
              </a:xfrm>
            </p:grpSpPr>
            <p:sp>
              <p:nvSpPr>
                <p:cNvPr id="2532" name="Google Shape;2532;p27"/>
                <p:cNvSpPr/>
                <p:nvPr/>
              </p:nvSpPr>
              <p:spPr>
                <a:xfrm>
                  <a:off x="5212300" y="2803963"/>
                  <a:ext cx="185475" cy="17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9" h="7196" extrusionOk="0">
                      <a:moveTo>
                        <a:pt x="5266" y="0"/>
                      </a:moveTo>
                      <a:cubicBezTo>
                        <a:pt x="4880" y="0"/>
                        <a:pt x="4448" y="84"/>
                        <a:pt x="3966" y="171"/>
                      </a:cubicBezTo>
                      <a:cubicBezTo>
                        <a:pt x="2368" y="457"/>
                        <a:pt x="685" y="1056"/>
                        <a:pt x="171" y="2511"/>
                      </a:cubicBezTo>
                      <a:cubicBezTo>
                        <a:pt x="57" y="2825"/>
                        <a:pt x="0" y="3196"/>
                        <a:pt x="0" y="3595"/>
                      </a:cubicBezTo>
                      <a:cubicBezTo>
                        <a:pt x="28" y="5556"/>
                        <a:pt x="1044" y="7196"/>
                        <a:pt x="3101" y="7196"/>
                      </a:cubicBezTo>
                      <a:cubicBezTo>
                        <a:pt x="3170" y="7196"/>
                        <a:pt x="3239" y="7194"/>
                        <a:pt x="3310" y="7190"/>
                      </a:cubicBezTo>
                      <a:cubicBezTo>
                        <a:pt x="4736" y="7133"/>
                        <a:pt x="6163" y="6848"/>
                        <a:pt x="6848" y="5450"/>
                      </a:cubicBezTo>
                      <a:cubicBezTo>
                        <a:pt x="7418" y="4337"/>
                        <a:pt x="7418" y="2169"/>
                        <a:pt x="6791" y="970"/>
                      </a:cubicBezTo>
                      <a:cubicBezTo>
                        <a:pt x="6387" y="215"/>
                        <a:pt x="5885" y="0"/>
                        <a:pt x="5266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27"/>
                <p:cNvSpPr/>
                <p:nvPr/>
              </p:nvSpPr>
              <p:spPr>
                <a:xfrm>
                  <a:off x="5553375" y="2757913"/>
                  <a:ext cx="146125" cy="14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5" h="5695" extrusionOk="0">
                      <a:moveTo>
                        <a:pt x="3616" y="0"/>
                      </a:moveTo>
                      <a:cubicBezTo>
                        <a:pt x="2410" y="0"/>
                        <a:pt x="976" y="752"/>
                        <a:pt x="538" y="1671"/>
                      </a:cubicBezTo>
                      <a:cubicBezTo>
                        <a:pt x="423" y="1899"/>
                        <a:pt x="338" y="2156"/>
                        <a:pt x="309" y="2384"/>
                      </a:cubicBezTo>
                      <a:cubicBezTo>
                        <a:pt x="0" y="4109"/>
                        <a:pt x="1526" y="5695"/>
                        <a:pt x="3232" y="5695"/>
                      </a:cubicBezTo>
                      <a:cubicBezTo>
                        <a:pt x="3417" y="5695"/>
                        <a:pt x="3603" y="5676"/>
                        <a:pt x="3790" y="5637"/>
                      </a:cubicBezTo>
                      <a:cubicBezTo>
                        <a:pt x="5217" y="5352"/>
                        <a:pt x="5845" y="5123"/>
                        <a:pt x="5816" y="3440"/>
                      </a:cubicBezTo>
                      <a:cubicBezTo>
                        <a:pt x="5816" y="2327"/>
                        <a:pt x="5673" y="986"/>
                        <a:pt x="4789" y="330"/>
                      </a:cubicBezTo>
                      <a:cubicBezTo>
                        <a:pt x="4468" y="101"/>
                        <a:pt x="4057" y="0"/>
                        <a:pt x="3616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27"/>
                <p:cNvSpPr/>
                <p:nvPr/>
              </p:nvSpPr>
              <p:spPr>
                <a:xfrm>
                  <a:off x="5351025" y="3113838"/>
                  <a:ext cx="123775" cy="1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" h="4083" extrusionOk="0">
                      <a:moveTo>
                        <a:pt x="3513" y="0"/>
                      </a:moveTo>
                      <a:cubicBezTo>
                        <a:pt x="2528" y="0"/>
                        <a:pt x="1200" y="1616"/>
                        <a:pt x="414" y="2613"/>
                      </a:cubicBezTo>
                      <a:cubicBezTo>
                        <a:pt x="0" y="3731"/>
                        <a:pt x="848" y="4083"/>
                        <a:pt x="1693" y="4083"/>
                      </a:cubicBezTo>
                      <a:cubicBezTo>
                        <a:pt x="2013" y="4083"/>
                        <a:pt x="2332" y="4032"/>
                        <a:pt x="2583" y="3954"/>
                      </a:cubicBezTo>
                      <a:cubicBezTo>
                        <a:pt x="3867" y="3583"/>
                        <a:pt x="4951" y="3041"/>
                        <a:pt x="4609" y="1415"/>
                      </a:cubicBezTo>
                      <a:cubicBezTo>
                        <a:pt x="4393" y="385"/>
                        <a:pt x="3994" y="0"/>
                        <a:pt x="3513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27"/>
                <p:cNvSpPr/>
                <p:nvPr/>
              </p:nvSpPr>
              <p:spPr>
                <a:xfrm>
                  <a:off x="5860675" y="2712463"/>
                  <a:ext cx="103650" cy="9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" h="3671" extrusionOk="0">
                      <a:moveTo>
                        <a:pt x="2505" y="0"/>
                      </a:moveTo>
                      <a:cubicBezTo>
                        <a:pt x="1612" y="0"/>
                        <a:pt x="518" y="525"/>
                        <a:pt x="1" y="1435"/>
                      </a:cubicBezTo>
                      <a:cubicBezTo>
                        <a:pt x="143" y="2861"/>
                        <a:pt x="143" y="3375"/>
                        <a:pt x="1627" y="3632"/>
                      </a:cubicBezTo>
                      <a:cubicBezTo>
                        <a:pt x="1768" y="3658"/>
                        <a:pt x="1901" y="3671"/>
                        <a:pt x="2026" y="3671"/>
                      </a:cubicBezTo>
                      <a:cubicBezTo>
                        <a:pt x="2982" y="3671"/>
                        <a:pt x="3464" y="2923"/>
                        <a:pt x="3767" y="1863"/>
                      </a:cubicBezTo>
                      <a:cubicBezTo>
                        <a:pt x="4145" y="568"/>
                        <a:pt x="3433" y="0"/>
                        <a:pt x="2505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27"/>
                <p:cNvSpPr/>
                <p:nvPr/>
              </p:nvSpPr>
              <p:spPr>
                <a:xfrm>
                  <a:off x="5529150" y="2549513"/>
                  <a:ext cx="85250" cy="6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0" h="2762" extrusionOk="0">
                      <a:moveTo>
                        <a:pt x="1156" y="0"/>
                      </a:moveTo>
                      <a:cubicBezTo>
                        <a:pt x="923" y="0"/>
                        <a:pt x="723" y="67"/>
                        <a:pt x="594" y="220"/>
                      </a:cubicBezTo>
                      <a:lnTo>
                        <a:pt x="280" y="420"/>
                      </a:lnTo>
                      <a:cubicBezTo>
                        <a:pt x="1" y="1536"/>
                        <a:pt x="158" y="2762"/>
                        <a:pt x="1420" y="2762"/>
                      </a:cubicBezTo>
                      <a:cubicBezTo>
                        <a:pt x="1448" y="2762"/>
                        <a:pt x="1477" y="2761"/>
                        <a:pt x="1507" y="2760"/>
                      </a:cubicBezTo>
                      <a:cubicBezTo>
                        <a:pt x="2134" y="2760"/>
                        <a:pt x="2791" y="2474"/>
                        <a:pt x="3047" y="1847"/>
                      </a:cubicBezTo>
                      <a:cubicBezTo>
                        <a:pt x="3410" y="986"/>
                        <a:pt x="2047" y="0"/>
                        <a:pt x="1156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7" name="Google Shape;2537;p27"/>
              <p:cNvGrpSpPr/>
              <p:nvPr/>
            </p:nvGrpSpPr>
            <p:grpSpPr>
              <a:xfrm>
                <a:off x="8167500" y="4264738"/>
                <a:ext cx="910925" cy="785800"/>
                <a:chOff x="6668150" y="3630500"/>
                <a:chExt cx="910925" cy="785800"/>
              </a:xfrm>
            </p:grpSpPr>
            <p:sp>
              <p:nvSpPr>
                <p:cNvPr id="2538" name="Google Shape;2538;p27"/>
                <p:cNvSpPr/>
                <p:nvPr/>
              </p:nvSpPr>
              <p:spPr>
                <a:xfrm>
                  <a:off x="6917100" y="4174275"/>
                  <a:ext cx="230425" cy="2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7" h="9681" extrusionOk="0">
                      <a:moveTo>
                        <a:pt x="4642" y="1"/>
                      </a:moveTo>
                      <a:cubicBezTo>
                        <a:pt x="4512" y="1"/>
                        <a:pt x="4382" y="8"/>
                        <a:pt x="4252" y="19"/>
                      </a:cubicBezTo>
                      <a:cubicBezTo>
                        <a:pt x="4052" y="48"/>
                        <a:pt x="3852" y="76"/>
                        <a:pt x="3681" y="105"/>
                      </a:cubicBezTo>
                      <a:cubicBezTo>
                        <a:pt x="3453" y="133"/>
                        <a:pt x="3139" y="305"/>
                        <a:pt x="2939" y="390"/>
                      </a:cubicBezTo>
                      <a:cubicBezTo>
                        <a:pt x="2825" y="447"/>
                        <a:pt x="2711" y="504"/>
                        <a:pt x="2597" y="590"/>
                      </a:cubicBezTo>
                      <a:cubicBezTo>
                        <a:pt x="1969" y="961"/>
                        <a:pt x="1427" y="1503"/>
                        <a:pt x="999" y="2102"/>
                      </a:cubicBezTo>
                      <a:cubicBezTo>
                        <a:pt x="314" y="3101"/>
                        <a:pt x="1" y="4385"/>
                        <a:pt x="172" y="5583"/>
                      </a:cubicBezTo>
                      <a:cubicBezTo>
                        <a:pt x="229" y="6125"/>
                        <a:pt x="343" y="6639"/>
                        <a:pt x="486" y="7181"/>
                      </a:cubicBezTo>
                      <a:cubicBezTo>
                        <a:pt x="600" y="7666"/>
                        <a:pt x="771" y="8122"/>
                        <a:pt x="914" y="8608"/>
                      </a:cubicBezTo>
                      <a:cubicBezTo>
                        <a:pt x="1056" y="8978"/>
                        <a:pt x="1285" y="9292"/>
                        <a:pt x="1627" y="9492"/>
                      </a:cubicBezTo>
                      <a:cubicBezTo>
                        <a:pt x="1851" y="9623"/>
                        <a:pt x="2100" y="9680"/>
                        <a:pt x="2349" y="9680"/>
                      </a:cubicBezTo>
                      <a:cubicBezTo>
                        <a:pt x="2480" y="9680"/>
                        <a:pt x="2612" y="9664"/>
                        <a:pt x="2740" y="9635"/>
                      </a:cubicBezTo>
                      <a:cubicBezTo>
                        <a:pt x="3482" y="9435"/>
                        <a:pt x="4024" y="8579"/>
                        <a:pt x="3767" y="7809"/>
                      </a:cubicBezTo>
                      <a:cubicBezTo>
                        <a:pt x="3510" y="7067"/>
                        <a:pt x="3253" y="6325"/>
                        <a:pt x="3111" y="5526"/>
                      </a:cubicBezTo>
                      <a:cubicBezTo>
                        <a:pt x="3082" y="5269"/>
                        <a:pt x="3082" y="5012"/>
                        <a:pt x="3082" y="4756"/>
                      </a:cubicBezTo>
                      <a:cubicBezTo>
                        <a:pt x="3139" y="4556"/>
                        <a:pt x="3168" y="4356"/>
                        <a:pt x="3225" y="4156"/>
                      </a:cubicBezTo>
                      <a:cubicBezTo>
                        <a:pt x="3310" y="4014"/>
                        <a:pt x="3396" y="3871"/>
                        <a:pt x="3482" y="3729"/>
                      </a:cubicBezTo>
                      <a:cubicBezTo>
                        <a:pt x="3596" y="3586"/>
                        <a:pt x="3710" y="3472"/>
                        <a:pt x="3852" y="3358"/>
                      </a:cubicBezTo>
                      <a:lnTo>
                        <a:pt x="3967" y="3272"/>
                      </a:lnTo>
                      <a:cubicBezTo>
                        <a:pt x="4109" y="3158"/>
                        <a:pt x="4252" y="3101"/>
                        <a:pt x="4395" y="3015"/>
                      </a:cubicBezTo>
                      <a:lnTo>
                        <a:pt x="4480" y="2987"/>
                      </a:lnTo>
                      <a:lnTo>
                        <a:pt x="4651" y="3044"/>
                      </a:lnTo>
                      <a:cubicBezTo>
                        <a:pt x="4937" y="3158"/>
                        <a:pt x="5193" y="3329"/>
                        <a:pt x="5422" y="3500"/>
                      </a:cubicBezTo>
                      <a:cubicBezTo>
                        <a:pt x="5821" y="3814"/>
                        <a:pt x="6164" y="4156"/>
                        <a:pt x="6534" y="4499"/>
                      </a:cubicBezTo>
                      <a:cubicBezTo>
                        <a:pt x="6859" y="4767"/>
                        <a:pt x="7259" y="4909"/>
                        <a:pt x="7654" y="4909"/>
                      </a:cubicBezTo>
                      <a:cubicBezTo>
                        <a:pt x="8058" y="4909"/>
                        <a:pt x="8457" y="4759"/>
                        <a:pt x="8760" y="4442"/>
                      </a:cubicBezTo>
                      <a:cubicBezTo>
                        <a:pt x="9045" y="4156"/>
                        <a:pt x="9217" y="3757"/>
                        <a:pt x="9217" y="3329"/>
                      </a:cubicBezTo>
                      <a:cubicBezTo>
                        <a:pt x="9188" y="2901"/>
                        <a:pt x="9017" y="2530"/>
                        <a:pt x="8731" y="2216"/>
                      </a:cubicBezTo>
                      <a:cubicBezTo>
                        <a:pt x="8332" y="1817"/>
                        <a:pt x="7875" y="1474"/>
                        <a:pt x="7419" y="1161"/>
                      </a:cubicBezTo>
                      <a:cubicBezTo>
                        <a:pt x="7077" y="904"/>
                        <a:pt x="6706" y="676"/>
                        <a:pt x="6306" y="476"/>
                      </a:cubicBezTo>
                      <a:cubicBezTo>
                        <a:pt x="5964" y="276"/>
                        <a:pt x="5564" y="162"/>
                        <a:pt x="5193" y="48"/>
                      </a:cubicBezTo>
                      <a:cubicBezTo>
                        <a:pt x="5010" y="14"/>
                        <a:pt x="4826" y="1"/>
                        <a:pt x="4642" y="1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27"/>
                <p:cNvSpPr/>
                <p:nvPr/>
              </p:nvSpPr>
              <p:spPr>
                <a:xfrm>
                  <a:off x="7317975" y="3974625"/>
                  <a:ext cx="183350" cy="2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4" h="8436" extrusionOk="0">
                      <a:moveTo>
                        <a:pt x="4070" y="1"/>
                      </a:moveTo>
                      <a:cubicBezTo>
                        <a:pt x="3868" y="1"/>
                        <a:pt x="3669" y="23"/>
                        <a:pt x="3482" y="73"/>
                      </a:cubicBezTo>
                      <a:cubicBezTo>
                        <a:pt x="3082" y="159"/>
                        <a:pt x="2711" y="330"/>
                        <a:pt x="2369" y="501"/>
                      </a:cubicBezTo>
                      <a:lnTo>
                        <a:pt x="2255" y="558"/>
                      </a:lnTo>
                      <a:cubicBezTo>
                        <a:pt x="1998" y="730"/>
                        <a:pt x="1741" y="929"/>
                        <a:pt x="1513" y="1129"/>
                      </a:cubicBezTo>
                      <a:cubicBezTo>
                        <a:pt x="1399" y="1243"/>
                        <a:pt x="1285" y="1357"/>
                        <a:pt x="1171" y="1471"/>
                      </a:cubicBezTo>
                      <a:cubicBezTo>
                        <a:pt x="714" y="2014"/>
                        <a:pt x="286" y="2584"/>
                        <a:pt x="143" y="3298"/>
                      </a:cubicBezTo>
                      <a:cubicBezTo>
                        <a:pt x="1" y="3954"/>
                        <a:pt x="115" y="4610"/>
                        <a:pt x="257" y="5266"/>
                      </a:cubicBezTo>
                      <a:cubicBezTo>
                        <a:pt x="400" y="6008"/>
                        <a:pt x="657" y="6693"/>
                        <a:pt x="885" y="7406"/>
                      </a:cubicBezTo>
                      <a:cubicBezTo>
                        <a:pt x="999" y="7777"/>
                        <a:pt x="1228" y="8062"/>
                        <a:pt x="1570" y="8262"/>
                      </a:cubicBezTo>
                      <a:cubicBezTo>
                        <a:pt x="1773" y="8373"/>
                        <a:pt x="2011" y="8436"/>
                        <a:pt x="2247" y="8436"/>
                      </a:cubicBezTo>
                      <a:cubicBezTo>
                        <a:pt x="2376" y="8436"/>
                        <a:pt x="2504" y="8417"/>
                        <a:pt x="2626" y="8376"/>
                      </a:cubicBezTo>
                      <a:cubicBezTo>
                        <a:pt x="3367" y="8177"/>
                        <a:pt x="3853" y="7378"/>
                        <a:pt x="3624" y="6636"/>
                      </a:cubicBezTo>
                      <a:cubicBezTo>
                        <a:pt x="3367" y="5837"/>
                        <a:pt x="3082" y="5009"/>
                        <a:pt x="2911" y="4182"/>
                      </a:cubicBezTo>
                      <a:lnTo>
                        <a:pt x="2911" y="3897"/>
                      </a:lnTo>
                      <a:lnTo>
                        <a:pt x="2911" y="3868"/>
                      </a:lnTo>
                      <a:lnTo>
                        <a:pt x="2997" y="3697"/>
                      </a:lnTo>
                      <a:cubicBezTo>
                        <a:pt x="3168" y="3497"/>
                        <a:pt x="3339" y="3326"/>
                        <a:pt x="3510" y="3183"/>
                      </a:cubicBezTo>
                      <a:cubicBezTo>
                        <a:pt x="3624" y="3098"/>
                        <a:pt x="3767" y="3012"/>
                        <a:pt x="3881" y="2955"/>
                      </a:cubicBezTo>
                      <a:lnTo>
                        <a:pt x="3967" y="2927"/>
                      </a:lnTo>
                      <a:cubicBezTo>
                        <a:pt x="4109" y="3098"/>
                        <a:pt x="4252" y="3269"/>
                        <a:pt x="4395" y="3440"/>
                      </a:cubicBezTo>
                      <a:cubicBezTo>
                        <a:pt x="4480" y="3526"/>
                        <a:pt x="4537" y="3640"/>
                        <a:pt x="4623" y="3726"/>
                      </a:cubicBezTo>
                      <a:cubicBezTo>
                        <a:pt x="4794" y="3954"/>
                        <a:pt x="5022" y="4096"/>
                        <a:pt x="5251" y="4268"/>
                      </a:cubicBezTo>
                      <a:cubicBezTo>
                        <a:pt x="5479" y="4382"/>
                        <a:pt x="5707" y="4439"/>
                        <a:pt x="5964" y="4439"/>
                      </a:cubicBezTo>
                      <a:cubicBezTo>
                        <a:pt x="6335" y="4410"/>
                        <a:pt x="6677" y="4268"/>
                        <a:pt x="6963" y="3982"/>
                      </a:cubicBezTo>
                      <a:cubicBezTo>
                        <a:pt x="7134" y="3811"/>
                        <a:pt x="7248" y="3611"/>
                        <a:pt x="7305" y="3383"/>
                      </a:cubicBezTo>
                      <a:cubicBezTo>
                        <a:pt x="7305" y="3240"/>
                        <a:pt x="7333" y="3126"/>
                        <a:pt x="7333" y="3012"/>
                      </a:cubicBezTo>
                      <a:cubicBezTo>
                        <a:pt x="7333" y="2755"/>
                        <a:pt x="7276" y="2527"/>
                        <a:pt x="7134" y="2299"/>
                      </a:cubicBezTo>
                      <a:cubicBezTo>
                        <a:pt x="6963" y="1899"/>
                        <a:pt x="6677" y="1557"/>
                        <a:pt x="6392" y="1215"/>
                      </a:cubicBezTo>
                      <a:cubicBezTo>
                        <a:pt x="5992" y="730"/>
                        <a:pt x="5479" y="273"/>
                        <a:pt x="4851" y="102"/>
                      </a:cubicBezTo>
                      <a:cubicBezTo>
                        <a:pt x="4595" y="38"/>
                        <a:pt x="4329" y="1"/>
                        <a:pt x="4070" y="1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27"/>
                <p:cNvSpPr/>
                <p:nvPr/>
              </p:nvSpPr>
              <p:spPr>
                <a:xfrm>
                  <a:off x="7009125" y="3888175"/>
                  <a:ext cx="209025" cy="19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1" h="7844" extrusionOk="0">
                      <a:moveTo>
                        <a:pt x="3967" y="1"/>
                      </a:moveTo>
                      <a:cubicBezTo>
                        <a:pt x="3304" y="1"/>
                        <a:pt x="2654" y="179"/>
                        <a:pt x="2083" y="536"/>
                      </a:cubicBezTo>
                      <a:cubicBezTo>
                        <a:pt x="1998" y="593"/>
                        <a:pt x="1912" y="650"/>
                        <a:pt x="1798" y="735"/>
                      </a:cubicBezTo>
                      <a:cubicBezTo>
                        <a:pt x="1598" y="878"/>
                        <a:pt x="1370" y="1049"/>
                        <a:pt x="1170" y="1220"/>
                      </a:cubicBezTo>
                      <a:cubicBezTo>
                        <a:pt x="885" y="1477"/>
                        <a:pt x="685" y="1734"/>
                        <a:pt x="485" y="2048"/>
                      </a:cubicBezTo>
                      <a:cubicBezTo>
                        <a:pt x="371" y="2247"/>
                        <a:pt x="286" y="2504"/>
                        <a:pt x="200" y="2733"/>
                      </a:cubicBezTo>
                      <a:cubicBezTo>
                        <a:pt x="171" y="2847"/>
                        <a:pt x="114" y="2961"/>
                        <a:pt x="114" y="3075"/>
                      </a:cubicBezTo>
                      <a:cubicBezTo>
                        <a:pt x="0" y="3560"/>
                        <a:pt x="29" y="4045"/>
                        <a:pt x="114" y="4530"/>
                      </a:cubicBezTo>
                      <a:cubicBezTo>
                        <a:pt x="286" y="5443"/>
                        <a:pt x="714" y="6299"/>
                        <a:pt x="1142" y="7126"/>
                      </a:cubicBezTo>
                      <a:cubicBezTo>
                        <a:pt x="1405" y="7596"/>
                        <a:pt x="1940" y="7843"/>
                        <a:pt x="2462" y="7843"/>
                      </a:cubicBezTo>
                      <a:cubicBezTo>
                        <a:pt x="2733" y="7843"/>
                        <a:pt x="3000" y="7777"/>
                        <a:pt x="3224" y="7640"/>
                      </a:cubicBezTo>
                      <a:cubicBezTo>
                        <a:pt x="3567" y="7440"/>
                        <a:pt x="3824" y="7098"/>
                        <a:pt x="3938" y="6698"/>
                      </a:cubicBezTo>
                      <a:cubicBezTo>
                        <a:pt x="4023" y="6299"/>
                        <a:pt x="3938" y="5928"/>
                        <a:pt x="3767" y="5557"/>
                      </a:cubicBezTo>
                      <a:cubicBezTo>
                        <a:pt x="3624" y="5272"/>
                        <a:pt x="3481" y="5015"/>
                        <a:pt x="3339" y="4730"/>
                      </a:cubicBezTo>
                      <a:cubicBezTo>
                        <a:pt x="3224" y="4444"/>
                        <a:pt x="3139" y="4159"/>
                        <a:pt x="3082" y="3874"/>
                      </a:cubicBezTo>
                      <a:lnTo>
                        <a:pt x="3082" y="3703"/>
                      </a:lnTo>
                      <a:lnTo>
                        <a:pt x="3110" y="3560"/>
                      </a:lnTo>
                      <a:lnTo>
                        <a:pt x="3139" y="3503"/>
                      </a:lnTo>
                      <a:cubicBezTo>
                        <a:pt x="3310" y="3332"/>
                        <a:pt x="3453" y="3189"/>
                        <a:pt x="3624" y="3046"/>
                      </a:cubicBezTo>
                      <a:cubicBezTo>
                        <a:pt x="3738" y="2961"/>
                        <a:pt x="3824" y="2904"/>
                        <a:pt x="3938" y="2847"/>
                      </a:cubicBezTo>
                      <a:lnTo>
                        <a:pt x="4023" y="2818"/>
                      </a:lnTo>
                      <a:lnTo>
                        <a:pt x="4394" y="2818"/>
                      </a:lnTo>
                      <a:cubicBezTo>
                        <a:pt x="4680" y="2875"/>
                        <a:pt x="4965" y="2932"/>
                        <a:pt x="5250" y="3018"/>
                      </a:cubicBezTo>
                      <a:cubicBezTo>
                        <a:pt x="5393" y="3103"/>
                        <a:pt x="5564" y="3189"/>
                        <a:pt x="5735" y="3275"/>
                      </a:cubicBezTo>
                      <a:cubicBezTo>
                        <a:pt x="5963" y="3417"/>
                        <a:pt x="6220" y="3588"/>
                        <a:pt x="6449" y="3703"/>
                      </a:cubicBezTo>
                      <a:cubicBezTo>
                        <a:pt x="6649" y="3814"/>
                        <a:pt x="6871" y="3869"/>
                        <a:pt x="7090" y="3869"/>
                      </a:cubicBezTo>
                      <a:cubicBezTo>
                        <a:pt x="7431" y="3869"/>
                        <a:pt x="7763" y="3735"/>
                        <a:pt x="7989" y="3474"/>
                      </a:cubicBezTo>
                      <a:cubicBezTo>
                        <a:pt x="8218" y="3246"/>
                        <a:pt x="8360" y="2904"/>
                        <a:pt x="8360" y="2561"/>
                      </a:cubicBezTo>
                      <a:cubicBezTo>
                        <a:pt x="8360" y="2190"/>
                        <a:pt x="8189" y="1934"/>
                        <a:pt x="7961" y="1648"/>
                      </a:cubicBezTo>
                      <a:cubicBezTo>
                        <a:pt x="7675" y="1334"/>
                        <a:pt x="7304" y="1078"/>
                        <a:pt x="6934" y="849"/>
                      </a:cubicBezTo>
                      <a:cubicBezTo>
                        <a:pt x="6534" y="621"/>
                        <a:pt x="6135" y="450"/>
                        <a:pt x="5735" y="307"/>
                      </a:cubicBezTo>
                      <a:cubicBezTo>
                        <a:pt x="5279" y="165"/>
                        <a:pt x="4822" y="79"/>
                        <a:pt x="4366" y="22"/>
                      </a:cubicBezTo>
                      <a:cubicBezTo>
                        <a:pt x="4233" y="8"/>
                        <a:pt x="4099" y="1"/>
                        <a:pt x="3967" y="1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27"/>
                <p:cNvSpPr/>
                <p:nvPr/>
              </p:nvSpPr>
              <p:spPr>
                <a:xfrm>
                  <a:off x="7341525" y="3644475"/>
                  <a:ext cx="237550" cy="1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2" h="6241" extrusionOk="0">
                      <a:moveTo>
                        <a:pt x="4522" y="1"/>
                      </a:moveTo>
                      <a:cubicBezTo>
                        <a:pt x="4433" y="1"/>
                        <a:pt x="4343" y="4"/>
                        <a:pt x="4252" y="12"/>
                      </a:cubicBezTo>
                      <a:cubicBezTo>
                        <a:pt x="3881" y="41"/>
                        <a:pt x="3510" y="98"/>
                        <a:pt x="3167" y="240"/>
                      </a:cubicBezTo>
                      <a:cubicBezTo>
                        <a:pt x="2911" y="326"/>
                        <a:pt x="2682" y="440"/>
                        <a:pt x="2454" y="554"/>
                      </a:cubicBezTo>
                      <a:cubicBezTo>
                        <a:pt x="2055" y="811"/>
                        <a:pt x="1712" y="1125"/>
                        <a:pt x="1398" y="1467"/>
                      </a:cubicBezTo>
                      <a:cubicBezTo>
                        <a:pt x="942" y="1952"/>
                        <a:pt x="628" y="2523"/>
                        <a:pt x="400" y="3151"/>
                      </a:cubicBezTo>
                      <a:cubicBezTo>
                        <a:pt x="257" y="3578"/>
                        <a:pt x="143" y="4035"/>
                        <a:pt x="57" y="4492"/>
                      </a:cubicBezTo>
                      <a:cubicBezTo>
                        <a:pt x="0" y="4862"/>
                        <a:pt x="29" y="5233"/>
                        <a:pt x="229" y="5547"/>
                      </a:cubicBezTo>
                      <a:cubicBezTo>
                        <a:pt x="400" y="5890"/>
                        <a:pt x="714" y="6118"/>
                        <a:pt x="1084" y="6203"/>
                      </a:cubicBezTo>
                      <a:cubicBezTo>
                        <a:pt x="1190" y="6229"/>
                        <a:pt x="1298" y="6241"/>
                        <a:pt x="1407" y="6241"/>
                      </a:cubicBezTo>
                      <a:cubicBezTo>
                        <a:pt x="2035" y="6241"/>
                        <a:pt x="2675" y="5833"/>
                        <a:pt x="2796" y="5176"/>
                      </a:cubicBezTo>
                      <a:cubicBezTo>
                        <a:pt x="2882" y="4777"/>
                        <a:pt x="2939" y="4406"/>
                        <a:pt x="3082" y="4006"/>
                      </a:cubicBezTo>
                      <a:cubicBezTo>
                        <a:pt x="3139" y="3835"/>
                        <a:pt x="3224" y="3693"/>
                        <a:pt x="3339" y="3550"/>
                      </a:cubicBezTo>
                      <a:cubicBezTo>
                        <a:pt x="3453" y="3379"/>
                        <a:pt x="3595" y="3236"/>
                        <a:pt x="3738" y="3093"/>
                      </a:cubicBezTo>
                      <a:cubicBezTo>
                        <a:pt x="3824" y="3036"/>
                        <a:pt x="3909" y="2979"/>
                        <a:pt x="4023" y="2922"/>
                      </a:cubicBezTo>
                      <a:lnTo>
                        <a:pt x="4309" y="2837"/>
                      </a:lnTo>
                      <a:cubicBezTo>
                        <a:pt x="4404" y="2837"/>
                        <a:pt x="4499" y="2824"/>
                        <a:pt x="4594" y="2824"/>
                      </a:cubicBezTo>
                      <a:cubicBezTo>
                        <a:pt x="4641" y="2824"/>
                        <a:pt x="4689" y="2827"/>
                        <a:pt x="4737" y="2837"/>
                      </a:cubicBezTo>
                      <a:cubicBezTo>
                        <a:pt x="5022" y="2865"/>
                        <a:pt x="5279" y="2922"/>
                        <a:pt x="5507" y="3008"/>
                      </a:cubicBezTo>
                      <a:cubicBezTo>
                        <a:pt x="5650" y="3065"/>
                        <a:pt x="5764" y="3122"/>
                        <a:pt x="5878" y="3208"/>
                      </a:cubicBezTo>
                      <a:cubicBezTo>
                        <a:pt x="6049" y="3265"/>
                        <a:pt x="6163" y="3379"/>
                        <a:pt x="6306" y="3464"/>
                      </a:cubicBezTo>
                      <a:cubicBezTo>
                        <a:pt x="6534" y="3636"/>
                        <a:pt x="6762" y="3835"/>
                        <a:pt x="6962" y="4035"/>
                      </a:cubicBezTo>
                      <a:cubicBezTo>
                        <a:pt x="7240" y="4285"/>
                        <a:pt x="7592" y="4413"/>
                        <a:pt x="7943" y="4413"/>
                      </a:cubicBezTo>
                      <a:cubicBezTo>
                        <a:pt x="8313" y="4413"/>
                        <a:pt x="8681" y="4271"/>
                        <a:pt x="8959" y="3978"/>
                      </a:cubicBezTo>
                      <a:cubicBezTo>
                        <a:pt x="9501" y="3436"/>
                        <a:pt x="9501" y="2494"/>
                        <a:pt x="8931" y="1981"/>
                      </a:cubicBezTo>
                      <a:cubicBezTo>
                        <a:pt x="8389" y="1496"/>
                        <a:pt x="7847" y="1039"/>
                        <a:pt x="7219" y="668"/>
                      </a:cubicBezTo>
                      <a:cubicBezTo>
                        <a:pt x="6877" y="497"/>
                        <a:pt x="6506" y="383"/>
                        <a:pt x="6163" y="240"/>
                      </a:cubicBezTo>
                      <a:cubicBezTo>
                        <a:pt x="5878" y="155"/>
                        <a:pt x="5536" y="98"/>
                        <a:pt x="5250" y="69"/>
                      </a:cubicBezTo>
                      <a:cubicBezTo>
                        <a:pt x="5000" y="27"/>
                        <a:pt x="4764" y="1"/>
                        <a:pt x="4522" y="1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27"/>
                <p:cNvSpPr/>
                <p:nvPr/>
              </p:nvSpPr>
              <p:spPr>
                <a:xfrm>
                  <a:off x="6668150" y="4080025"/>
                  <a:ext cx="189775" cy="15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1" h="6283" extrusionOk="0">
                      <a:moveTo>
                        <a:pt x="4278" y="0"/>
                      </a:moveTo>
                      <a:cubicBezTo>
                        <a:pt x="3906" y="0"/>
                        <a:pt x="3530" y="47"/>
                        <a:pt x="3139" y="109"/>
                      </a:cubicBezTo>
                      <a:cubicBezTo>
                        <a:pt x="2883" y="137"/>
                        <a:pt x="2569" y="280"/>
                        <a:pt x="2312" y="394"/>
                      </a:cubicBezTo>
                      <a:lnTo>
                        <a:pt x="2141" y="508"/>
                      </a:lnTo>
                      <a:cubicBezTo>
                        <a:pt x="1855" y="679"/>
                        <a:pt x="1570" y="908"/>
                        <a:pt x="1342" y="1136"/>
                      </a:cubicBezTo>
                      <a:cubicBezTo>
                        <a:pt x="1114" y="1364"/>
                        <a:pt x="942" y="1621"/>
                        <a:pt x="771" y="1878"/>
                      </a:cubicBezTo>
                      <a:cubicBezTo>
                        <a:pt x="686" y="2020"/>
                        <a:pt x="629" y="2163"/>
                        <a:pt x="571" y="2306"/>
                      </a:cubicBezTo>
                      <a:cubicBezTo>
                        <a:pt x="429" y="2620"/>
                        <a:pt x="315" y="2905"/>
                        <a:pt x="229" y="3219"/>
                      </a:cubicBezTo>
                      <a:cubicBezTo>
                        <a:pt x="86" y="3789"/>
                        <a:pt x="1" y="4389"/>
                        <a:pt x="58" y="4988"/>
                      </a:cubicBezTo>
                      <a:cubicBezTo>
                        <a:pt x="86" y="5216"/>
                        <a:pt x="144" y="5444"/>
                        <a:pt x="258" y="5644"/>
                      </a:cubicBezTo>
                      <a:cubicBezTo>
                        <a:pt x="429" y="5929"/>
                        <a:pt x="714" y="6158"/>
                        <a:pt x="1057" y="6243"/>
                      </a:cubicBezTo>
                      <a:cubicBezTo>
                        <a:pt x="1154" y="6270"/>
                        <a:pt x="1256" y="6282"/>
                        <a:pt x="1360" y="6282"/>
                      </a:cubicBezTo>
                      <a:cubicBezTo>
                        <a:pt x="1592" y="6282"/>
                        <a:pt x="1830" y="6219"/>
                        <a:pt x="2027" y="6100"/>
                      </a:cubicBezTo>
                      <a:cubicBezTo>
                        <a:pt x="2312" y="5929"/>
                        <a:pt x="2569" y="5615"/>
                        <a:pt x="2626" y="5302"/>
                      </a:cubicBezTo>
                      <a:cubicBezTo>
                        <a:pt x="2711" y="4645"/>
                        <a:pt x="2797" y="3989"/>
                        <a:pt x="3025" y="3333"/>
                      </a:cubicBezTo>
                      <a:cubicBezTo>
                        <a:pt x="3054" y="3247"/>
                        <a:pt x="3111" y="3162"/>
                        <a:pt x="3168" y="3048"/>
                      </a:cubicBezTo>
                      <a:cubicBezTo>
                        <a:pt x="3254" y="2962"/>
                        <a:pt x="3339" y="2876"/>
                        <a:pt x="3425" y="2791"/>
                      </a:cubicBezTo>
                      <a:lnTo>
                        <a:pt x="3596" y="2677"/>
                      </a:lnTo>
                      <a:lnTo>
                        <a:pt x="3881" y="2620"/>
                      </a:lnTo>
                      <a:cubicBezTo>
                        <a:pt x="3998" y="2611"/>
                        <a:pt x="4118" y="2608"/>
                        <a:pt x="4238" y="2608"/>
                      </a:cubicBezTo>
                      <a:cubicBezTo>
                        <a:pt x="4529" y="2608"/>
                        <a:pt x="4826" y="2628"/>
                        <a:pt x="5108" y="2648"/>
                      </a:cubicBezTo>
                      <a:cubicBezTo>
                        <a:pt x="5393" y="2677"/>
                        <a:pt x="5650" y="2734"/>
                        <a:pt x="5907" y="2762"/>
                      </a:cubicBezTo>
                      <a:cubicBezTo>
                        <a:pt x="6035" y="2792"/>
                        <a:pt x="6156" y="2808"/>
                        <a:pt x="6273" y="2808"/>
                      </a:cubicBezTo>
                      <a:cubicBezTo>
                        <a:pt x="6495" y="2808"/>
                        <a:pt x="6700" y="2750"/>
                        <a:pt x="6906" y="2620"/>
                      </a:cubicBezTo>
                      <a:cubicBezTo>
                        <a:pt x="7191" y="2448"/>
                        <a:pt x="7419" y="2163"/>
                        <a:pt x="7505" y="1821"/>
                      </a:cubicBezTo>
                      <a:cubicBezTo>
                        <a:pt x="7590" y="1507"/>
                        <a:pt x="7533" y="1136"/>
                        <a:pt x="7362" y="851"/>
                      </a:cubicBezTo>
                      <a:cubicBezTo>
                        <a:pt x="7191" y="565"/>
                        <a:pt x="6877" y="308"/>
                        <a:pt x="6563" y="251"/>
                      </a:cubicBezTo>
                      <a:cubicBezTo>
                        <a:pt x="5936" y="137"/>
                        <a:pt x="5336" y="80"/>
                        <a:pt x="4709" y="23"/>
                      </a:cubicBezTo>
                      <a:cubicBezTo>
                        <a:pt x="4565" y="7"/>
                        <a:pt x="4422" y="0"/>
                        <a:pt x="4278" y="0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27"/>
                <p:cNvSpPr/>
                <p:nvPr/>
              </p:nvSpPr>
              <p:spPr>
                <a:xfrm>
                  <a:off x="6718800" y="3822650"/>
                  <a:ext cx="168375" cy="1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5" h="6351" extrusionOk="0">
                      <a:moveTo>
                        <a:pt x="3888" y="0"/>
                      </a:moveTo>
                      <a:cubicBezTo>
                        <a:pt x="3209" y="0"/>
                        <a:pt x="2558" y="217"/>
                        <a:pt x="1969" y="560"/>
                      </a:cubicBezTo>
                      <a:cubicBezTo>
                        <a:pt x="1855" y="646"/>
                        <a:pt x="1770" y="703"/>
                        <a:pt x="1656" y="760"/>
                      </a:cubicBezTo>
                      <a:cubicBezTo>
                        <a:pt x="1170" y="1102"/>
                        <a:pt x="800" y="1502"/>
                        <a:pt x="457" y="1987"/>
                      </a:cubicBezTo>
                      <a:cubicBezTo>
                        <a:pt x="400" y="2072"/>
                        <a:pt x="314" y="2158"/>
                        <a:pt x="286" y="2272"/>
                      </a:cubicBezTo>
                      <a:cubicBezTo>
                        <a:pt x="200" y="2415"/>
                        <a:pt x="143" y="2586"/>
                        <a:pt x="86" y="2729"/>
                      </a:cubicBezTo>
                      <a:cubicBezTo>
                        <a:pt x="29" y="3099"/>
                        <a:pt x="1" y="3413"/>
                        <a:pt x="86" y="3784"/>
                      </a:cubicBezTo>
                      <a:cubicBezTo>
                        <a:pt x="172" y="4212"/>
                        <a:pt x="372" y="4612"/>
                        <a:pt x="600" y="5011"/>
                      </a:cubicBezTo>
                      <a:cubicBezTo>
                        <a:pt x="714" y="5239"/>
                        <a:pt x="857" y="5439"/>
                        <a:pt x="999" y="5667"/>
                      </a:cubicBezTo>
                      <a:cubicBezTo>
                        <a:pt x="1264" y="6103"/>
                        <a:pt x="1731" y="6350"/>
                        <a:pt x="2206" y="6350"/>
                      </a:cubicBezTo>
                      <a:cubicBezTo>
                        <a:pt x="2447" y="6350"/>
                        <a:pt x="2690" y="6287"/>
                        <a:pt x="2911" y="6152"/>
                      </a:cubicBezTo>
                      <a:cubicBezTo>
                        <a:pt x="3539" y="5781"/>
                        <a:pt x="3767" y="4897"/>
                        <a:pt x="3367" y="4241"/>
                      </a:cubicBezTo>
                      <a:cubicBezTo>
                        <a:pt x="3196" y="3955"/>
                        <a:pt x="2997" y="3642"/>
                        <a:pt x="2825" y="3328"/>
                      </a:cubicBezTo>
                      <a:lnTo>
                        <a:pt x="2911" y="3214"/>
                      </a:lnTo>
                      <a:cubicBezTo>
                        <a:pt x="3054" y="3042"/>
                        <a:pt x="3196" y="2900"/>
                        <a:pt x="3339" y="2757"/>
                      </a:cubicBezTo>
                      <a:cubicBezTo>
                        <a:pt x="3453" y="2671"/>
                        <a:pt x="3567" y="2614"/>
                        <a:pt x="3681" y="2557"/>
                      </a:cubicBezTo>
                      <a:lnTo>
                        <a:pt x="3852" y="2500"/>
                      </a:lnTo>
                      <a:lnTo>
                        <a:pt x="4252" y="2500"/>
                      </a:lnTo>
                      <a:cubicBezTo>
                        <a:pt x="4566" y="2557"/>
                        <a:pt x="4880" y="2643"/>
                        <a:pt x="5194" y="2729"/>
                      </a:cubicBezTo>
                      <a:cubicBezTo>
                        <a:pt x="5289" y="2755"/>
                        <a:pt x="5387" y="2768"/>
                        <a:pt x="5484" y="2768"/>
                      </a:cubicBezTo>
                      <a:cubicBezTo>
                        <a:pt x="5909" y="2768"/>
                        <a:pt x="6331" y="2524"/>
                        <a:pt x="6563" y="2129"/>
                      </a:cubicBezTo>
                      <a:cubicBezTo>
                        <a:pt x="6706" y="1873"/>
                        <a:pt x="6734" y="1530"/>
                        <a:pt x="6649" y="1245"/>
                      </a:cubicBezTo>
                      <a:cubicBezTo>
                        <a:pt x="6592" y="960"/>
                        <a:pt x="6363" y="617"/>
                        <a:pt x="6078" y="503"/>
                      </a:cubicBezTo>
                      <a:cubicBezTo>
                        <a:pt x="5764" y="360"/>
                        <a:pt x="5479" y="246"/>
                        <a:pt x="5165" y="161"/>
                      </a:cubicBezTo>
                      <a:cubicBezTo>
                        <a:pt x="4851" y="75"/>
                        <a:pt x="4537" y="47"/>
                        <a:pt x="4223" y="18"/>
                      </a:cubicBezTo>
                      <a:cubicBezTo>
                        <a:pt x="4111" y="6"/>
                        <a:pt x="3999" y="0"/>
                        <a:pt x="3888" y="0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27"/>
                <p:cNvSpPr/>
                <p:nvPr/>
              </p:nvSpPr>
              <p:spPr>
                <a:xfrm>
                  <a:off x="7017675" y="3630500"/>
                  <a:ext cx="190475" cy="19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9" h="7647" extrusionOk="0">
                      <a:moveTo>
                        <a:pt x="3795" y="0"/>
                      </a:moveTo>
                      <a:cubicBezTo>
                        <a:pt x="3596" y="29"/>
                        <a:pt x="3367" y="57"/>
                        <a:pt x="3139" y="114"/>
                      </a:cubicBezTo>
                      <a:cubicBezTo>
                        <a:pt x="2797" y="143"/>
                        <a:pt x="2454" y="314"/>
                        <a:pt x="2169" y="485"/>
                      </a:cubicBezTo>
                      <a:lnTo>
                        <a:pt x="2055" y="542"/>
                      </a:lnTo>
                      <a:cubicBezTo>
                        <a:pt x="1827" y="685"/>
                        <a:pt x="1598" y="856"/>
                        <a:pt x="1399" y="1027"/>
                      </a:cubicBezTo>
                      <a:cubicBezTo>
                        <a:pt x="1199" y="1227"/>
                        <a:pt x="999" y="1427"/>
                        <a:pt x="828" y="1655"/>
                      </a:cubicBezTo>
                      <a:cubicBezTo>
                        <a:pt x="486" y="2083"/>
                        <a:pt x="257" y="2540"/>
                        <a:pt x="115" y="3082"/>
                      </a:cubicBezTo>
                      <a:cubicBezTo>
                        <a:pt x="29" y="3424"/>
                        <a:pt x="29" y="3767"/>
                        <a:pt x="1" y="4109"/>
                      </a:cubicBezTo>
                      <a:cubicBezTo>
                        <a:pt x="1" y="4451"/>
                        <a:pt x="29" y="4765"/>
                        <a:pt x="29" y="5108"/>
                      </a:cubicBezTo>
                      <a:cubicBezTo>
                        <a:pt x="58" y="5536"/>
                        <a:pt x="86" y="5992"/>
                        <a:pt x="115" y="6420"/>
                      </a:cubicBezTo>
                      <a:cubicBezTo>
                        <a:pt x="143" y="6762"/>
                        <a:pt x="257" y="7048"/>
                        <a:pt x="514" y="7305"/>
                      </a:cubicBezTo>
                      <a:cubicBezTo>
                        <a:pt x="742" y="7504"/>
                        <a:pt x="1056" y="7647"/>
                        <a:pt x="1370" y="7647"/>
                      </a:cubicBezTo>
                      <a:cubicBezTo>
                        <a:pt x="1998" y="7618"/>
                        <a:pt x="2626" y="7076"/>
                        <a:pt x="2569" y="6392"/>
                      </a:cubicBezTo>
                      <a:cubicBezTo>
                        <a:pt x="2540" y="5906"/>
                        <a:pt x="2511" y="5393"/>
                        <a:pt x="2483" y="4908"/>
                      </a:cubicBezTo>
                      <a:cubicBezTo>
                        <a:pt x="2454" y="4537"/>
                        <a:pt x="2454" y="4166"/>
                        <a:pt x="2483" y="3795"/>
                      </a:cubicBezTo>
                      <a:cubicBezTo>
                        <a:pt x="2483" y="3681"/>
                        <a:pt x="2511" y="3567"/>
                        <a:pt x="2540" y="3453"/>
                      </a:cubicBezTo>
                      <a:cubicBezTo>
                        <a:pt x="2597" y="3367"/>
                        <a:pt x="2654" y="3282"/>
                        <a:pt x="2711" y="3196"/>
                      </a:cubicBezTo>
                      <a:cubicBezTo>
                        <a:pt x="2854" y="3025"/>
                        <a:pt x="3025" y="2854"/>
                        <a:pt x="3196" y="2682"/>
                      </a:cubicBezTo>
                      <a:cubicBezTo>
                        <a:pt x="3282" y="2625"/>
                        <a:pt x="3367" y="2568"/>
                        <a:pt x="3482" y="2511"/>
                      </a:cubicBezTo>
                      <a:lnTo>
                        <a:pt x="3681" y="2454"/>
                      </a:lnTo>
                      <a:lnTo>
                        <a:pt x="3995" y="2454"/>
                      </a:lnTo>
                      <a:cubicBezTo>
                        <a:pt x="4081" y="2483"/>
                        <a:pt x="4195" y="2511"/>
                        <a:pt x="4280" y="2540"/>
                      </a:cubicBezTo>
                      <a:cubicBezTo>
                        <a:pt x="4480" y="2625"/>
                        <a:pt x="4651" y="2711"/>
                        <a:pt x="4823" y="2854"/>
                      </a:cubicBezTo>
                      <a:cubicBezTo>
                        <a:pt x="5079" y="3025"/>
                        <a:pt x="5336" y="3224"/>
                        <a:pt x="5621" y="3339"/>
                      </a:cubicBezTo>
                      <a:cubicBezTo>
                        <a:pt x="5821" y="3453"/>
                        <a:pt x="6021" y="3510"/>
                        <a:pt x="6249" y="3510"/>
                      </a:cubicBezTo>
                      <a:cubicBezTo>
                        <a:pt x="6563" y="3510"/>
                        <a:pt x="6905" y="3367"/>
                        <a:pt x="7134" y="3110"/>
                      </a:cubicBezTo>
                      <a:cubicBezTo>
                        <a:pt x="7590" y="2654"/>
                        <a:pt x="7619" y="1798"/>
                        <a:pt x="7105" y="1341"/>
                      </a:cubicBezTo>
                      <a:cubicBezTo>
                        <a:pt x="6791" y="1085"/>
                        <a:pt x="6420" y="856"/>
                        <a:pt x="6078" y="628"/>
                      </a:cubicBezTo>
                      <a:cubicBezTo>
                        <a:pt x="5764" y="428"/>
                        <a:pt x="5365" y="286"/>
                        <a:pt x="5022" y="172"/>
                      </a:cubicBezTo>
                      <a:cubicBezTo>
                        <a:pt x="4623" y="57"/>
                        <a:pt x="4223" y="0"/>
                        <a:pt x="3795" y="0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27"/>
                <p:cNvSpPr/>
                <p:nvPr/>
              </p:nvSpPr>
              <p:spPr>
                <a:xfrm>
                  <a:off x="6923525" y="4248225"/>
                  <a:ext cx="97750" cy="13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0" h="5251" extrusionOk="0">
                      <a:moveTo>
                        <a:pt x="2682" y="0"/>
                      </a:moveTo>
                      <a:cubicBezTo>
                        <a:pt x="2283" y="0"/>
                        <a:pt x="1855" y="228"/>
                        <a:pt x="1627" y="599"/>
                      </a:cubicBezTo>
                      <a:cubicBezTo>
                        <a:pt x="1541" y="771"/>
                        <a:pt x="1456" y="970"/>
                        <a:pt x="1370" y="1141"/>
                      </a:cubicBezTo>
                      <a:lnTo>
                        <a:pt x="1284" y="1198"/>
                      </a:lnTo>
                      <a:cubicBezTo>
                        <a:pt x="1199" y="1256"/>
                        <a:pt x="1113" y="1313"/>
                        <a:pt x="1028" y="1398"/>
                      </a:cubicBezTo>
                      <a:cubicBezTo>
                        <a:pt x="856" y="1541"/>
                        <a:pt x="742" y="1741"/>
                        <a:pt x="685" y="1940"/>
                      </a:cubicBezTo>
                      <a:cubicBezTo>
                        <a:pt x="600" y="2226"/>
                        <a:pt x="485" y="2482"/>
                        <a:pt x="371" y="2768"/>
                      </a:cubicBezTo>
                      <a:cubicBezTo>
                        <a:pt x="257" y="3053"/>
                        <a:pt x="115" y="3367"/>
                        <a:pt x="57" y="3652"/>
                      </a:cubicBezTo>
                      <a:cubicBezTo>
                        <a:pt x="0" y="3881"/>
                        <a:pt x="0" y="4109"/>
                        <a:pt x="57" y="4337"/>
                      </a:cubicBezTo>
                      <a:cubicBezTo>
                        <a:pt x="143" y="4651"/>
                        <a:pt x="371" y="4908"/>
                        <a:pt x="657" y="5079"/>
                      </a:cubicBezTo>
                      <a:cubicBezTo>
                        <a:pt x="828" y="5193"/>
                        <a:pt x="1056" y="5250"/>
                        <a:pt x="1284" y="5250"/>
                      </a:cubicBezTo>
                      <a:cubicBezTo>
                        <a:pt x="1598" y="5250"/>
                        <a:pt x="1969" y="5136"/>
                        <a:pt x="2169" y="4879"/>
                      </a:cubicBezTo>
                      <a:cubicBezTo>
                        <a:pt x="2283" y="4765"/>
                        <a:pt x="2397" y="4622"/>
                        <a:pt x="2483" y="4451"/>
                      </a:cubicBezTo>
                      <a:cubicBezTo>
                        <a:pt x="2540" y="4394"/>
                        <a:pt x="2568" y="4308"/>
                        <a:pt x="2597" y="4251"/>
                      </a:cubicBezTo>
                      <a:lnTo>
                        <a:pt x="2625" y="4223"/>
                      </a:lnTo>
                      <a:cubicBezTo>
                        <a:pt x="2882" y="4109"/>
                        <a:pt x="3082" y="3909"/>
                        <a:pt x="3253" y="3681"/>
                      </a:cubicBezTo>
                      <a:cubicBezTo>
                        <a:pt x="3453" y="3338"/>
                        <a:pt x="3538" y="2910"/>
                        <a:pt x="3653" y="2511"/>
                      </a:cubicBezTo>
                      <a:cubicBezTo>
                        <a:pt x="3767" y="2112"/>
                        <a:pt x="3909" y="1655"/>
                        <a:pt x="3909" y="1227"/>
                      </a:cubicBezTo>
                      <a:cubicBezTo>
                        <a:pt x="3909" y="685"/>
                        <a:pt x="3538" y="200"/>
                        <a:pt x="3025" y="57"/>
                      </a:cubicBezTo>
                      <a:cubicBezTo>
                        <a:pt x="2911" y="29"/>
                        <a:pt x="2797" y="0"/>
                        <a:pt x="2682" y="0"/>
                      </a:cubicBezTo>
                      <a:close/>
                    </a:path>
                  </a:pathLst>
                </a:custGeom>
                <a:solidFill>
                  <a:srgbClr val="F9E3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546" name="Google Shape;2546;p27"/>
          <p:cNvSpPr txBox="1">
            <a:spLocks noGrp="1"/>
          </p:cNvSpPr>
          <p:nvPr>
            <p:ph type="title"/>
          </p:nvPr>
        </p:nvSpPr>
        <p:spPr>
          <a:xfrm>
            <a:off x="2022600" y="419950"/>
            <a:ext cx="50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47" name="Google Shape;2547;p27"/>
          <p:cNvSpPr txBox="1">
            <a:spLocks noGrp="1"/>
          </p:cNvSpPr>
          <p:nvPr>
            <p:ph type="body" idx="1"/>
          </p:nvPr>
        </p:nvSpPr>
        <p:spPr>
          <a:xfrm>
            <a:off x="4609950" y="2199975"/>
            <a:ext cx="34155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rgbClr val="474747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bg>
      <p:bgPr>
        <a:solidFill>
          <a:schemeClr val="dk2"/>
        </a:solidFill>
        <a:effectLst/>
      </p:bgPr>
    </p:bg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8"/>
          <p:cNvSpPr/>
          <p:nvPr/>
        </p:nvSpPr>
        <p:spPr>
          <a:xfrm flipH="1">
            <a:off x="-209" y="0"/>
            <a:ext cx="7325485" cy="5164541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0" name="Google Shape;2550;p28"/>
          <p:cNvGrpSpPr/>
          <p:nvPr/>
        </p:nvGrpSpPr>
        <p:grpSpPr>
          <a:xfrm>
            <a:off x="132253" y="82863"/>
            <a:ext cx="8956484" cy="4867431"/>
            <a:chOff x="132253" y="82863"/>
            <a:chExt cx="8956484" cy="4867431"/>
          </a:xfrm>
        </p:grpSpPr>
        <p:grpSp>
          <p:nvGrpSpPr>
            <p:cNvPr id="2551" name="Google Shape;2551;p28"/>
            <p:cNvGrpSpPr/>
            <p:nvPr/>
          </p:nvGrpSpPr>
          <p:grpSpPr>
            <a:xfrm>
              <a:off x="8336713" y="82863"/>
              <a:ext cx="752025" cy="666725"/>
              <a:chOff x="7101400" y="2549338"/>
              <a:chExt cx="752025" cy="666725"/>
            </a:xfrm>
          </p:grpSpPr>
          <p:sp>
            <p:nvSpPr>
              <p:cNvPr id="2552" name="Google Shape;2552;p28"/>
              <p:cNvSpPr/>
              <p:nvPr/>
            </p:nvSpPr>
            <p:spPr>
              <a:xfrm>
                <a:off x="7101400" y="2804163"/>
                <a:ext cx="185475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207" extrusionOk="0">
                    <a:moveTo>
                      <a:pt x="5302" y="1"/>
                    </a:moveTo>
                    <a:cubicBezTo>
                      <a:pt x="4907" y="1"/>
                      <a:pt x="4463" y="91"/>
                      <a:pt x="3966" y="182"/>
                    </a:cubicBezTo>
                    <a:cubicBezTo>
                      <a:pt x="2368" y="467"/>
                      <a:pt x="685" y="1066"/>
                      <a:pt x="171" y="2521"/>
                    </a:cubicBezTo>
                    <a:cubicBezTo>
                      <a:pt x="57" y="2835"/>
                      <a:pt x="0" y="3178"/>
                      <a:pt x="0" y="3577"/>
                    </a:cubicBezTo>
                    <a:cubicBezTo>
                      <a:pt x="28" y="5565"/>
                      <a:pt x="1044" y="7206"/>
                      <a:pt x="3101" y="7206"/>
                    </a:cubicBezTo>
                    <a:cubicBezTo>
                      <a:pt x="3170" y="7206"/>
                      <a:pt x="3239" y="7204"/>
                      <a:pt x="3310" y="7201"/>
                    </a:cubicBezTo>
                    <a:cubicBezTo>
                      <a:pt x="4737" y="7144"/>
                      <a:pt x="6163" y="6830"/>
                      <a:pt x="6848" y="5460"/>
                    </a:cubicBezTo>
                    <a:cubicBezTo>
                      <a:pt x="7419" y="4347"/>
                      <a:pt x="7419" y="2179"/>
                      <a:pt x="6791" y="952"/>
                    </a:cubicBezTo>
                    <a:cubicBezTo>
                      <a:pt x="6395" y="211"/>
                      <a:pt x="5905" y="1"/>
                      <a:pt x="530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28"/>
              <p:cNvSpPr/>
              <p:nvPr/>
            </p:nvSpPr>
            <p:spPr>
              <a:xfrm>
                <a:off x="7443125" y="2758363"/>
                <a:ext cx="14547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5695" extrusionOk="0">
                    <a:moveTo>
                      <a:pt x="3591" y="1"/>
                    </a:moveTo>
                    <a:cubicBezTo>
                      <a:pt x="2384" y="1"/>
                      <a:pt x="951" y="752"/>
                      <a:pt x="512" y="1671"/>
                    </a:cubicBezTo>
                    <a:cubicBezTo>
                      <a:pt x="398" y="1900"/>
                      <a:pt x="312" y="2128"/>
                      <a:pt x="283" y="2385"/>
                    </a:cubicBezTo>
                    <a:cubicBezTo>
                      <a:pt x="0" y="4109"/>
                      <a:pt x="1506" y="5695"/>
                      <a:pt x="3207" y="5695"/>
                    </a:cubicBezTo>
                    <a:cubicBezTo>
                      <a:pt x="3391" y="5695"/>
                      <a:pt x="3578" y="5676"/>
                      <a:pt x="3764" y="5637"/>
                    </a:cubicBezTo>
                    <a:cubicBezTo>
                      <a:pt x="5191" y="5323"/>
                      <a:pt x="5819" y="5124"/>
                      <a:pt x="5790" y="3440"/>
                    </a:cubicBezTo>
                    <a:cubicBezTo>
                      <a:pt x="5790" y="2328"/>
                      <a:pt x="5648" y="987"/>
                      <a:pt x="4763" y="330"/>
                    </a:cubicBezTo>
                    <a:cubicBezTo>
                      <a:pt x="4442" y="101"/>
                      <a:pt x="4032" y="1"/>
                      <a:pt x="359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28"/>
              <p:cNvSpPr/>
              <p:nvPr/>
            </p:nvSpPr>
            <p:spPr>
              <a:xfrm>
                <a:off x="7240075" y="3114138"/>
                <a:ext cx="123850" cy="10192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077" extrusionOk="0">
                    <a:moveTo>
                      <a:pt x="3509" y="1"/>
                    </a:moveTo>
                    <a:cubicBezTo>
                      <a:pt x="2525" y="1"/>
                      <a:pt x="1201" y="1605"/>
                      <a:pt x="416" y="2619"/>
                    </a:cubicBezTo>
                    <a:cubicBezTo>
                      <a:pt x="1" y="3742"/>
                      <a:pt x="857" y="4077"/>
                      <a:pt x="1705" y="4077"/>
                    </a:cubicBezTo>
                    <a:cubicBezTo>
                      <a:pt x="2022" y="4077"/>
                      <a:pt x="2337" y="4030"/>
                      <a:pt x="2585" y="3960"/>
                    </a:cubicBezTo>
                    <a:cubicBezTo>
                      <a:pt x="3869" y="3561"/>
                      <a:pt x="4953" y="3019"/>
                      <a:pt x="4611" y="1421"/>
                    </a:cubicBezTo>
                    <a:cubicBezTo>
                      <a:pt x="4395" y="387"/>
                      <a:pt x="3993" y="1"/>
                      <a:pt x="350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28"/>
              <p:cNvSpPr/>
              <p:nvPr/>
            </p:nvSpPr>
            <p:spPr>
              <a:xfrm>
                <a:off x="7749775" y="2712913"/>
                <a:ext cx="10365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43" extrusionOk="0">
                    <a:moveTo>
                      <a:pt x="2505" y="1"/>
                    </a:moveTo>
                    <a:cubicBezTo>
                      <a:pt x="1612" y="1"/>
                      <a:pt x="519" y="526"/>
                      <a:pt x="1" y="1435"/>
                    </a:cubicBezTo>
                    <a:cubicBezTo>
                      <a:pt x="144" y="2862"/>
                      <a:pt x="144" y="3347"/>
                      <a:pt x="1627" y="3603"/>
                    </a:cubicBezTo>
                    <a:cubicBezTo>
                      <a:pt x="1769" y="3630"/>
                      <a:pt x="1902" y="3642"/>
                      <a:pt x="2026" y="3642"/>
                    </a:cubicBezTo>
                    <a:cubicBezTo>
                      <a:pt x="2983" y="3642"/>
                      <a:pt x="3464" y="2898"/>
                      <a:pt x="3767" y="1863"/>
                    </a:cubicBezTo>
                    <a:cubicBezTo>
                      <a:pt x="4145" y="569"/>
                      <a:pt x="3434" y="1"/>
                      <a:pt x="250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28"/>
              <p:cNvSpPr/>
              <p:nvPr/>
            </p:nvSpPr>
            <p:spPr>
              <a:xfrm>
                <a:off x="7418175" y="2549338"/>
                <a:ext cx="853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786" extrusionOk="0">
                    <a:moveTo>
                      <a:pt x="1150" y="0"/>
                    </a:moveTo>
                    <a:cubicBezTo>
                      <a:pt x="922" y="0"/>
                      <a:pt x="725" y="66"/>
                      <a:pt x="597" y="217"/>
                    </a:cubicBezTo>
                    <a:lnTo>
                      <a:pt x="283" y="417"/>
                    </a:lnTo>
                    <a:cubicBezTo>
                      <a:pt x="1" y="1546"/>
                      <a:pt x="165" y="2786"/>
                      <a:pt x="1465" y="2786"/>
                    </a:cubicBezTo>
                    <a:cubicBezTo>
                      <a:pt x="1480" y="2786"/>
                      <a:pt x="1495" y="2785"/>
                      <a:pt x="1510" y="2785"/>
                    </a:cubicBezTo>
                    <a:cubicBezTo>
                      <a:pt x="2137" y="2757"/>
                      <a:pt x="2794" y="2500"/>
                      <a:pt x="3050" y="1844"/>
                    </a:cubicBezTo>
                    <a:cubicBezTo>
                      <a:pt x="3414" y="1003"/>
                      <a:pt x="2042" y="0"/>
                      <a:pt x="115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7" name="Google Shape;2557;p28"/>
            <p:cNvGrpSpPr/>
            <p:nvPr/>
          </p:nvGrpSpPr>
          <p:grpSpPr>
            <a:xfrm>
              <a:off x="132253" y="4024905"/>
              <a:ext cx="1126510" cy="925389"/>
              <a:chOff x="5248450" y="4273613"/>
              <a:chExt cx="696925" cy="572500"/>
            </a:xfrm>
          </p:grpSpPr>
          <p:sp>
            <p:nvSpPr>
              <p:cNvPr id="2558" name="Google Shape;2558;p28"/>
              <p:cNvSpPr/>
              <p:nvPr/>
            </p:nvSpPr>
            <p:spPr>
              <a:xfrm>
                <a:off x="5248450" y="4364938"/>
                <a:ext cx="94175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59" extrusionOk="0">
                    <a:moveTo>
                      <a:pt x="2112" y="0"/>
                    </a:moveTo>
                    <a:cubicBezTo>
                      <a:pt x="1684" y="29"/>
                      <a:pt x="1227" y="228"/>
                      <a:pt x="999" y="656"/>
                    </a:cubicBezTo>
                    <a:cubicBezTo>
                      <a:pt x="856" y="942"/>
                      <a:pt x="685" y="1198"/>
                      <a:pt x="542" y="1484"/>
                    </a:cubicBezTo>
                    <a:cubicBezTo>
                      <a:pt x="371" y="1855"/>
                      <a:pt x="200" y="2226"/>
                      <a:pt x="114" y="2625"/>
                    </a:cubicBezTo>
                    <a:cubicBezTo>
                      <a:pt x="29" y="2939"/>
                      <a:pt x="0" y="3253"/>
                      <a:pt x="86" y="3538"/>
                    </a:cubicBezTo>
                    <a:cubicBezTo>
                      <a:pt x="171" y="4023"/>
                      <a:pt x="571" y="4365"/>
                      <a:pt x="1027" y="4508"/>
                    </a:cubicBezTo>
                    <a:cubicBezTo>
                      <a:pt x="1144" y="4542"/>
                      <a:pt x="1261" y="4559"/>
                      <a:pt x="1376" y="4559"/>
                    </a:cubicBezTo>
                    <a:cubicBezTo>
                      <a:pt x="1739" y="4559"/>
                      <a:pt x="2087" y="4397"/>
                      <a:pt x="2368" y="4137"/>
                    </a:cubicBezTo>
                    <a:cubicBezTo>
                      <a:pt x="2540" y="3995"/>
                      <a:pt x="2682" y="3795"/>
                      <a:pt x="2825" y="3595"/>
                    </a:cubicBezTo>
                    <a:cubicBezTo>
                      <a:pt x="3025" y="3310"/>
                      <a:pt x="3167" y="2967"/>
                      <a:pt x="3310" y="2654"/>
                    </a:cubicBezTo>
                    <a:cubicBezTo>
                      <a:pt x="3338" y="2568"/>
                      <a:pt x="3367" y="2482"/>
                      <a:pt x="3424" y="2397"/>
                    </a:cubicBezTo>
                    <a:cubicBezTo>
                      <a:pt x="3453" y="2340"/>
                      <a:pt x="3481" y="2254"/>
                      <a:pt x="3510" y="2197"/>
                    </a:cubicBezTo>
                    <a:cubicBezTo>
                      <a:pt x="3567" y="2054"/>
                      <a:pt x="3652" y="1912"/>
                      <a:pt x="3681" y="1769"/>
                    </a:cubicBezTo>
                    <a:cubicBezTo>
                      <a:pt x="3766" y="1512"/>
                      <a:pt x="3709" y="1284"/>
                      <a:pt x="3681" y="1027"/>
                    </a:cubicBezTo>
                    <a:cubicBezTo>
                      <a:pt x="3624" y="942"/>
                      <a:pt x="3595" y="827"/>
                      <a:pt x="3538" y="713"/>
                    </a:cubicBezTo>
                    <a:cubicBezTo>
                      <a:pt x="3424" y="514"/>
                      <a:pt x="3281" y="371"/>
                      <a:pt x="3082" y="257"/>
                    </a:cubicBezTo>
                    <a:cubicBezTo>
                      <a:pt x="2911" y="171"/>
                      <a:pt x="2739" y="114"/>
                      <a:pt x="2568" y="86"/>
                    </a:cubicBezTo>
                    <a:cubicBezTo>
                      <a:pt x="2425" y="29"/>
                      <a:pt x="2283" y="0"/>
                      <a:pt x="211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28"/>
              <p:cNvSpPr/>
              <p:nvPr/>
            </p:nvSpPr>
            <p:spPr>
              <a:xfrm>
                <a:off x="5412500" y="4273613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00"/>
                    </a:cubicBezTo>
                    <a:cubicBezTo>
                      <a:pt x="1541" y="771"/>
                      <a:pt x="1456" y="942"/>
                      <a:pt x="1370" y="1142"/>
                    </a:cubicBezTo>
                    <a:lnTo>
                      <a:pt x="1285" y="1171"/>
                    </a:lnTo>
                    <a:cubicBezTo>
                      <a:pt x="1199" y="1256"/>
                      <a:pt x="1113" y="1313"/>
                      <a:pt x="1028" y="1370"/>
                    </a:cubicBezTo>
                    <a:cubicBezTo>
                      <a:pt x="857" y="1542"/>
                      <a:pt x="771" y="1713"/>
                      <a:pt x="685" y="1941"/>
                    </a:cubicBezTo>
                    <a:cubicBezTo>
                      <a:pt x="600" y="2226"/>
                      <a:pt x="486" y="2483"/>
                      <a:pt x="372" y="2769"/>
                    </a:cubicBezTo>
                    <a:cubicBezTo>
                      <a:pt x="257" y="3054"/>
                      <a:pt x="115" y="3339"/>
                      <a:pt x="58" y="3653"/>
                    </a:cubicBezTo>
                    <a:cubicBezTo>
                      <a:pt x="1" y="3881"/>
                      <a:pt x="1" y="4110"/>
                      <a:pt x="58" y="4338"/>
                    </a:cubicBezTo>
                    <a:cubicBezTo>
                      <a:pt x="143" y="4652"/>
                      <a:pt x="372" y="4908"/>
                      <a:pt x="657" y="5080"/>
                    </a:cubicBezTo>
                    <a:cubicBezTo>
                      <a:pt x="828" y="5194"/>
                      <a:pt x="1056" y="5251"/>
                      <a:pt x="1285" y="5251"/>
                    </a:cubicBezTo>
                    <a:cubicBezTo>
                      <a:pt x="1598" y="5251"/>
                      <a:pt x="1969" y="5137"/>
                      <a:pt x="2169" y="4880"/>
                    </a:cubicBezTo>
                    <a:cubicBezTo>
                      <a:pt x="2283" y="4737"/>
                      <a:pt x="2397" y="4595"/>
                      <a:pt x="2483" y="4452"/>
                    </a:cubicBezTo>
                    <a:cubicBezTo>
                      <a:pt x="2540" y="4395"/>
                      <a:pt x="2569" y="4309"/>
                      <a:pt x="2597" y="4224"/>
                    </a:cubicBezTo>
                    <a:lnTo>
                      <a:pt x="2626" y="4195"/>
                    </a:lnTo>
                    <a:cubicBezTo>
                      <a:pt x="2882" y="4110"/>
                      <a:pt x="3111" y="3910"/>
                      <a:pt x="3253" y="3653"/>
                    </a:cubicBezTo>
                    <a:cubicBezTo>
                      <a:pt x="3453" y="3311"/>
                      <a:pt x="3539" y="2911"/>
                      <a:pt x="3653" y="2512"/>
                    </a:cubicBezTo>
                    <a:cubicBezTo>
                      <a:pt x="3767" y="2084"/>
                      <a:pt x="3910" y="1656"/>
                      <a:pt x="3910" y="1228"/>
                    </a:cubicBezTo>
                    <a:cubicBezTo>
                      <a:pt x="3910" y="686"/>
                      <a:pt x="3539" y="172"/>
                      <a:pt x="3025" y="29"/>
                    </a:cubicBezTo>
                    <a:cubicBezTo>
                      <a:pt x="2911" y="1"/>
                      <a:pt x="279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28"/>
              <p:cNvSpPr/>
              <p:nvPr/>
            </p:nvSpPr>
            <p:spPr>
              <a:xfrm>
                <a:off x="5269125" y="4546113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40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7"/>
                      <a:pt x="628" y="2482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6"/>
                      <a:pt x="400" y="2882"/>
                    </a:cubicBezTo>
                    <a:cubicBezTo>
                      <a:pt x="315" y="3053"/>
                      <a:pt x="257" y="3224"/>
                      <a:pt x="172" y="3396"/>
                    </a:cubicBezTo>
                    <a:cubicBezTo>
                      <a:pt x="58" y="3738"/>
                      <a:pt x="1" y="4109"/>
                      <a:pt x="115" y="4480"/>
                    </a:cubicBezTo>
                    <a:cubicBezTo>
                      <a:pt x="172" y="4708"/>
                      <a:pt x="315" y="4908"/>
                      <a:pt x="457" y="5050"/>
                    </a:cubicBezTo>
                    <a:cubicBezTo>
                      <a:pt x="657" y="5307"/>
                      <a:pt x="914" y="5478"/>
                      <a:pt x="1199" y="5564"/>
                    </a:cubicBezTo>
                    <a:cubicBezTo>
                      <a:pt x="1313" y="5597"/>
                      <a:pt x="1430" y="5613"/>
                      <a:pt x="1545" y="5613"/>
                    </a:cubicBezTo>
                    <a:cubicBezTo>
                      <a:pt x="2125" y="5613"/>
                      <a:pt x="2687" y="5217"/>
                      <a:pt x="2854" y="4622"/>
                    </a:cubicBezTo>
                    <a:cubicBezTo>
                      <a:pt x="3139" y="3652"/>
                      <a:pt x="3367" y="2682"/>
                      <a:pt x="3624" y="1712"/>
                    </a:cubicBezTo>
                    <a:cubicBezTo>
                      <a:pt x="3795" y="999"/>
                      <a:pt x="3396" y="228"/>
                      <a:pt x="2683" y="57"/>
                    </a:cubicBezTo>
                    <a:cubicBezTo>
                      <a:pt x="2569" y="0"/>
                      <a:pt x="2454" y="0"/>
                      <a:pt x="234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28"/>
              <p:cNvSpPr/>
              <p:nvPr/>
            </p:nvSpPr>
            <p:spPr>
              <a:xfrm>
                <a:off x="5427475" y="4531838"/>
                <a:ext cx="8562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2" extrusionOk="0">
                    <a:moveTo>
                      <a:pt x="1855" y="1"/>
                    </a:moveTo>
                    <a:cubicBezTo>
                      <a:pt x="1684" y="1"/>
                      <a:pt x="1513" y="58"/>
                      <a:pt x="1370" y="143"/>
                    </a:cubicBezTo>
                    <a:cubicBezTo>
                      <a:pt x="1285" y="200"/>
                      <a:pt x="1228" y="229"/>
                      <a:pt x="1171" y="314"/>
                    </a:cubicBezTo>
                    <a:cubicBezTo>
                      <a:pt x="1085" y="371"/>
                      <a:pt x="1028" y="429"/>
                      <a:pt x="971" y="543"/>
                    </a:cubicBezTo>
                    <a:lnTo>
                      <a:pt x="885" y="657"/>
                    </a:lnTo>
                    <a:lnTo>
                      <a:pt x="800" y="885"/>
                    </a:lnTo>
                    <a:cubicBezTo>
                      <a:pt x="714" y="1028"/>
                      <a:pt x="657" y="1170"/>
                      <a:pt x="571" y="1342"/>
                    </a:cubicBezTo>
                    <a:cubicBezTo>
                      <a:pt x="486" y="1598"/>
                      <a:pt x="372" y="1855"/>
                      <a:pt x="258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24"/>
                    </a:cubicBezTo>
                    <a:cubicBezTo>
                      <a:pt x="258" y="4024"/>
                      <a:pt x="457" y="4166"/>
                      <a:pt x="657" y="4223"/>
                    </a:cubicBezTo>
                    <a:cubicBezTo>
                      <a:pt x="733" y="4242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1" y="4095"/>
                      <a:pt x="1819" y="4103"/>
                      <a:pt x="1887" y="4103"/>
                    </a:cubicBezTo>
                    <a:cubicBezTo>
                      <a:pt x="2085" y="4103"/>
                      <a:pt x="2285" y="4044"/>
                      <a:pt x="2455" y="3938"/>
                    </a:cubicBezTo>
                    <a:cubicBezTo>
                      <a:pt x="2740" y="3767"/>
                      <a:pt x="2911" y="3510"/>
                      <a:pt x="3025" y="3196"/>
                    </a:cubicBezTo>
                    <a:cubicBezTo>
                      <a:pt x="3082" y="2996"/>
                      <a:pt x="3168" y="2797"/>
                      <a:pt x="3225" y="2597"/>
                    </a:cubicBezTo>
                    <a:cubicBezTo>
                      <a:pt x="3253" y="2483"/>
                      <a:pt x="3282" y="2369"/>
                      <a:pt x="3311" y="2283"/>
                    </a:cubicBezTo>
                    <a:cubicBezTo>
                      <a:pt x="3368" y="1998"/>
                      <a:pt x="3425" y="1655"/>
                      <a:pt x="3339" y="1370"/>
                    </a:cubicBezTo>
                    <a:cubicBezTo>
                      <a:pt x="3253" y="1113"/>
                      <a:pt x="3139" y="857"/>
                      <a:pt x="2911" y="657"/>
                    </a:cubicBezTo>
                    <a:lnTo>
                      <a:pt x="2768" y="543"/>
                    </a:lnTo>
                    <a:lnTo>
                      <a:pt x="2768" y="514"/>
                    </a:lnTo>
                    <a:cubicBezTo>
                      <a:pt x="2654" y="314"/>
                      <a:pt x="2540" y="257"/>
                      <a:pt x="2369" y="143"/>
                    </a:cubicBezTo>
                    <a:cubicBezTo>
                      <a:pt x="2226" y="58"/>
                      <a:pt x="2055" y="1"/>
                      <a:pt x="185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28"/>
              <p:cNvSpPr/>
              <p:nvPr/>
            </p:nvSpPr>
            <p:spPr>
              <a:xfrm>
                <a:off x="5630050" y="4541838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6" y="57"/>
                      <a:pt x="1656" y="171"/>
                    </a:cubicBezTo>
                    <a:cubicBezTo>
                      <a:pt x="1570" y="257"/>
                      <a:pt x="1456" y="314"/>
                      <a:pt x="1370" y="399"/>
                    </a:cubicBezTo>
                    <a:cubicBezTo>
                      <a:pt x="1199" y="571"/>
                      <a:pt x="1085" y="770"/>
                      <a:pt x="1000" y="1027"/>
                    </a:cubicBezTo>
                    <a:cubicBezTo>
                      <a:pt x="857" y="1370"/>
                      <a:pt x="714" y="1712"/>
                      <a:pt x="572" y="2083"/>
                    </a:cubicBezTo>
                    <a:cubicBezTo>
                      <a:pt x="429" y="2454"/>
                      <a:pt x="258" y="2825"/>
                      <a:pt x="144" y="3224"/>
                    </a:cubicBezTo>
                    <a:cubicBezTo>
                      <a:pt x="1" y="3595"/>
                      <a:pt x="87" y="4023"/>
                      <a:pt x="315" y="4365"/>
                    </a:cubicBezTo>
                    <a:cubicBezTo>
                      <a:pt x="400" y="4879"/>
                      <a:pt x="771" y="5278"/>
                      <a:pt x="1256" y="5421"/>
                    </a:cubicBezTo>
                    <a:cubicBezTo>
                      <a:pt x="1375" y="5451"/>
                      <a:pt x="1500" y="5467"/>
                      <a:pt x="1624" y="5467"/>
                    </a:cubicBezTo>
                    <a:cubicBezTo>
                      <a:pt x="1861" y="5467"/>
                      <a:pt x="2097" y="5409"/>
                      <a:pt x="2284" y="5278"/>
                    </a:cubicBezTo>
                    <a:cubicBezTo>
                      <a:pt x="2398" y="5221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11" y="4451"/>
                    </a:lnTo>
                    <a:cubicBezTo>
                      <a:pt x="3025" y="4166"/>
                      <a:pt x="3139" y="3909"/>
                      <a:pt x="3225" y="3624"/>
                    </a:cubicBezTo>
                    <a:cubicBezTo>
                      <a:pt x="3339" y="3281"/>
                      <a:pt x="3510" y="2910"/>
                      <a:pt x="3567" y="2539"/>
                    </a:cubicBezTo>
                    <a:cubicBezTo>
                      <a:pt x="3625" y="2368"/>
                      <a:pt x="3625" y="2197"/>
                      <a:pt x="3625" y="2026"/>
                    </a:cubicBezTo>
                    <a:cubicBezTo>
                      <a:pt x="3653" y="1940"/>
                      <a:pt x="3682" y="1855"/>
                      <a:pt x="3739" y="1769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29"/>
                    </a:cubicBezTo>
                    <a:cubicBezTo>
                      <a:pt x="2597" y="0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28"/>
              <p:cNvSpPr/>
              <p:nvPr/>
            </p:nvSpPr>
            <p:spPr>
              <a:xfrm>
                <a:off x="5421775" y="4727813"/>
                <a:ext cx="88475" cy="1183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32" extrusionOk="0">
                    <a:moveTo>
                      <a:pt x="2038" y="1"/>
                    </a:moveTo>
                    <a:cubicBezTo>
                      <a:pt x="1873" y="1"/>
                      <a:pt x="1712" y="56"/>
                      <a:pt x="1570" y="151"/>
                    </a:cubicBezTo>
                    <a:cubicBezTo>
                      <a:pt x="1342" y="293"/>
                      <a:pt x="1085" y="550"/>
                      <a:pt x="1028" y="807"/>
                    </a:cubicBezTo>
                    <a:lnTo>
                      <a:pt x="999" y="892"/>
                    </a:lnTo>
                    <a:cubicBezTo>
                      <a:pt x="857" y="1064"/>
                      <a:pt x="771" y="1235"/>
                      <a:pt x="714" y="1434"/>
                    </a:cubicBezTo>
                    <a:cubicBezTo>
                      <a:pt x="685" y="1520"/>
                      <a:pt x="657" y="1577"/>
                      <a:pt x="657" y="1634"/>
                    </a:cubicBezTo>
                    <a:cubicBezTo>
                      <a:pt x="600" y="1777"/>
                      <a:pt x="543" y="1920"/>
                      <a:pt x="514" y="2062"/>
                    </a:cubicBezTo>
                    <a:cubicBezTo>
                      <a:pt x="486" y="2148"/>
                      <a:pt x="457" y="2205"/>
                      <a:pt x="429" y="2290"/>
                    </a:cubicBezTo>
                    <a:cubicBezTo>
                      <a:pt x="343" y="2519"/>
                      <a:pt x="257" y="2747"/>
                      <a:pt x="172" y="2975"/>
                    </a:cubicBezTo>
                    <a:cubicBezTo>
                      <a:pt x="1" y="3546"/>
                      <a:pt x="314" y="4231"/>
                      <a:pt x="828" y="4544"/>
                    </a:cubicBezTo>
                    <a:cubicBezTo>
                      <a:pt x="1033" y="4670"/>
                      <a:pt x="1274" y="4731"/>
                      <a:pt x="1516" y="4731"/>
                    </a:cubicBezTo>
                    <a:cubicBezTo>
                      <a:pt x="1883" y="4731"/>
                      <a:pt x="2254" y="4591"/>
                      <a:pt x="2511" y="4316"/>
                    </a:cubicBezTo>
                    <a:cubicBezTo>
                      <a:pt x="2654" y="4174"/>
                      <a:pt x="2768" y="4002"/>
                      <a:pt x="2854" y="3831"/>
                    </a:cubicBezTo>
                    <a:cubicBezTo>
                      <a:pt x="2939" y="3660"/>
                      <a:pt x="2996" y="3489"/>
                      <a:pt x="3053" y="3318"/>
                    </a:cubicBezTo>
                    <a:lnTo>
                      <a:pt x="3111" y="3203"/>
                    </a:lnTo>
                    <a:cubicBezTo>
                      <a:pt x="3196" y="3061"/>
                      <a:pt x="3253" y="2918"/>
                      <a:pt x="3310" y="2775"/>
                    </a:cubicBezTo>
                    <a:cubicBezTo>
                      <a:pt x="3367" y="2576"/>
                      <a:pt x="3453" y="2405"/>
                      <a:pt x="3481" y="2205"/>
                    </a:cubicBezTo>
                    <a:lnTo>
                      <a:pt x="3539" y="1834"/>
                    </a:lnTo>
                    <a:cubicBezTo>
                      <a:pt x="3539" y="1577"/>
                      <a:pt x="3453" y="1320"/>
                      <a:pt x="3339" y="1092"/>
                    </a:cubicBezTo>
                    <a:cubicBezTo>
                      <a:pt x="3310" y="607"/>
                      <a:pt x="2939" y="179"/>
                      <a:pt x="2454" y="36"/>
                    </a:cubicBezTo>
                    <a:cubicBezTo>
                      <a:pt x="2369" y="8"/>
                      <a:pt x="2255" y="8"/>
                      <a:pt x="2140" y="8"/>
                    </a:cubicBezTo>
                    <a:cubicBezTo>
                      <a:pt x="2106" y="3"/>
                      <a:pt x="2072" y="1"/>
                      <a:pt x="203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28"/>
              <p:cNvSpPr/>
              <p:nvPr/>
            </p:nvSpPr>
            <p:spPr>
              <a:xfrm>
                <a:off x="5730625" y="4345663"/>
                <a:ext cx="92775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4598" extrusionOk="0">
                    <a:moveTo>
                      <a:pt x="2141" y="1"/>
                    </a:moveTo>
                    <a:cubicBezTo>
                      <a:pt x="1998" y="29"/>
                      <a:pt x="1884" y="29"/>
                      <a:pt x="1741" y="58"/>
                    </a:cubicBezTo>
                    <a:cubicBezTo>
                      <a:pt x="1485" y="115"/>
                      <a:pt x="1285" y="257"/>
                      <a:pt x="1085" y="429"/>
                    </a:cubicBezTo>
                    <a:cubicBezTo>
                      <a:pt x="885" y="600"/>
                      <a:pt x="743" y="857"/>
                      <a:pt x="600" y="1056"/>
                    </a:cubicBezTo>
                    <a:cubicBezTo>
                      <a:pt x="515" y="1170"/>
                      <a:pt x="458" y="1256"/>
                      <a:pt x="400" y="1370"/>
                    </a:cubicBezTo>
                    <a:cubicBezTo>
                      <a:pt x="315" y="1570"/>
                      <a:pt x="229" y="1770"/>
                      <a:pt x="172" y="1969"/>
                    </a:cubicBezTo>
                    <a:cubicBezTo>
                      <a:pt x="87" y="2198"/>
                      <a:pt x="58" y="2454"/>
                      <a:pt x="30" y="2711"/>
                    </a:cubicBezTo>
                    <a:cubicBezTo>
                      <a:pt x="1" y="3025"/>
                      <a:pt x="87" y="3367"/>
                      <a:pt x="229" y="3653"/>
                    </a:cubicBezTo>
                    <a:cubicBezTo>
                      <a:pt x="372" y="3967"/>
                      <a:pt x="572" y="4223"/>
                      <a:pt x="857" y="4395"/>
                    </a:cubicBezTo>
                    <a:cubicBezTo>
                      <a:pt x="1089" y="4534"/>
                      <a:pt x="1344" y="4597"/>
                      <a:pt x="1598" y="4597"/>
                    </a:cubicBezTo>
                    <a:cubicBezTo>
                      <a:pt x="1969" y="4597"/>
                      <a:pt x="2338" y="4461"/>
                      <a:pt x="2626" y="4223"/>
                    </a:cubicBezTo>
                    <a:cubicBezTo>
                      <a:pt x="2740" y="4138"/>
                      <a:pt x="2854" y="4052"/>
                      <a:pt x="2940" y="3910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96" y="2882"/>
                      <a:pt x="3653" y="2626"/>
                    </a:cubicBezTo>
                    <a:cubicBezTo>
                      <a:pt x="3710" y="2340"/>
                      <a:pt x="3710" y="2055"/>
                      <a:pt x="3653" y="1798"/>
                    </a:cubicBezTo>
                    <a:lnTo>
                      <a:pt x="3625" y="1713"/>
                    </a:lnTo>
                    <a:cubicBezTo>
                      <a:pt x="3653" y="1513"/>
                      <a:pt x="3625" y="1313"/>
                      <a:pt x="3568" y="1085"/>
                    </a:cubicBezTo>
                    <a:cubicBezTo>
                      <a:pt x="3539" y="971"/>
                      <a:pt x="3482" y="857"/>
                      <a:pt x="3425" y="743"/>
                    </a:cubicBezTo>
                    <a:cubicBezTo>
                      <a:pt x="3311" y="543"/>
                      <a:pt x="3140" y="343"/>
                      <a:pt x="2911" y="229"/>
                    </a:cubicBezTo>
                    <a:lnTo>
                      <a:pt x="2883" y="200"/>
                    </a:lnTo>
                    <a:cubicBezTo>
                      <a:pt x="2654" y="58"/>
                      <a:pt x="2398" y="1"/>
                      <a:pt x="214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28"/>
              <p:cNvSpPr/>
              <p:nvPr/>
            </p:nvSpPr>
            <p:spPr>
              <a:xfrm>
                <a:off x="5849050" y="4487613"/>
                <a:ext cx="963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341" extrusionOk="0">
                    <a:moveTo>
                      <a:pt x="1826" y="1"/>
                    </a:moveTo>
                    <a:cubicBezTo>
                      <a:pt x="1627" y="1"/>
                      <a:pt x="1427" y="58"/>
                      <a:pt x="1227" y="172"/>
                    </a:cubicBezTo>
                    <a:cubicBezTo>
                      <a:pt x="999" y="314"/>
                      <a:pt x="771" y="571"/>
                      <a:pt x="714" y="857"/>
                    </a:cubicBezTo>
                    <a:cubicBezTo>
                      <a:pt x="571" y="1227"/>
                      <a:pt x="485" y="1627"/>
                      <a:pt x="371" y="1998"/>
                    </a:cubicBezTo>
                    <a:cubicBezTo>
                      <a:pt x="286" y="2369"/>
                      <a:pt x="172" y="2740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6" y="4708"/>
                      <a:pt x="485" y="4908"/>
                    </a:cubicBezTo>
                    <a:cubicBezTo>
                      <a:pt x="657" y="5079"/>
                      <a:pt x="885" y="5222"/>
                      <a:pt x="1113" y="5279"/>
                    </a:cubicBezTo>
                    <a:cubicBezTo>
                      <a:pt x="1256" y="5308"/>
                      <a:pt x="1398" y="5308"/>
                      <a:pt x="1541" y="5336"/>
                    </a:cubicBezTo>
                    <a:cubicBezTo>
                      <a:pt x="1568" y="5339"/>
                      <a:pt x="1595" y="5340"/>
                      <a:pt x="1623" y="5340"/>
                    </a:cubicBezTo>
                    <a:cubicBezTo>
                      <a:pt x="1862" y="5340"/>
                      <a:pt x="2133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66"/>
                      <a:pt x="2911" y="4452"/>
                    </a:cubicBezTo>
                    <a:cubicBezTo>
                      <a:pt x="2968" y="4366"/>
                      <a:pt x="3025" y="4252"/>
                      <a:pt x="3082" y="4166"/>
                    </a:cubicBezTo>
                    <a:cubicBezTo>
                      <a:pt x="3253" y="3795"/>
                      <a:pt x="3367" y="3424"/>
                      <a:pt x="3567" y="3082"/>
                    </a:cubicBezTo>
                    <a:cubicBezTo>
                      <a:pt x="3852" y="2626"/>
                      <a:pt x="3852" y="2055"/>
                      <a:pt x="3567" y="1570"/>
                    </a:cubicBezTo>
                    <a:cubicBezTo>
                      <a:pt x="3453" y="1342"/>
                      <a:pt x="3253" y="1170"/>
                      <a:pt x="3025" y="1056"/>
                    </a:cubicBezTo>
                    <a:lnTo>
                      <a:pt x="2968" y="885"/>
                    </a:lnTo>
                    <a:cubicBezTo>
                      <a:pt x="2911" y="685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6" y="172"/>
                    </a:cubicBezTo>
                    <a:cubicBezTo>
                      <a:pt x="2254" y="58"/>
                      <a:pt x="2055" y="1"/>
                      <a:pt x="182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28"/>
              <p:cNvSpPr/>
              <p:nvPr/>
            </p:nvSpPr>
            <p:spPr>
              <a:xfrm>
                <a:off x="5707800" y="4743688"/>
                <a:ext cx="79225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854" extrusionOk="0">
                    <a:moveTo>
                      <a:pt x="1856" y="1"/>
                    </a:moveTo>
                    <a:cubicBezTo>
                      <a:pt x="1741" y="1"/>
                      <a:pt x="1627" y="1"/>
                      <a:pt x="1485" y="29"/>
                    </a:cubicBezTo>
                    <a:cubicBezTo>
                      <a:pt x="1057" y="115"/>
                      <a:pt x="743" y="457"/>
                      <a:pt x="486" y="828"/>
                    </a:cubicBezTo>
                    <a:cubicBezTo>
                      <a:pt x="372" y="999"/>
                      <a:pt x="286" y="1227"/>
                      <a:pt x="201" y="1427"/>
                    </a:cubicBezTo>
                    <a:cubicBezTo>
                      <a:pt x="172" y="1513"/>
                      <a:pt x="144" y="1598"/>
                      <a:pt x="115" y="1713"/>
                    </a:cubicBezTo>
                    <a:cubicBezTo>
                      <a:pt x="87" y="1884"/>
                      <a:pt x="58" y="2055"/>
                      <a:pt x="29" y="2226"/>
                    </a:cubicBezTo>
                    <a:cubicBezTo>
                      <a:pt x="1" y="2540"/>
                      <a:pt x="87" y="2882"/>
                      <a:pt x="258" y="3139"/>
                    </a:cubicBezTo>
                    <a:cubicBezTo>
                      <a:pt x="400" y="3339"/>
                      <a:pt x="572" y="3510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5"/>
                    </a:cubicBezTo>
                    <a:cubicBezTo>
                      <a:pt x="2455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3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484"/>
                      <a:pt x="3168" y="1370"/>
                    </a:cubicBezTo>
                    <a:cubicBezTo>
                      <a:pt x="3168" y="1227"/>
                      <a:pt x="3168" y="1085"/>
                      <a:pt x="3111" y="971"/>
                    </a:cubicBezTo>
                    <a:cubicBezTo>
                      <a:pt x="3025" y="628"/>
                      <a:pt x="2797" y="343"/>
                      <a:pt x="2512" y="172"/>
                    </a:cubicBezTo>
                    <a:cubicBezTo>
                      <a:pt x="2312" y="29"/>
                      <a:pt x="2084" y="1"/>
                      <a:pt x="185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28"/>
              <p:cNvSpPr/>
              <p:nvPr/>
            </p:nvSpPr>
            <p:spPr>
              <a:xfrm>
                <a:off x="5575850" y="4282888"/>
                <a:ext cx="108450" cy="1640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63" extrusionOk="0">
                    <a:moveTo>
                      <a:pt x="2711" y="1"/>
                    </a:moveTo>
                    <a:cubicBezTo>
                      <a:pt x="2426" y="29"/>
                      <a:pt x="2140" y="86"/>
                      <a:pt x="1912" y="229"/>
                    </a:cubicBezTo>
                    <a:cubicBezTo>
                      <a:pt x="1798" y="315"/>
                      <a:pt x="1684" y="400"/>
                      <a:pt x="1570" y="486"/>
                    </a:cubicBezTo>
                    <a:cubicBezTo>
                      <a:pt x="1370" y="686"/>
                      <a:pt x="1227" y="914"/>
                      <a:pt x="1170" y="1199"/>
                    </a:cubicBezTo>
                    <a:cubicBezTo>
                      <a:pt x="1056" y="1427"/>
                      <a:pt x="999" y="1684"/>
                      <a:pt x="914" y="1941"/>
                    </a:cubicBezTo>
                    <a:cubicBezTo>
                      <a:pt x="856" y="2084"/>
                      <a:pt x="799" y="2226"/>
                      <a:pt x="742" y="2398"/>
                    </a:cubicBezTo>
                    <a:cubicBezTo>
                      <a:pt x="600" y="2740"/>
                      <a:pt x="457" y="3111"/>
                      <a:pt x="400" y="3453"/>
                    </a:cubicBezTo>
                    <a:cubicBezTo>
                      <a:pt x="343" y="3681"/>
                      <a:pt x="314" y="3881"/>
                      <a:pt x="343" y="4081"/>
                    </a:cubicBezTo>
                    <a:cubicBezTo>
                      <a:pt x="314" y="4252"/>
                      <a:pt x="257" y="4395"/>
                      <a:pt x="229" y="4566"/>
                    </a:cubicBezTo>
                    <a:cubicBezTo>
                      <a:pt x="0" y="5393"/>
                      <a:pt x="486" y="6278"/>
                      <a:pt x="1342" y="6506"/>
                    </a:cubicBezTo>
                    <a:cubicBezTo>
                      <a:pt x="1479" y="6544"/>
                      <a:pt x="1620" y="6562"/>
                      <a:pt x="1759" y="6562"/>
                    </a:cubicBezTo>
                    <a:cubicBezTo>
                      <a:pt x="2453" y="6562"/>
                      <a:pt x="3115" y="6107"/>
                      <a:pt x="3282" y="5393"/>
                    </a:cubicBezTo>
                    <a:cubicBezTo>
                      <a:pt x="3396" y="4965"/>
                      <a:pt x="3510" y="4566"/>
                      <a:pt x="3624" y="4138"/>
                    </a:cubicBezTo>
                    <a:cubicBezTo>
                      <a:pt x="3710" y="3938"/>
                      <a:pt x="3795" y="3739"/>
                      <a:pt x="3909" y="3539"/>
                    </a:cubicBezTo>
                    <a:lnTo>
                      <a:pt x="3881" y="3539"/>
                    </a:lnTo>
                    <a:cubicBezTo>
                      <a:pt x="3938" y="3453"/>
                      <a:pt x="3995" y="3311"/>
                      <a:pt x="4052" y="3196"/>
                    </a:cubicBezTo>
                    <a:cubicBezTo>
                      <a:pt x="4109" y="3054"/>
                      <a:pt x="4109" y="2911"/>
                      <a:pt x="4109" y="2740"/>
                    </a:cubicBezTo>
                    <a:cubicBezTo>
                      <a:pt x="4109" y="2683"/>
                      <a:pt x="4109" y="2597"/>
                      <a:pt x="4109" y="2540"/>
                    </a:cubicBezTo>
                    <a:lnTo>
                      <a:pt x="4138" y="2426"/>
                    </a:lnTo>
                    <a:cubicBezTo>
                      <a:pt x="4166" y="2340"/>
                      <a:pt x="4195" y="2255"/>
                      <a:pt x="4223" y="2198"/>
                    </a:cubicBezTo>
                    <a:cubicBezTo>
                      <a:pt x="4337" y="1855"/>
                      <a:pt x="4309" y="1513"/>
                      <a:pt x="4252" y="1199"/>
                    </a:cubicBezTo>
                    <a:cubicBezTo>
                      <a:pt x="4081" y="486"/>
                      <a:pt x="336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8" name="Google Shape;2568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9" name="Google Shape;2569;p28"/>
          <p:cNvSpPr txBox="1">
            <a:spLocks noGrp="1"/>
          </p:cNvSpPr>
          <p:nvPr>
            <p:ph type="body" idx="1"/>
          </p:nvPr>
        </p:nvSpPr>
        <p:spPr>
          <a:xfrm>
            <a:off x="732225" y="1840427"/>
            <a:ext cx="3830100" cy="14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bg>
      <p:bgPr>
        <a:solidFill>
          <a:schemeClr val="dk2"/>
        </a:solidFill>
        <a:effectLst/>
      </p:bgPr>
    </p:bg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29"/>
          <p:cNvSpPr/>
          <p:nvPr/>
        </p:nvSpPr>
        <p:spPr>
          <a:xfrm rot="-5400000" flipH="1">
            <a:off x="-409541" y="1151675"/>
            <a:ext cx="4335918" cy="3647713"/>
          </a:xfrm>
          <a:custGeom>
            <a:avLst/>
            <a:gdLst/>
            <a:ahLst/>
            <a:cxnLst/>
            <a:rect l="l" t="t" r="r" b="b"/>
            <a:pathLst>
              <a:path w="51732" h="43521" extrusionOk="0">
                <a:moveTo>
                  <a:pt x="51731" y="1"/>
                </a:moveTo>
                <a:cubicBezTo>
                  <a:pt x="51731" y="1"/>
                  <a:pt x="1" y="86"/>
                  <a:pt x="163" y="763"/>
                </a:cubicBezTo>
                <a:cubicBezTo>
                  <a:pt x="896" y="3734"/>
                  <a:pt x="36510" y="1496"/>
                  <a:pt x="42254" y="6706"/>
                </a:cubicBezTo>
                <a:cubicBezTo>
                  <a:pt x="47283" y="11288"/>
                  <a:pt x="46388" y="18041"/>
                  <a:pt x="44511" y="23194"/>
                </a:cubicBezTo>
                <a:cubicBezTo>
                  <a:pt x="43254" y="26670"/>
                  <a:pt x="43692" y="33900"/>
                  <a:pt x="45026" y="37348"/>
                </a:cubicBezTo>
                <a:cubicBezTo>
                  <a:pt x="46121" y="40177"/>
                  <a:pt x="48531" y="42453"/>
                  <a:pt x="51407" y="43425"/>
                </a:cubicBezTo>
                <a:cubicBezTo>
                  <a:pt x="51512" y="43453"/>
                  <a:pt x="51617" y="43492"/>
                  <a:pt x="51731" y="43520"/>
                </a:cubicBezTo>
                <a:lnTo>
                  <a:pt x="51731" y="1"/>
                </a:lnTo>
                <a:close/>
              </a:path>
            </a:pathLst>
          </a:custGeom>
          <a:solidFill>
            <a:srgbClr val="F9E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2" name="Google Shape;2572;p29"/>
          <p:cNvGrpSpPr/>
          <p:nvPr/>
        </p:nvGrpSpPr>
        <p:grpSpPr>
          <a:xfrm flipH="1">
            <a:off x="7480913" y="3701788"/>
            <a:ext cx="1503325" cy="1350975"/>
            <a:chOff x="417638" y="2286500"/>
            <a:chExt cx="1503325" cy="1350975"/>
          </a:xfrm>
        </p:grpSpPr>
        <p:sp>
          <p:nvSpPr>
            <p:cNvPr id="2573" name="Google Shape;2573;p29"/>
            <p:cNvSpPr/>
            <p:nvPr/>
          </p:nvSpPr>
          <p:spPr>
            <a:xfrm>
              <a:off x="1047138" y="3071338"/>
              <a:ext cx="32125" cy="30800"/>
            </a:xfrm>
            <a:custGeom>
              <a:avLst/>
              <a:gdLst/>
              <a:ahLst/>
              <a:cxnLst/>
              <a:rect l="l" t="t" r="r" b="b"/>
              <a:pathLst>
                <a:path w="1285" h="1232" extrusionOk="0">
                  <a:moveTo>
                    <a:pt x="314" y="1"/>
                  </a:moveTo>
                  <a:cubicBezTo>
                    <a:pt x="286" y="1"/>
                    <a:pt x="257" y="29"/>
                    <a:pt x="229" y="29"/>
                  </a:cubicBezTo>
                  <a:lnTo>
                    <a:pt x="200" y="29"/>
                  </a:lnTo>
                  <a:cubicBezTo>
                    <a:pt x="172" y="58"/>
                    <a:pt x="143" y="86"/>
                    <a:pt x="115" y="115"/>
                  </a:cubicBezTo>
                  <a:cubicBezTo>
                    <a:pt x="86" y="115"/>
                    <a:pt x="86" y="143"/>
                    <a:pt x="58" y="172"/>
                  </a:cubicBezTo>
                  <a:cubicBezTo>
                    <a:pt x="29" y="200"/>
                    <a:pt x="29" y="258"/>
                    <a:pt x="29" y="315"/>
                  </a:cubicBezTo>
                  <a:cubicBezTo>
                    <a:pt x="29" y="343"/>
                    <a:pt x="1" y="343"/>
                    <a:pt x="1" y="343"/>
                  </a:cubicBezTo>
                  <a:lnTo>
                    <a:pt x="29" y="343"/>
                  </a:lnTo>
                  <a:cubicBezTo>
                    <a:pt x="29" y="400"/>
                    <a:pt x="29" y="429"/>
                    <a:pt x="29" y="486"/>
                  </a:cubicBezTo>
                  <a:cubicBezTo>
                    <a:pt x="115" y="800"/>
                    <a:pt x="371" y="1028"/>
                    <a:pt x="657" y="1171"/>
                  </a:cubicBezTo>
                  <a:cubicBezTo>
                    <a:pt x="739" y="1206"/>
                    <a:pt x="840" y="1231"/>
                    <a:pt x="937" y="1231"/>
                  </a:cubicBezTo>
                  <a:cubicBezTo>
                    <a:pt x="1076" y="1231"/>
                    <a:pt x="1206" y="1179"/>
                    <a:pt x="1256" y="1028"/>
                  </a:cubicBezTo>
                  <a:cubicBezTo>
                    <a:pt x="1284" y="914"/>
                    <a:pt x="1284" y="828"/>
                    <a:pt x="1256" y="743"/>
                  </a:cubicBezTo>
                  <a:cubicBezTo>
                    <a:pt x="1227" y="686"/>
                    <a:pt x="1199" y="628"/>
                    <a:pt x="1199" y="571"/>
                  </a:cubicBezTo>
                  <a:lnTo>
                    <a:pt x="1170" y="571"/>
                  </a:lnTo>
                  <a:cubicBezTo>
                    <a:pt x="1170" y="571"/>
                    <a:pt x="1170" y="543"/>
                    <a:pt x="1170" y="543"/>
                  </a:cubicBezTo>
                  <a:cubicBezTo>
                    <a:pt x="1142" y="514"/>
                    <a:pt x="1142" y="514"/>
                    <a:pt x="1113" y="486"/>
                  </a:cubicBezTo>
                  <a:cubicBezTo>
                    <a:pt x="1085" y="429"/>
                    <a:pt x="1085" y="429"/>
                    <a:pt x="1085" y="429"/>
                  </a:cubicBezTo>
                  <a:cubicBezTo>
                    <a:pt x="1056" y="372"/>
                    <a:pt x="999" y="343"/>
                    <a:pt x="971" y="286"/>
                  </a:cubicBezTo>
                  <a:cubicBezTo>
                    <a:pt x="799" y="115"/>
                    <a:pt x="543" y="1"/>
                    <a:pt x="3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1065688" y="3136863"/>
              <a:ext cx="29750" cy="27550"/>
            </a:xfrm>
            <a:custGeom>
              <a:avLst/>
              <a:gdLst/>
              <a:ahLst/>
              <a:cxnLst/>
              <a:rect l="l" t="t" r="r" b="b"/>
              <a:pathLst>
                <a:path w="1190" h="1102" extrusionOk="0">
                  <a:moveTo>
                    <a:pt x="315" y="0"/>
                  </a:moveTo>
                  <a:cubicBezTo>
                    <a:pt x="149" y="0"/>
                    <a:pt x="0" y="83"/>
                    <a:pt x="0" y="290"/>
                  </a:cubicBezTo>
                  <a:cubicBezTo>
                    <a:pt x="29" y="632"/>
                    <a:pt x="314" y="918"/>
                    <a:pt x="600" y="1060"/>
                  </a:cubicBezTo>
                  <a:cubicBezTo>
                    <a:pt x="669" y="1087"/>
                    <a:pt x="752" y="1102"/>
                    <a:pt x="833" y="1102"/>
                  </a:cubicBezTo>
                  <a:cubicBezTo>
                    <a:pt x="1017" y="1102"/>
                    <a:pt x="1190" y="1022"/>
                    <a:pt x="1170" y="804"/>
                  </a:cubicBezTo>
                  <a:cubicBezTo>
                    <a:pt x="1170" y="461"/>
                    <a:pt x="856" y="176"/>
                    <a:pt x="571" y="62"/>
                  </a:cubicBezTo>
                  <a:cubicBezTo>
                    <a:pt x="493" y="23"/>
                    <a:pt x="402" y="0"/>
                    <a:pt x="31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1137738" y="3108088"/>
              <a:ext cx="26875" cy="25125"/>
            </a:xfrm>
            <a:custGeom>
              <a:avLst/>
              <a:gdLst/>
              <a:ahLst/>
              <a:cxnLst/>
              <a:rect l="l" t="t" r="r" b="b"/>
              <a:pathLst>
                <a:path w="1075" h="1005" extrusionOk="0">
                  <a:moveTo>
                    <a:pt x="305" y="0"/>
                  </a:moveTo>
                  <a:cubicBezTo>
                    <a:pt x="148" y="0"/>
                    <a:pt x="0" y="75"/>
                    <a:pt x="0" y="271"/>
                  </a:cubicBezTo>
                  <a:cubicBezTo>
                    <a:pt x="29" y="585"/>
                    <a:pt x="285" y="842"/>
                    <a:pt x="542" y="956"/>
                  </a:cubicBezTo>
                  <a:cubicBezTo>
                    <a:pt x="621" y="985"/>
                    <a:pt x="709" y="1005"/>
                    <a:pt x="790" y="1005"/>
                  </a:cubicBezTo>
                  <a:cubicBezTo>
                    <a:pt x="946" y="1005"/>
                    <a:pt x="1075" y="934"/>
                    <a:pt x="1056" y="728"/>
                  </a:cubicBezTo>
                  <a:cubicBezTo>
                    <a:pt x="1056" y="442"/>
                    <a:pt x="770" y="157"/>
                    <a:pt x="514" y="43"/>
                  </a:cubicBezTo>
                  <a:cubicBezTo>
                    <a:pt x="451" y="16"/>
                    <a:pt x="377" y="0"/>
                    <a:pt x="3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974388" y="3146963"/>
              <a:ext cx="43525" cy="3852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862163" y="3134113"/>
              <a:ext cx="33275" cy="30950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902113" y="3059363"/>
              <a:ext cx="21650" cy="19725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808888" y="3002313"/>
              <a:ext cx="41400" cy="37975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765388" y="3107138"/>
              <a:ext cx="33550" cy="31475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932288" y="2978613"/>
              <a:ext cx="31425" cy="19850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871913" y="3228513"/>
              <a:ext cx="40200" cy="38075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926588" y="2458563"/>
              <a:ext cx="32100" cy="26625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974163" y="2386763"/>
              <a:ext cx="19000" cy="1820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863813" y="2527763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1035813" y="2422513"/>
              <a:ext cx="23475" cy="19425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1278238" y="3016713"/>
              <a:ext cx="27825" cy="25275"/>
            </a:xfrm>
            <a:custGeom>
              <a:avLst/>
              <a:gdLst/>
              <a:ahLst/>
              <a:cxnLst/>
              <a:rect l="l" t="t" r="r" b="b"/>
              <a:pathLst>
                <a:path w="1113" h="1011" extrusionOk="0">
                  <a:moveTo>
                    <a:pt x="400" y="1"/>
                  </a:moveTo>
                  <a:cubicBezTo>
                    <a:pt x="328" y="1"/>
                    <a:pt x="260" y="31"/>
                    <a:pt x="201" y="103"/>
                  </a:cubicBezTo>
                  <a:cubicBezTo>
                    <a:pt x="172" y="103"/>
                    <a:pt x="201" y="131"/>
                    <a:pt x="172" y="131"/>
                  </a:cubicBezTo>
                  <a:cubicBezTo>
                    <a:pt x="172" y="188"/>
                    <a:pt x="144" y="246"/>
                    <a:pt x="144" y="246"/>
                  </a:cubicBezTo>
                  <a:cubicBezTo>
                    <a:pt x="1" y="531"/>
                    <a:pt x="400" y="873"/>
                    <a:pt x="600" y="959"/>
                  </a:cubicBezTo>
                  <a:cubicBezTo>
                    <a:pt x="677" y="994"/>
                    <a:pt x="746" y="1010"/>
                    <a:pt x="804" y="1010"/>
                  </a:cubicBezTo>
                  <a:cubicBezTo>
                    <a:pt x="1029" y="1010"/>
                    <a:pt x="1113" y="780"/>
                    <a:pt x="1000" y="531"/>
                  </a:cubicBezTo>
                  <a:cubicBezTo>
                    <a:pt x="912" y="333"/>
                    <a:pt x="638" y="1"/>
                    <a:pt x="4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1153413" y="2794088"/>
              <a:ext cx="28575" cy="26675"/>
            </a:xfrm>
            <a:custGeom>
              <a:avLst/>
              <a:gdLst/>
              <a:ahLst/>
              <a:cxnLst/>
              <a:rect l="l" t="t" r="r" b="b"/>
              <a:pathLst>
                <a:path w="1143" h="1067" extrusionOk="0">
                  <a:moveTo>
                    <a:pt x="315" y="0"/>
                  </a:moveTo>
                  <a:cubicBezTo>
                    <a:pt x="149" y="0"/>
                    <a:pt x="1" y="71"/>
                    <a:pt x="1" y="277"/>
                  </a:cubicBezTo>
                  <a:cubicBezTo>
                    <a:pt x="29" y="619"/>
                    <a:pt x="315" y="905"/>
                    <a:pt x="571" y="1019"/>
                  </a:cubicBezTo>
                  <a:cubicBezTo>
                    <a:pt x="648" y="1047"/>
                    <a:pt x="736" y="1066"/>
                    <a:pt x="821" y="1066"/>
                  </a:cubicBezTo>
                  <a:cubicBezTo>
                    <a:pt x="990" y="1066"/>
                    <a:pt x="1142" y="990"/>
                    <a:pt x="1142" y="762"/>
                  </a:cubicBezTo>
                  <a:cubicBezTo>
                    <a:pt x="1114" y="448"/>
                    <a:pt x="828" y="163"/>
                    <a:pt x="571" y="49"/>
                  </a:cubicBezTo>
                  <a:cubicBezTo>
                    <a:pt x="493" y="19"/>
                    <a:pt x="401" y="0"/>
                    <a:pt x="31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1114688" y="2801563"/>
              <a:ext cx="21850" cy="20575"/>
            </a:xfrm>
            <a:custGeom>
              <a:avLst/>
              <a:gdLst/>
              <a:ahLst/>
              <a:cxnLst/>
              <a:rect l="l" t="t" r="r" b="b"/>
              <a:pathLst>
                <a:path w="874" h="823" extrusionOk="0">
                  <a:moveTo>
                    <a:pt x="192" y="0"/>
                  </a:moveTo>
                  <a:cubicBezTo>
                    <a:pt x="79" y="0"/>
                    <a:pt x="0" y="67"/>
                    <a:pt x="9" y="235"/>
                  </a:cubicBezTo>
                  <a:cubicBezTo>
                    <a:pt x="9" y="494"/>
                    <a:pt x="440" y="822"/>
                    <a:pt x="691" y="822"/>
                  </a:cubicBezTo>
                  <a:cubicBezTo>
                    <a:pt x="799" y="822"/>
                    <a:pt x="874" y="761"/>
                    <a:pt x="865" y="606"/>
                  </a:cubicBezTo>
                  <a:cubicBezTo>
                    <a:pt x="865" y="330"/>
                    <a:pt x="444" y="0"/>
                    <a:pt x="1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34413" y="3003313"/>
              <a:ext cx="28550" cy="23900"/>
            </a:xfrm>
            <a:custGeom>
              <a:avLst/>
              <a:gdLst/>
              <a:ahLst/>
              <a:cxnLst/>
              <a:rect l="l" t="t" r="r" b="b"/>
              <a:pathLst>
                <a:path w="1142" h="956" extrusionOk="0">
                  <a:moveTo>
                    <a:pt x="262" y="0"/>
                  </a:moveTo>
                  <a:cubicBezTo>
                    <a:pt x="225" y="0"/>
                    <a:pt x="186" y="4"/>
                    <a:pt x="143" y="11"/>
                  </a:cubicBezTo>
                  <a:cubicBezTo>
                    <a:pt x="86" y="40"/>
                    <a:pt x="29" y="97"/>
                    <a:pt x="29" y="154"/>
                  </a:cubicBezTo>
                  <a:cubicBezTo>
                    <a:pt x="0" y="211"/>
                    <a:pt x="0" y="268"/>
                    <a:pt x="0" y="325"/>
                  </a:cubicBezTo>
                  <a:cubicBezTo>
                    <a:pt x="22" y="537"/>
                    <a:pt x="422" y="955"/>
                    <a:pt x="673" y="955"/>
                  </a:cubicBezTo>
                  <a:cubicBezTo>
                    <a:pt x="759" y="955"/>
                    <a:pt x="827" y="906"/>
                    <a:pt x="856" y="782"/>
                  </a:cubicBezTo>
                  <a:cubicBezTo>
                    <a:pt x="856" y="782"/>
                    <a:pt x="913" y="724"/>
                    <a:pt x="942" y="696"/>
                  </a:cubicBezTo>
                  <a:cubicBezTo>
                    <a:pt x="1142" y="496"/>
                    <a:pt x="771" y="154"/>
                    <a:pt x="600" y="97"/>
                  </a:cubicBezTo>
                  <a:cubicBezTo>
                    <a:pt x="471" y="33"/>
                    <a:pt x="375" y="0"/>
                    <a:pt x="2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478913" y="2595438"/>
              <a:ext cx="55200" cy="51625"/>
            </a:xfrm>
            <a:custGeom>
              <a:avLst/>
              <a:gdLst/>
              <a:ahLst/>
              <a:cxnLst/>
              <a:rect l="l" t="t" r="r" b="b"/>
              <a:pathLst>
                <a:path w="2208" h="2065" extrusionOk="0">
                  <a:moveTo>
                    <a:pt x="613" y="1"/>
                  </a:moveTo>
                  <a:cubicBezTo>
                    <a:pt x="291" y="1"/>
                    <a:pt x="1" y="146"/>
                    <a:pt x="20" y="548"/>
                  </a:cubicBezTo>
                  <a:cubicBezTo>
                    <a:pt x="20" y="1176"/>
                    <a:pt x="591" y="1746"/>
                    <a:pt x="1133" y="1975"/>
                  </a:cubicBezTo>
                  <a:cubicBezTo>
                    <a:pt x="1271" y="2030"/>
                    <a:pt x="1434" y="2064"/>
                    <a:pt x="1589" y="2064"/>
                  </a:cubicBezTo>
                  <a:cubicBezTo>
                    <a:pt x="1914" y="2064"/>
                    <a:pt x="2208" y="1914"/>
                    <a:pt x="2188" y="1489"/>
                  </a:cubicBezTo>
                  <a:cubicBezTo>
                    <a:pt x="2160" y="890"/>
                    <a:pt x="1618" y="320"/>
                    <a:pt x="1076" y="91"/>
                  </a:cubicBezTo>
                  <a:cubicBezTo>
                    <a:pt x="935" y="35"/>
                    <a:pt x="770" y="1"/>
                    <a:pt x="6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1443738" y="2678863"/>
              <a:ext cx="40450" cy="37750"/>
            </a:xfrm>
            <a:custGeom>
              <a:avLst/>
              <a:gdLst/>
              <a:ahLst/>
              <a:cxnLst/>
              <a:rect l="l" t="t" r="r" b="b"/>
              <a:pathLst>
                <a:path w="1618" h="1510" extrusionOk="0">
                  <a:moveTo>
                    <a:pt x="453" y="1"/>
                  </a:moveTo>
                  <a:cubicBezTo>
                    <a:pt x="216" y="1"/>
                    <a:pt x="0" y="102"/>
                    <a:pt x="0" y="407"/>
                  </a:cubicBezTo>
                  <a:cubicBezTo>
                    <a:pt x="29" y="863"/>
                    <a:pt x="428" y="1262"/>
                    <a:pt x="828" y="1434"/>
                  </a:cubicBezTo>
                  <a:cubicBezTo>
                    <a:pt x="932" y="1481"/>
                    <a:pt x="1056" y="1510"/>
                    <a:pt x="1173" y="1510"/>
                  </a:cubicBezTo>
                  <a:cubicBezTo>
                    <a:pt x="1408" y="1510"/>
                    <a:pt x="1617" y="1396"/>
                    <a:pt x="1598" y="1091"/>
                  </a:cubicBezTo>
                  <a:cubicBezTo>
                    <a:pt x="1598" y="663"/>
                    <a:pt x="1170" y="235"/>
                    <a:pt x="799" y="64"/>
                  </a:cubicBezTo>
                  <a:cubicBezTo>
                    <a:pt x="695" y="26"/>
                    <a:pt x="571" y="1"/>
                    <a:pt x="4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1380538" y="2653838"/>
              <a:ext cx="41825" cy="38350"/>
            </a:xfrm>
            <a:custGeom>
              <a:avLst/>
              <a:gdLst/>
              <a:ahLst/>
              <a:cxnLst/>
              <a:rect l="l" t="t" r="r" b="b"/>
              <a:pathLst>
                <a:path w="1673" h="1534" extrusionOk="0">
                  <a:moveTo>
                    <a:pt x="471" y="1"/>
                  </a:moveTo>
                  <a:cubicBezTo>
                    <a:pt x="133" y="1"/>
                    <a:pt x="0" y="334"/>
                    <a:pt x="160" y="723"/>
                  </a:cubicBezTo>
                  <a:cubicBezTo>
                    <a:pt x="189" y="808"/>
                    <a:pt x="217" y="865"/>
                    <a:pt x="274" y="922"/>
                  </a:cubicBezTo>
                  <a:cubicBezTo>
                    <a:pt x="341" y="1099"/>
                    <a:pt x="802" y="1534"/>
                    <a:pt x="1112" y="1534"/>
                  </a:cubicBezTo>
                  <a:cubicBezTo>
                    <a:pt x="1202" y="1534"/>
                    <a:pt x="1279" y="1497"/>
                    <a:pt x="1330" y="1408"/>
                  </a:cubicBezTo>
                  <a:cubicBezTo>
                    <a:pt x="1359" y="1350"/>
                    <a:pt x="1387" y="1322"/>
                    <a:pt x="1416" y="1265"/>
                  </a:cubicBezTo>
                  <a:cubicBezTo>
                    <a:pt x="1672" y="808"/>
                    <a:pt x="1187" y="266"/>
                    <a:pt x="759" y="67"/>
                  </a:cubicBezTo>
                  <a:cubicBezTo>
                    <a:pt x="652" y="21"/>
                    <a:pt x="555" y="1"/>
                    <a:pt x="47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1413013" y="259666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1237838" y="2442738"/>
              <a:ext cx="49000" cy="46050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417638" y="2286500"/>
              <a:ext cx="1415950" cy="1350975"/>
            </a:xfrm>
            <a:custGeom>
              <a:avLst/>
              <a:gdLst/>
              <a:ahLst/>
              <a:cxnLst/>
              <a:rect l="l" t="t" r="r" b="b"/>
              <a:pathLst>
                <a:path w="56638" h="54039" extrusionOk="0">
                  <a:moveTo>
                    <a:pt x="26702" y="0"/>
                  </a:moveTo>
                  <a:cubicBezTo>
                    <a:pt x="17116" y="0"/>
                    <a:pt x="10065" y="7778"/>
                    <a:pt x="5165" y="15981"/>
                  </a:cubicBezTo>
                  <a:cubicBezTo>
                    <a:pt x="2312" y="20774"/>
                    <a:pt x="1" y="26424"/>
                    <a:pt x="1" y="32815"/>
                  </a:cubicBezTo>
                  <a:cubicBezTo>
                    <a:pt x="1" y="35525"/>
                    <a:pt x="600" y="38550"/>
                    <a:pt x="1941" y="41061"/>
                  </a:cubicBezTo>
                  <a:cubicBezTo>
                    <a:pt x="3368" y="43743"/>
                    <a:pt x="5565" y="45740"/>
                    <a:pt x="7819" y="47338"/>
                  </a:cubicBezTo>
                  <a:cubicBezTo>
                    <a:pt x="13240" y="51218"/>
                    <a:pt x="19660" y="52902"/>
                    <a:pt x="25480" y="53729"/>
                  </a:cubicBezTo>
                  <a:cubicBezTo>
                    <a:pt x="26967" y="53933"/>
                    <a:pt x="28432" y="54038"/>
                    <a:pt x="29872" y="54038"/>
                  </a:cubicBezTo>
                  <a:cubicBezTo>
                    <a:pt x="34264" y="54038"/>
                    <a:pt x="38418" y="53060"/>
                    <a:pt x="42200" y="50933"/>
                  </a:cubicBezTo>
                  <a:cubicBezTo>
                    <a:pt x="47621" y="47880"/>
                    <a:pt x="51559" y="42601"/>
                    <a:pt x="53756" y="36039"/>
                  </a:cubicBezTo>
                  <a:cubicBezTo>
                    <a:pt x="55953" y="29534"/>
                    <a:pt x="56637" y="21744"/>
                    <a:pt x="52472" y="14754"/>
                  </a:cubicBezTo>
                  <a:cubicBezTo>
                    <a:pt x="46708" y="5110"/>
                    <a:pt x="36522" y="545"/>
                    <a:pt x="27763" y="32"/>
                  </a:cubicBezTo>
                  <a:cubicBezTo>
                    <a:pt x="27406" y="10"/>
                    <a:pt x="27052" y="0"/>
                    <a:pt x="26702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1584513" y="3018263"/>
              <a:ext cx="13925" cy="19300"/>
            </a:xfrm>
            <a:custGeom>
              <a:avLst/>
              <a:gdLst/>
              <a:ahLst/>
              <a:cxnLst/>
              <a:rect l="l" t="t" r="r" b="b"/>
              <a:pathLst>
                <a:path w="557" h="772" extrusionOk="0">
                  <a:moveTo>
                    <a:pt x="307" y="1"/>
                  </a:moveTo>
                  <a:cubicBezTo>
                    <a:pt x="289" y="1"/>
                    <a:pt x="269" y="5"/>
                    <a:pt x="247" y="12"/>
                  </a:cubicBezTo>
                  <a:cubicBezTo>
                    <a:pt x="64" y="117"/>
                    <a:pt x="1" y="772"/>
                    <a:pt x="233" y="772"/>
                  </a:cubicBezTo>
                  <a:cubicBezTo>
                    <a:pt x="254" y="772"/>
                    <a:pt x="278" y="766"/>
                    <a:pt x="304" y="754"/>
                  </a:cubicBezTo>
                  <a:cubicBezTo>
                    <a:pt x="517" y="674"/>
                    <a:pt x="556" y="1"/>
                    <a:pt x="30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1609213" y="2981213"/>
              <a:ext cx="11450" cy="19075"/>
            </a:xfrm>
            <a:custGeom>
              <a:avLst/>
              <a:gdLst/>
              <a:ahLst/>
              <a:cxnLst/>
              <a:rect l="l" t="t" r="r" b="b"/>
              <a:pathLst>
                <a:path w="458" h="763" extrusionOk="0">
                  <a:moveTo>
                    <a:pt x="249" y="1"/>
                  </a:moveTo>
                  <a:cubicBezTo>
                    <a:pt x="234" y="1"/>
                    <a:pt x="218" y="4"/>
                    <a:pt x="201" y="11"/>
                  </a:cubicBezTo>
                  <a:cubicBezTo>
                    <a:pt x="58" y="68"/>
                    <a:pt x="1" y="296"/>
                    <a:pt x="1" y="467"/>
                  </a:cubicBezTo>
                  <a:cubicBezTo>
                    <a:pt x="1" y="593"/>
                    <a:pt x="67" y="763"/>
                    <a:pt x="180" y="763"/>
                  </a:cubicBezTo>
                  <a:cubicBezTo>
                    <a:pt x="196" y="763"/>
                    <a:pt x="212" y="759"/>
                    <a:pt x="229" y="753"/>
                  </a:cubicBezTo>
                  <a:cubicBezTo>
                    <a:pt x="372" y="695"/>
                    <a:pt x="457" y="467"/>
                    <a:pt x="429" y="296"/>
                  </a:cubicBezTo>
                  <a:cubicBezTo>
                    <a:pt x="429" y="170"/>
                    <a:pt x="363" y="1"/>
                    <a:pt x="2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1563563" y="2942488"/>
              <a:ext cx="15025" cy="22275"/>
            </a:xfrm>
            <a:custGeom>
              <a:avLst/>
              <a:gdLst/>
              <a:ahLst/>
              <a:cxnLst/>
              <a:rect l="l" t="t" r="r" b="b"/>
              <a:pathLst>
                <a:path w="601" h="891" extrusionOk="0">
                  <a:moveTo>
                    <a:pt x="404" y="0"/>
                  </a:moveTo>
                  <a:cubicBezTo>
                    <a:pt x="385" y="0"/>
                    <a:pt x="365" y="6"/>
                    <a:pt x="343" y="19"/>
                  </a:cubicBezTo>
                  <a:cubicBezTo>
                    <a:pt x="115" y="133"/>
                    <a:pt x="1" y="533"/>
                    <a:pt x="229" y="818"/>
                  </a:cubicBezTo>
                  <a:cubicBezTo>
                    <a:pt x="273" y="869"/>
                    <a:pt x="313" y="890"/>
                    <a:pt x="349" y="890"/>
                  </a:cubicBezTo>
                  <a:cubicBezTo>
                    <a:pt x="453" y="890"/>
                    <a:pt x="522" y="710"/>
                    <a:pt x="543" y="561"/>
                  </a:cubicBezTo>
                  <a:cubicBezTo>
                    <a:pt x="571" y="475"/>
                    <a:pt x="600" y="361"/>
                    <a:pt x="600" y="276"/>
                  </a:cubicBezTo>
                  <a:cubicBezTo>
                    <a:pt x="576" y="179"/>
                    <a:pt x="511" y="0"/>
                    <a:pt x="4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1525063" y="2870188"/>
              <a:ext cx="15000" cy="24600"/>
            </a:xfrm>
            <a:custGeom>
              <a:avLst/>
              <a:gdLst/>
              <a:ahLst/>
              <a:cxnLst/>
              <a:rect l="l" t="t" r="r" b="b"/>
              <a:pathLst>
                <a:path w="600" h="984" extrusionOk="0">
                  <a:moveTo>
                    <a:pt x="285" y="1"/>
                  </a:moveTo>
                  <a:cubicBezTo>
                    <a:pt x="114" y="58"/>
                    <a:pt x="29" y="286"/>
                    <a:pt x="29" y="486"/>
                  </a:cubicBezTo>
                  <a:cubicBezTo>
                    <a:pt x="0" y="600"/>
                    <a:pt x="29" y="714"/>
                    <a:pt x="57" y="828"/>
                  </a:cubicBezTo>
                  <a:cubicBezTo>
                    <a:pt x="81" y="876"/>
                    <a:pt x="165" y="984"/>
                    <a:pt x="225" y="984"/>
                  </a:cubicBezTo>
                  <a:cubicBezTo>
                    <a:pt x="237" y="984"/>
                    <a:pt x="248" y="980"/>
                    <a:pt x="257" y="971"/>
                  </a:cubicBezTo>
                  <a:cubicBezTo>
                    <a:pt x="371" y="885"/>
                    <a:pt x="457" y="914"/>
                    <a:pt x="514" y="743"/>
                  </a:cubicBezTo>
                  <a:cubicBezTo>
                    <a:pt x="542" y="714"/>
                    <a:pt x="542" y="685"/>
                    <a:pt x="571" y="628"/>
                  </a:cubicBezTo>
                  <a:cubicBezTo>
                    <a:pt x="571" y="600"/>
                    <a:pt x="571" y="600"/>
                    <a:pt x="571" y="600"/>
                  </a:cubicBezTo>
                  <a:cubicBezTo>
                    <a:pt x="571" y="571"/>
                    <a:pt x="571" y="543"/>
                    <a:pt x="571" y="514"/>
                  </a:cubicBezTo>
                  <a:cubicBezTo>
                    <a:pt x="571" y="486"/>
                    <a:pt x="571" y="429"/>
                    <a:pt x="571" y="400"/>
                  </a:cubicBezTo>
                  <a:cubicBezTo>
                    <a:pt x="571" y="400"/>
                    <a:pt x="599" y="372"/>
                    <a:pt x="599" y="372"/>
                  </a:cubicBezTo>
                  <a:cubicBezTo>
                    <a:pt x="599" y="343"/>
                    <a:pt x="571" y="315"/>
                    <a:pt x="571" y="315"/>
                  </a:cubicBezTo>
                  <a:cubicBezTo>
                    <a:pt x="571" y="286"/>
                    <a:pt x="571" y="257"/>
                    <a:pt x="571" y="257"/>
                  </a:cubicBezTo>
                  <a:cubicBezTo>
                    <a:pt x="571" y="200"/>
                    <a:pt x="542" y="143"/>
                    <a:pt x="514" y="86"/>
                  </a:cubicBezTo>
                  <a:lnTo>
                    <a:pt x="485" y="86"/>
                  </a:lnTo>
                  <a:cubicBezTo>
                    <a:pt x="457" y="58"/>
                    <a:pt x="457" y="29"/>
                    <a:pt x="428" y="29"/>
                  </a:cubicBezTo>
                  <a:cubicBezTo>
                    <a:pt x="428" y="29"/>
                    <a:pt x="400" y="1"/>
                    <a:pt x="4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572238" y="2886213"/>
              <a:ext cx="9750" cy="13475"/>
            </a:xfrm>
            <a:custGeom>
              <a:avLst/>
              <a:gdLst/>
              <a:ahLst/>
              <a:cxnLst/>
              <a:rect l="l" t="t" r="r" b="b"/>
              <a:pathLst>
                <a:path w="390" h="539" extrusionOk="0">
                  <a:moveTo>
                    <a:pt x="223" y="1"/>
                  </a:moveTo>
                  <a:cubicBezTo>
                    <a:pt x="207" y="1"/>
                    <a:pt x="188" y="6"/>
                    <a:pt x="167" y="16"/>
                  </a:cubicBezTo>
                  <a:cubicBezTo>
                    <a:pt x="35" y="69"/>
                    <a:pt x="1" y="539"/>
                    <a:pt x="156" y="539"/>
                  </a:cubicBezTo>
                  <a:cubicBezTo>
                    <a:pt x="168" y="539"/>
                    <a:pt x="181" y="536"/>
                    <a:pt x="196" y="530"/>
                  </a:cubicBezTo>
                  <a:cubicBezTo>
                    <a:pt x="352" y="478"/>
                    <a:pt x="389" y="1"/>
                    <a:pt x="22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1601513" y="2911938"/>
              <a:ext cx="11875" cy="16400"/>
            </a:xfrm>
            <a:custGeom>
              <a:avLst/>
              <a:gdLst/>
              <a:ahLst/>
              <a:cxnLst/>
              <a:rect l="l" t="t" r="r" b="b"/>
              <a:pathLst>
                <a:path w="475" h="656" extrusionOk="0">
                  <a:moveTo>
                    <a:pt x="279" y="1"/>
                  </a:moveTo>
                  <a:cubicBezTo>
                    <a:pt x="262" y="1"/>
                    <a:pt x="244" y="5"/>
                    <a:pt x="223" y="14"/>
                  </a:cubicBezTo>
                  <a:cubicBezTo>
                    <a:pt x="39" y="93"/>
                    <a:pt x="1" y="655"/>
                    <a:pt x="196" y="655"/>
                  </a:cubicBezTo>
                  <a:cubicBezTo>
                    <a:pt x="213" y="655"/>
                    <a:pt x="231" y="651"/>
                    <a:pt x="252" y="642"/>
                  </a:cubicBezTo>
                  <a:cubicBezTo>
                    <a:pt x="436" y="563"/>
                    <a:pt x="474" y="1"/>
                    <a:pt x="27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1536013" y="2992463"/>
              <a:ext cx="14475" cy="19425"/>
            </a:xfrm>
            <a:custGeom>
              <a:avLst/>
              <a:gdLst/>
              <a:ahLst/>
              <a:cxnLst/>
              <a:rect l="l" t="t" r="r" b="b"/>
              <a:pathLst>
                <a:path w="579" h="777" extrusionOk="0">
                  <a:moveTo>
                    <a:pt x="345" y="0"/>
                  </a:moveTo>
                  <a:cubicBezTo>
                    <a:pt x="324" y="0"/>
                    <a:pt x="301" y="6"/>
                    <a:pt x="275" y="17"/>
                  </a:cubicBezTo>
                  <a:cubicBezTo>
                    <a:pt x="66" y="96"/>
                    <a:pt x="1" y="776"/>
                    <a:pt x="234" y="776"/>
                  </a:cubicBezTo>
                  <a:cubicBezTo>
                    <a:pt x="255" y="776"/>
                    <a:pt x="278" y="771"/>
                    <a:pt x="304" y="759"/>
                  </a:cubicBezTo>
                  <a:cubicBezTo>
                    <a:pt x="514" y="680"/>
                    <a:pt x="579" y="0"/>
                    <a:pt x="3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1511488" y="2940413"/>
              <a:ext cx="11450" cy="18650"/>
            </a:xfrm>
            <a:custGeom>
              <a:avLst/>
              <a:gdLst/>
              <a:ahLst/>
              <a:cxnLst/>
              <a:rect l="l" t="t" r="r" b="b"/>
              <a:pathLst>
                <a:path w="458" h="746" extrusionOk="0">
                  <a:moveTo>
                    <a:pt x="245" y="1"/>
                  </a:moveTo>
                  <a:cubicBezTo>
                    <a:pt x="94" y="1"/>
                    <a:pt x="26" y="238"/>
                    <a:pt x="1" y="387"/>
                  </a:cubicBezTo>
                  <a:cubicBezTo>
                    <a:pt x="1" y="512"/>
                    <a:pt x="45" y="745"/>
                    <a:pt x="170" y="745"/>
                  </a:cubicBezTo>
                  <a:cubicBezTo>
                    <a:pt x="188" y="745"/>
                    <a:pt x="208" y="740"/>
                    <a:pt x="229" y="730"/>
                  </a:cubicBezTo>
                  <a:cubicBezTo>
                    <a:pt x="247" y="730"/>
                    <a:pt x="276" y="719"/>
                    <a:pt x="302" y="697"/>
                  </a:cubicBezTo>
                  <a:lnTo>
                    <a:pt x="302" y="697"/>
                  </a:lnTo>
                  <a:cubicBezTo>
                    <a:pt x="300" y="701"/>
                    <a:pt x="300" y="704"/>
                    <a:pt x="303" y="704"/>
                  </a:cubicBezTo>
                  <a:cubicBezTo>
                    <a:pt x="308" y="704"/>
                    <a:pt x="322" y="694"/>
                    <a:pt x="343" y="673"/>
                  </a:cubicBezTo>
                  <a:cubicBezTo>
                    <a:pt x="372" y="644"/>
                    <a:pt x="429" y="558"/>
                    <a:pt x="429" y="473"/>
                  </a:cubicBezTo>
                  <a:cubicBezTo>
                    <a:pt x="429" y="387"/>
                    <a:pt x="457" y="102"/>
                    <a:pt x="315" y="16"/>
                  </a:cubicBezTo>
                  <a:cubicBezTo>
                    <a:pt x="290" y="6"/>
                    <a:pt x="266" y="1"/>
                    <a:pt x="2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1466688" y="2963713"/>
              <a:ext cx="12025" cy="19425"/>
            </a:xfrm>
            <a:custGeom>
              <a:avLst/>
              <a:gdLst/>
              <a:ahLst/>
              <a:cxnLst/>
              <a:rect l="l" t="t" r="r" b="b"/>
              <a:pathLst>
                <a:path w="481" h="777" extrusionOk="0">
                  <a:moveTo>
                    <a:pt x="256" y="0"/>
                  </a:moveTo>
                  <a:cubicBezTo>
                    <a:pt x="109" y="0"/>
                    <a:pt x="1" y="292"/>
                    <a:pt x="24" y="454"/>
                  </a:cubicBezTo>
                  <a:cubicBezTo>
                    <a:pt x="24" y="540"/>
                    <a:pt x="53" y="597"/>
                    <a:pt x="81" y="682"/>
                  </a:cubicBezTo>
                  <a:cubicBezTo>
                    <a:pt x="114" y="749"/>
                    <a:pt x="158" y="777"/>
                    <a:pt x="205" y="777"/>
                  </a:cubicBezTo>
                  <a:cubicBezTo>
                    <a:pt x="238" y="777"/>
                    <a:pt x="274" y="763"/>
                    <a:pt x="309" y="739"/>
                  </a:cubicBezTo>
                  <a:cubicBezTo>
                    <a:pt x="395" y="654"/>
                    <a:pt x="452" y="511"/>
                    <a:pt x="452" y="397"/>
                  </a:cubicBezTo>
                  <a:cubicBezTo>
                    <a:pt x="452" y="368"/>
                    <a:pt x="452" y="368"/>
                    <a:pt x="452" y="368"/>
                  </a:cubicBezTo>
                  <a:cubicBezTo>
                    <a:pt x="481" y="254"/>
                    <a:pt x="481" y="112"/>
                    <a:pt x="366" y="54"/>
                  </a:cubicBezTo>
                  <a:cubicBezTo>
                    <a:pt x="328" y="16"/>
                    <a:pt x="291" y="0"/>
                    <a:pt x="25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1477963" y="2972913"/>
              <a:ext cx="25" cy="725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9"/>
                    <a:pt x="1" y="29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1490113" y="3039213"/>
              <a:ext cx="23550" cy="39775"/>
            </a:xfrm>
            <a:custGeom>
              <a:avLst/>
              <a:gdLst/>
              <a:ahLst/>
              <a:cxnLst/>
              <a:rect l="l" t="t" r="r" b="b"/>
              <a:pathLst>
                <a:path w="942" h="1591" extrusionOk="0">
                  <a:moveTo>
                    <a:pt x="545" y="1"/>
                  </a:moveTo>
                  <a:cubicBezTo>
                    <a:pt x="508" y="1"/>
                    <a:pt x="469" y="10"/>
                    <a:pt x="428" y="30"/>
                  </a:cubicBezTo>
                  <a:cubicBezTo>
                    <a:pt x="114" y="144"/>
                    <a:pt x="0" y="601"/>
                    <a:pt x="0" y="972"/>
                  </a:cubicBezTo>
                  <a:cubicBezTo>
                    <a:pt x="25" y="1248"/>
                    <a:pt x="161" y="1591"/>
                    <a:pt x="407" y="1591"/>
                  </a:cubicBezTo>
                  <a:cubicBezTo>
                    <a:pt x="441" y="1591"/>
                    <a:pt x="476" y="1585"/>
                    <a:pt x="514" y="1571"/>
                  </a:cubicBezTo>
                  <a:cubicBezTo>
                    <a:pt x="799" y="1428"/>
                    <a:pt x="942" y="972"/>
                    <a:pt x="942" y="601"/>
                  </a:cubicBezTo>
                  <a:cubicBezTo>
                    <a:pt x="917" y="332"/>
                    <a:pt x="767" y="1"/>
                    <a:pt x="5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1540038" y="3119738"/>
              <a:ext cx="14275" cy="24000"/>
            </a:xfrm>
            <a:custGeom>
              <a:avLst/>
              <a:gdLst/>
              <a:ahLst/>
              <a:cxnLst/>
              <a:rect l="l" t="t" r="r" b="b"/>
              <a:pathLst>
                <a:path w="571" h="960" extrusionOk="0">
                  <a:moveTo>
                    <a:pt x="322" y="0"/>
                  </a:moveTo>
                  <a:cubicBezTo>
                    <a:pt x="250" y="0"/>
                    <a:pt x="175" y="38"/>
                    <a:pt x="114" y="119"/>
                  </a:cubicBezTo>
                  <a:cubicBezTo>
                    <a:pt x="29" y="233"/>
                    <a:pt x="0" y="433"/>
                    <a:pt x="0" y="604"/>
                  </a:cubicBezTo>
                  <a:cubicBezTo>
                    <a:pt x="0" y="690"/>
                    <a:pt x="57" y="918"/>
                    <a:pt x="171" y="946"/>
                  </a:cubicBezTo>
                  <a:lnTo>
                    <a:pt x="200" y="946"/>
                  </a:lnTo>
                  <a:cubicBezTo>
                    <a:pt x="226" y="955"/>
                    <a:pt x="250" y="959"/>
                    <a:pt x="273" y="959"/>
                  </a:cubicBezTo>
                  <a:cubicBezTo>
                    <a:pt x="479" y="959"/>
                    <a:pt x="571" y="638"/>
                    <a:pt x="571" y="433"/>
                  </a:cubicBezTo>
                  <a:lnTo>
                    <a:pt x="571" y="347"/>
                  </a:lnTo>
                  <a:cubicBezTo>
                    <a:pt x="571" y="126"/>
                    <a:pt x="452" y="0"/>
                    <a:pt x="3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1566413" y="3154338"/>
              <a:ext cx="13600" cy="17600"/>
            </a:xfrm>
            <a:custGeom>
              <a:avLst/>
              <a:gdLst/>
              <a:ahLst/>
              <a:cxnLst/>
              <a:rect l="l" t="t" r="r" b="b"/>
              <a:pathLst>
                <a:path w="544" h="704" extrusionOk="0">
                  <a:moveTo>
                    <a:pt x="367" y="0"/>
                  </a:moveTo>
                  <a:cubicBezTo>
                    <a:pt x="268" y="0"/>
                    <a:pt x="161" y="140"/>
                    <a:pt x="144" y="247"/>
                  </a:cubicBezTo>
                  <a:lnTo>
                    <a:pt x="144" y="219"/>
                  </a:lnTo>
                  <a:lnTo>
                    <a:pt x="144" y="219"/>
                  </a:lnTo>
                  <a:cubicBezTo>
                    <a:pt x="87" y="304"/>
                    <a:pt x="1" y="590"/>
                    <a:pt x="172" y="647"/>
                  </a:cubicBezTo>
                  <a:cubicBezTo>
                    <a:pt x="201" y="675"/>
                    <a:pt x="229" y="704"/>
                    <a:pt x="286" y="704"/>
                  </a:cubicBezTo>
                  <a:cubicBezTo>
                    <a:pt x="457" y="704"/>
                    <a:pt x="543" y="390"/>
                    <a:pt x="515" y="190"/>
                  </a:cubicBezTo>
                  <a:cubicBezTo>
                    <a:pt x="482" y="51"/>
                    <a:pt x="426" y="0"/>
                    <a:pt x="3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1597188" y="3094513"/>
              <a:ext cx="9925" cy="17575"/>
            </a:xfrm>
            <a:custGeom>
              <a:avLst/>
              <a:gdLst/>
              <a:ahLst/>
              <a:cxnLst/>
              <a:rect l="l" t="t" r="r" b="b"/>
              <a:pathLst>
                <a:path w="397" h="703" extrusionOk="0">
                  <a:moveTo>
                    <a:pt x="197" y="1"/>
                  </a:moveTo>
                  <a:cubicBezTo>
                    <a:pt x="64" y="1"/>
                    <a:pt x="0" y="260"/>
                    <a:pt x="25" y="386"/>
                  </a:cubicBezTo>
                  <a:cubicBezTo>
                    <a:pt x="25" y="500"/>
                    <a:pt x="54" y="586"/>
                    <a:pt x="140" y="672"/>
                  </a:cubicBezTo>
                  <a:cubicBezTo>
                    <a:pt x="161" y="693"/>
                    <a:pt x="182" y="703"/>
                    <a:pt x="201" y="703"/>
                  </a:cubicBezTo>
                  <a:cubicBezTo>
                    <a:pt x="283" y="703"/>
                    <a:pt x="339" y="536"/>
                    <a:pt x="339" y="443"/>
                  </a:cubicBezTo>
                  <a:cubicBezTo>
                    <a:pt x="339" y="443"/>
                    <a:pt x="339" y="443"/>
                    <a:pt x="339" y="415"/>
                  </a:cubicBezTo>
                  <a:cubicBezTo>
                    <a:pt x="368" y="301"/>
                    <a:pt x="396" y="101"/>
                    <a:pt x="254" y="15"/>
                  </a:cubicBezTo>
                  <a:cubicBezTo>
                    <a:pt x="234" y="5"/>
                    <a:pt x="215" y="1"/>
                    <a:pt x="19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481538" y="3122588"/>
              <a:ext cx="20725" cy="31000"/>
            </a:xfrm>
            <a:custGeom>
              <a:avLst/>
              <a:gdLst/>
              <a:ahLst/>
              <a:cxnLst/>
              <a:rect l="l" t="t" r="r" b="b"/>
              <a:pathLst>
                <a:path w="829" h="1240" extrusionOk="0">
                  <a:moveTo>
                    <a:pt x="445" y="0"/>
                  </a:moveTo>
                  <a:cubicBezTo>
                    <a:pt x="361" y="0"/>
                    <a:pt x="273" y="51"/>
                    <a:pt x="200" y="148"/>
                  </a:cubicBezTo>
                  <a:cubicBezTo>
                    <a:pt x="58" y="376"/>
                    <a:pt x="1" y="775"/>
                    <a:pt x="172" y="1089"/>
                  </a:cubicBezTo>
                  <a:cubicBezTo>
                    <a:pt x="200" y="1118"/>
                    <a:pt x="200" y="1118"/>
                    <a:pt x="229" y="1146"/>
                  </a:cubicBezTo>
                  <a:cubicBezTo>
                    <a:pt x="268" y="1214"/>
                    <a:pt x="320" y="1239"/>
                    <a:pt x="374" y="1239"/>
                  </a:cubicBezTo>
                  <a:cubicBezTo>
                    <a:pt x="479" y="1239"/>
                    <a:pt x="591" y="1146"/>
                    <a:pt x="628" y="1089"/>
                  </a:cubicBezTo>
                  <a:cubicBezTo>
                    <a:pt x="742" y="918"/>
                    <a:pt x="828" y="633"/>
                    <a:pt x="742" y="405"/>
                  </a:cubicBezTo>
                  <a:cubicBezTo>
                    <a:pt x="742" y="376"/>
                    <a:pt x="742" y="319"/>
                    <a:pt x="714" y="290"/>
                  </a:cubicBezTo>
                  <a:cubicBezTo>
                    <a:pt x="665" y="93"/>
                    <a:pt x="559" y="0"/>
                    <a:pt x="4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502238" y="3190463"/>
              <a:ext cx="15000" cy="22425"/>
            </a:xfrm>
            <a:custGeom>
              <a:avLst/>
              <a:gdLst/>
              <a:ahLst/>
              <a:cxnLst/>
              <a:rect l="l" t="t" r="r" b="b"/>
              <a:pathLst>
                <a:path w="600" h="897" extrusionOk="0">
                  <a:moveTo>
                    <a:pt x="342" y="1"/>
                  </a:moveTo>
                  <a:cubicBezTo>
                    <a:pt x="200" y="1"/>
                    <a:pt x="114" y="172"/>
                    <a:pt x="57" y="314"/>
                  </a:cubicBezTo>
                  <a:cubicBezTo>
                    <a:pt x="29" y="429"/>
                    <a:pt x="0" y="800"/>
                    <a:pt x="200" y="885"/>
                  </a:cubicBezTo>
                  <a:cubicBezTo>
                    <a:pt x="223" y="893"/>
                    <a:pt x="244" y="896"/>
                    <a:pt x="264" y="896"/>
                  </a:cubicBezTo>
                  <a:cubicBezTo>
                    <a:pt x="318" y="896"/>
                    <a:pt x="365" y="870"/>
                    <a:pt x="428" y="828"/>
                  </a:cubicBezTo>
                  <a:cubicBezTo>
                    <a:pt x="514" y="742"/>
                    <a:pt x="571" y="600"/>
                    <a:pt x="599" y="429"/>
                  </a:cubicBezTo>
                  <a:cubicBezTo>
                    <a:pt x="599" y="343"/>
                    <a:pt x="599" y="58"/>
                    <a:pt x="45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1574263" y="3245088"/>
              <a:ext cx="15725" cy="17925"/>
            </a:xfrm>
            <a:custGeom>
              <a:avLst/>
              <a:gdLst/>
              <a:ahLst/>
              <a:cxnLst/>
              <a:rect l="l" t="t" r="r" b="b"/>
              <a:pathLst>
                <a:path w="629" h="717" extrusionOk="0">
                  <a:moveTo>
                    <a:pt x="373" y="1"/>
                  </a:moveTo>
                  <a:cubicBezTo>
                    <a:pt x="326" y="1"/>
                    <a:pt x="278" y="21"/>
                    <a:pt x="258" y="41"/>
                  </a:cubicBezTo>
                  <a:cubicBezTo>
                    <a:pt x="201" y="98"/>
                    <a:pt x="172" y="155"/>
                    <a:pt x="115" y="184"/>
                  </a:cubicBezTo>
                  <a:cubicBezTo>
                    <a:pt x="29" y="212"/>
                    <a:pt x="1" y="355"/>
                    <a:pt x="58" y="441"/>
                  </a:cubicBezTo>
                  <a:cubicBezTo>
                    <a:pt x="143" y="526"/>
                    <a:pt x="143" y="612"/>
                    <a:pt x="258" y="697"/>
                  </a:cubicBezTo>
                  <a:cubicBezTo>
                    <a:pt x="271" y="711"/>
                    <a:pt x="286" y="716"/>
                    <a:pt x="301" y="716"/>
                  </a:cubicBezTo>
                  <a:cubicBezTo>
                    <a:pt x="353" y="716"/>
                    <a:pt x="414" y="656"/>
                    <a:pt x="457" y="612"/>
                  </a:cubicBezTo>
                  <a:lnTo>
                    <a:pt x="486" y="555"/>
                  </a:lnTo>
                  <a:cubicBezTo>
                    <a:pt x="571" y="441"/>
                    <a:pt x="629" y="155"/>
                    <a:pt x="457" y="41"/>
                  </a:cubicBezTo>
                  <a:cubicBezTo>
                    <a:pt x="457" y="13"/>
                    <a:pt x="429" y="13"/>
                    <a:pt x="429" y="13"/>
                  </a:cubicBezTo>
                  <a:cubicBezTo>
                    <a:pt x="412" y="4"/>
                    <a:pt x="393" y="1"/>
                    <a:pt x="37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1643463" y="3171013"/>
              <a:ext cx="14725" cy="18950"/>
            </a:xfrm>
            <a:custGeom>
              <a:avLst/>
              <a:gdLst/>
              <a:ahLst/>
              <a:cxnLst/>
              <a:rect l="l" t="t" r="r" b="b"/>
              <a:pathLst>
                <a:path w="589" h="758" extrusionOk="0">
                  <a:moveTo>
                    <a:pt x="364" y="0"/>
                  </a:moveTo>
                  <a:cubicBezTo>
                    <a:pt x="349" y="0"/>
                    <a:pt x="332" y="3"/>
                    <a:pt x="314" y="8"/>
                  </a:cubicBezTo>
                  <a:cubicBezTo>
                    <a:pt x="115" y="65"/>
                    <a:pt x="0" y="408"/>
                    <a:pt x="58" y="664"/>
                  </a:cubicBezTo>
                  <a:cubicBezTo>
                    <a:pt x="58" y="711"/>
                    <a:pt x="96" y="758"/>
                    <a:pt x="141" y="758"/>
                  </a:cubicBezTo>
                  <a:cubicBezTo>
                    <a:pt x="151" y="758"/>
                    <a:pt x="161" y="755"/>
                    <a:pt x="172" y="750"/>
                  </a:cubicBezTo>
                  <a:cubicBezTo>
                    <a:pt x="257" y="722"/>
                    <a:pt x="314" y="693"/>
                    <a:pt x="400" y="636"/>
                  </a:cubicBezTo>
                  <a:cubicBezTo>
                    <a:pt x="507" y="556"/>
                    <a:pt x="589" y="0"/>
                    <a:pt x="3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1676263" y="3033088"/>
              <a:ext cx="8600" cy="13575"/>
            </a:xfrm>
            <a:custGeom>
              <a:avLst/>
              <a:gdLst/>
              <a:ahLst/>
              <a:cxnLst/>
              <a:rect l="l" t="t" r="r" b="b"/>
              <a:pathLst>
                <a:path w="344" h="543" extrusionOk="0">
                  <a:moveTo>
                    <a:pt x="213" y="0"/>
                  </a:moveTo>
                  <a:cubicBezTo>
                    <a:pt x="170" y="0"/>
                    <a:pt x="130" y="30"/>
                    <a:pt x="115" y="76"/>
                  </a:cubicBezTo>
                  <a:cubicBezTo>
                    <a:pt x="58" y="161"/>
                    <a:pt x="1" y="304"/>
                    <a:pt x="58" y="447"/>
                  </a:cubicBezTo>
                  <a:cubicBezTo>
                    <a:pt x="87" y="475"/>
                    <a:pt x="115" y="532"/>
                    <a:pt x="172" y="532"/>
                  </a:cubicBezTo>
                  <a:lnTo>
                    <a:pt x="201" y="532"/>
                  </a:lnTo>
                  <a:cubicBezTo>
                    <a:pt x="211" y="539"/>
                    <a:pt x="221" y="542"/>
                    <a:pt x="231" y="542"/>
                  </a:cubicBezTo>
                  <a:cubicBezTo>
                    <a:pt x="299" y="542"/>
                    <a:pt x="343" y="379"/>
                    <a:pt x="343" y="304"/>
                  </a:cubicBezTo>
                  <a:cubicBezTo>
                    <a:pt x="343" y="304"/>
                    <a:pt x="343" y="275"/>
                    <a:pt x="343" y="247"/>
                  </a:cubicBezTo>
                  <a:cubicBezTo>
                    <a:pt x="343" y="190"/>
                    <a:pt x="343" y="133"/>
                    <a:pt x="315" y="76"/>
                  </a:cubicBezTo>
                  <a:cubicBezTo>
                    <a:pt x="288" y="23"/>
                    <a:pt x="249" y="0"/>
                    <a:pt x="2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1635613" y="3071088"/>
              <a:ext cx="20000" cy="25300"/>
            </a:xfrm>
            <a:custGeom>
              <a:avLst/>
              <a:gdLst/>
              <a:ahLst/>
              <a:cxnLst/>
              <a:rect l="l" t="t" r="r" b="b"/>
              <a:pathLst>
                <a:path w="800" h="1012" extrusionOk="0">
                  <a:moveTo>
                    <a:pt x="58" y="639"/>
                  </a:moveTo>
                  <a:cubicBezTo>
                    <a:pt x="58" y="647"/>
                    <a:pt x="58" y="655"/>
                    <a:pt x="58" y="663"/>
                  </a:cubicBezTo>
                  <a:lnTo>
                    <a:pt x="58" y="663"/>
                  </a:lnTo>
                  <a:cubicBezTo>
                    <a:pt x="58" y="654"/>
                    <a:pt x="58" y="646"/>
                    <a:pt x="58" y="639"/>
                  </a:cubicBezTo>
                  <a:close/>
                  <a:moveTo>
                    <a:pt x="401" y="0"/>
                  </a:moveTo>
                  <a:cubicBezTo>
                    <a:pt x="318" y="0"/>
                    <a:pt x="243" y="32"/>
                    <a:pt x="200" y="96"/>
                  </a:cubicBezTo>
                  <a:cubicBezTo>
                    <a:pt x="29" y="210"/>
                    <a:pt x="1" y="524"/>
                    <a:pt x="86" y="724"/>
                  </a:cubicBezTo>
                  <a:cubicBezTo>
                    <a:pt x="66" y="704"/>
                    <a:pt x="60" y="683"/>
                    <a:pt x="58" y="663"/>
                  </a:cubicBezTo>
                  <a:lnTo>
                    <a:pt x="58" y="663"/>
                  </a:lnTo>
                  <a:cubicBezTo>
                    <a:pt x="63" y="761"/>
                    <a:pt x="98" y="955"/>
                    <a:pt x="229" y="981"/>
                  </a:cubicBezTo>
                  <a:cubicBezTo>
                    <a:pt x="272" y="1003"/>
                    <a:pt x="308" y="1012"/>
                    <a:pt x="341" y="1012"/>
                  </a:cubicBezTo>
                  <a:cubicBezTo>
                    <a:pt x="395" y="1012"/>
                    <a:pt x="444" y="988"/>
                    <a:pt x="514" y="952"/>
                  </a:cubicBezTo>
                  <a:cubicBezTo>
                    <a:pt x="714" y="810"/>
                    <a:pt x="799" y="353"/>
                    <a:pt x="600" y="96"/>
                  </a:cubicBezTo>
                  <a:cubicBezTo>
                    <a:pt x="571" y="68"/>
                    <a:pt x="543" y="11"/>
                    <a:pt x="486" y="11"/>
                  </a:cubicBezTo>
                  <a:cubicBezTo>
                    <a:pt x="457" y="4"/>
                    <a:pt x="429" y="0"/>
                    <a:pt x="40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1690538" y="3133038"/>
              <a:ext cx="22850" cy="32275"/>
            </a:xfrm>
            <a:custGeom>
              <a:avLst/>
              <a:gdLst/>
              <a:ahLst/>
              <a:cxnLst/>
              <a:rect l="l" t="t" r="r" b="b"/>
              <a:pathLst>
                <a:path w="914" h="1291" extrusionOk="0">
                  <a:moveTo>
                    <a:pt x="567" y="0"/>
                  </a:moveTo>
                  <a:cubicBezTo>
                    <a:pt x="468" y="0"/>
                    <a:pt x="375" y="67"/>
                    <a:pt x="314" y="158"/>
                  </a:cubicBezTo>
                  <a:cubicBezTo>
                    <a:pt x="172" y="357"/>
                    <a:pt x="1" y="928"/>
                    <a:pt x="286" y="1156"/>
                  </a:cubicBezTo>
                  <a:cubicBezTo>
                    <a:pt x="314" y="1213"/>
                    <a:pt x="371" y="1270"/>
                    <a:pt x="429" y="1270"/>
                  </a:cubicBezTo>
                  <a:cubicBezTo>
                    <a:pt x="463" y="1284"/>
                    <a:pt x="495" y="1290"/>
                    <a:pt x="525" y="1290"/>
                  </a:cubicBezTo>
                  <a:cubicBezTo>
                    <a:pt x="747" y="1290"/>
                    <a:pt x="860" y="954"/>
                    <a:pt x="885" y="728"/>
                  </a:cubicBezTo>
                  <a:cubicBezTo>
                    <a:pt x="914" y="557"/>
                    <a:pt x="914" y="357"/>
                    <a:pt x="828" y="186"/>
                  </a:cubicBezTo>
                  <a:cubicBezTo>
                    <a:pt x="748" y="52"/>
                    <a:pt x="655" y="0"/>
                    <a:pt x="5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1679988" y="2950988"/>
              <a:ext cx="14850" cy="22000"/>
            </a:xfrm>
            <a:custGeom>
              <a:avLst/>
              <a:gdLst/>
              <a:ahLst/>
              <a:cxnLst/>
              <a:rect l="l" t="t" r="r" b="b"/>
              <a:pathLst>
                <a:path w="594" h="880" extrusionOk="0">
                  <a:moveTo>
                    <a:pt x="310" y="0"/>
                  </a:moveTo>
                  <a:cubicBezTo>
                    <a:pt x="126" y="0"/>
                    <a:pt x="0" y="402"/>
                    <a:pt x="23" y="563"/>
                  </a:cubicBezTo>
                  <a:cubicBezTo>
                    <a:pt x="23" y="780"/>
                    <a:pt x="115" y="879"/>
                    <a:pt x="222" y="879"/>
                  </a:cubicBezTo>
                  <a:cubicBezTo>
                    <a:pt x="313" y="879"/>
                    <a:pt x="414" y="808"/>
                    <a:pt x="480" y="678"/>
                  </a:cubicBezTo>
                  <a:cubicBezTo>
                    <a:pt x="480" y="678"/>
                    <a:pt x="480" y="649"/>
                    <a:pt x="480" y="649"/>
                  </a:cubicBezTo>
                  <a:cubicBezTo>
                    <a:pt x="537" y="478"/>
                    <a:pt x="594" y="278"/>
                    <a:pt x="451" y="107"/>
                  </a:cubicBezTo>
                  <a:cubicBezTo>
                    <a:pt x="451" y="107"/>
                    <a:pt x="451" y="78"/>
                    <a:pt x="451" y="78"/>
                  </a:cubicBezTo>
                  <a:cubicBezTo>
                    <a:pt x="401" y="23"/>
                    <a:pt x="354" y="0"/>
                    <a:pt x="31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1722788" y="3016663"/>
              <a:ext cx="9850" cy="15100"/>
            </a:xfrm>
            <a:custGeom>
              <a:avLst/>
              <a:gdLst/>
              <a:ahLst/>
              <a:cxnLst/>
              <a:rect l="l" t="t" r="r" b="b"/>
              <a:pathLst>
                <a:path w="394" h="604" extrusionOk="0">
                  <a:moveTo>
                    <a:pt x="147" y="1"/>
                  </a:moveTo>
                  <a:cubicBezTo>
                    <a:pt x="51" y="1"/>
                    <a:pt x="0" y="241"/>
                    <a:pt x="23" y="333"/>
                  </a:cubicBezTo>
                  <a:cubicBezTo>
                    <a:pt x="23" y="362"/>
                    <a:pt x="23" y="390"/>
                    <a:pt x="23" y="390"/>
                  </a:cubicBezTo>
                  <a:cubicBezTo>
                    <a:pt x="42" y="522"/>
                    <a:pt x="110" y="604"/>
                    <a:pt x="179" y="604"/>
                  </a:cubicBezTo>
                  <a:cubicBezTo>
                    <a:pt x="215" y="604"/>
                    <a:pt x="251" y="582"/>
                    <a:pt x="280" y="533"/>
                  </a:cubicBezTo>
                  <a:cubicBezTo>
                    <a:pt x="337" y="419"/>
                    <a:pt x="394" y="162"/>
                    <a:pt x="251" y="76"/>
                  </a:cubicBezTo>
                  <a:cubicBezTo>
                    <a:pt x="251" y="48"/>
                    <a:pt x="251" y="48"/>
                    <a:pt x="223" y="48"/>
                  </a:cubicBezTo>
                  <a:cubicBezTo>
                    <a:pt x="195" y="15"/>
                    <a:pt x="170" y="1"/>
                    <a:pt x="14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612738" y="2941238"/>
              <a:ext cx="30700" cy="45950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638413" y="2882613"/>
              <a:ext cx="17100" cy="26150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596338" y="2869488"/>
              <a:ext cx="10425" cy="14750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684063" y="2885888"/>
              <a:ext cx="18575" cy="226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726863" y="3016938"/>
              <a:ext cx="15000" cy="26100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721163" y="3100838"/>
              <a:ext cx="12850" cy="20700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669838" y="3071963"/>
              <a:ext cx="13550" cy="18875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607638" y="3091713"/>
              <a:ext cx="20100" cy="23175"/>
            </a:xfrm>
            <a:custGeom>
              <a:avLst/>
              <a:gdLst/>
              <a:ahLst/>
              <a:cxnLst/>
              <a:rect l="l" t="t" r="r" b="b"/>
              <a:pathLst>
                <a:path w="804" h="927" extrusionOk="0">
                  <a:moveTo>
                    <a:pt x="441" y="0"/>
                  </a:moveTo>
                  <a:cubicBezTo>
                    <a:pt x="200" y="0"/>
                    <a:pt x="1" y="628"/>
                    <a:pt x="290" y="869"/>
                  </a:cubicBezTo>
                  <a:cubicBezTo>
                    <a:pt x="333" y="912"/>
                    <a:pt x="368" y="927"/>
                    <a:pt x="401" y="927"/>
                  </a:cubicBezTo>
                  <a:cubicBezTo>
                    <a:pt x="455" y="927"/>
                    <a:pt x="504" y="887"/>
                    <a:pt x="575" y="869"/>
                  </a:cubicBezTo>
                  <a:cubicBezTo>
                    <a:pt x="718" y="869"/>
                    <a:pt x="804" y="612"/>
                    <a:pt x="718" y="470"/>
                  </a:cubicBezTo>
                  <a:cubicBezTo>
                    <a:pt x="661" y="327"/>
                    <a:pt x="689" y="213"/>
                    <a:pt x="575" y="70"/>
                  </a:cubicBezTo>
                  <a:cubicBezTo>
                    <a:pt x="531" y="22"/>
                    <a:pt x="485" y="0"/>
                    <a:pt x="4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567788" y="3042613"/>
              <a:ext cx="7175" cy="14025"/>
            </a:xfrm>
            <a:custGeom>
              <a:avLst/>
              <a:gdLst/>
              <a:ahLst/>
              <a:cxnLst/>
              <a:rect l="l" t="t" r="r" b="b"/>
              <a:pathLst>
                <a:path w="287" h="561" extrusionOk="0">
                  <a:moveTo>
                    <a:pt x="137" y="1"/>
                  </a:moveTo>
                  <a:cubicBezTo>
                    <a:pt x="25" y="1"/>
                    <a:pt x="1" y="247"/>
                    <a:pt x="1" y="351"/>
                  </a:cubicBezTo>
                  <a:cubicBezTo>
                    <a:pt x="1" y="436"/>
                    <a:pt x="29" y="522"/>
                    <a:pt x="115" y="522"/>
                  </a:cubicBezTo>
                  <a:cubicBezTo>
                    <a:pt x="115" y="551"/>
                    <a:pt x="144" y="551"/>
                    <a:pt x="144" y="551"/>
                  </a:cubicBezTo>
                  <a:cubicBezTo>
                    <a:pt x="154" y="558"/>
                    <a:pt x="164" y="561"/>
                    <a:pt x="174" y="561"/>
                  </a:cubicBezTo>
                  <a:cubicBezTo>
                    <a:pt x="242" y="561"/>
                    <a:pt x="286" y="401"/>
                    <a:pt x="286" y="351"/>
                  </a:cubicBezTo>
                  <a:cubicBezTo>
                    <a:pt x="258" y="265"/>
                    <a:pt x="286" y="123"/>
                    <a:pt x="201" y="37"/>
                  </a:cubicBezTo>
                  <a:cubicBezTo>
                    <a:pt x="201" y="37"/>
                    <a:pt x="201" y="37"/>
                    <a:pt x="201" y="8"/>
                  </a:cubicBezTo>
                  <a:lnTo>
                    <a:pt x="172" y="8"/>
                  </a:lnTo>
                  <a:cubicBezTo>
                    <a:pt x="159" y="3"/>
                    <a:pt x="147" y="1"/>
                    <a:pt x="1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648413" y="3019013"/>
              <a:ext cx="12850" cy="21225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683663" y="2951338"/>
              <a:ext cx="27825" cy="38175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562088" y="2939788"/>
              <a:ext cx="7875" cy="23875"/>
            </a:xfrm>
            <a:custGeom>
              <a:avLst/>
              <a:gdLst/>
              <a:ahLst/>
              <a:cxnLst/>
              <a:rect l="l" t="t" r="r" b="b"/>
              <a:pathLst>
                <a:path w="315" h="955" extrusionOk="0">
                  <a:moveTo>
                    <a:pt x="64" y="0"/>
                  </a:moveTo>
                  <a:cubicBezTo>
                    <a:pt x="44" y="0"/>
                    <a:pt x="22" y="4"/>
                    <a:pt x="1" y="13"/>
                  </a:cubicBezTo>
                  <a:cubicBezTo>
                    <a:pt x="86" y="184"/>
                    <a:pt x="172" y="270"/>
                    <a:pt x="229" y="355"/>
                  </a:cubicBezTo>
                  <a:cubicBezTo>
                    <a:pt x="200" y="555"/>
                    <a:pt x="143" y="755"/>
                    <a:pt x="115" y="954"/>
                  </a:cubicBezTo>
                  <a:cubicBezTo>
                    <a:pt x="172" y="897"/>
                    <a:pt x="229" y="840"/>
                    <a:pt x="257" y="755"/>
                  </a:cubicBezTo>
                  <a:cubicBezTo>
                    <a:pt x="286" y="641"/>
                    <a:pt x="314" y="526"/>
                    <a:pt x="314" y="384"/>
                  </a:cubicBezTo>
                  <a:cubicBezTo>
                    <a:pt x="314" y="355"/>
                    <a:pt x="314" y="327"/>
                    <a:pt x="314" y="298"/>
                  </a:cubicBezTo>
                  <a:cubicBezTo>
                    <a:pt x="314" y="270"/>
                    <a:pt x="286" y="270"/>
                    <a:pt x="286" y="270"/>
                  </a:cubicBezTo>
                  <a:cubicBezTo>
                    <a:pt x="262" y="125"/>
                    <a:pt x="176" y="0"/>
                    <a:pt x="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567788" y="3124313"/>
              <a:ext cx="19300" cy="26650"/>
            </a:xfrm>
            <a:custGeom>
              <a:avLst/>
              <a:gdLst/>
              <a:ahLst/>
              <a:cxnLst/>
              <a:rect l="l" t="t" r="r" b="b"/>
              <a:pathLst>
                <a:path w="772" h="1066" extrusionOk="0">
                  <a:moveTo>
                    <a:pt x="424" y="0"/>
                  </a:moveTo>
                  <a:cubicBezTo>
                    <a:pt x="299" y="0"/>
                    <a:pt x="185" y="147"/>
                    <a:pt x="144" y="250"/>
                  </a:cubicBezTo>
                  <a:cubicBezTo>
                    <a:pt x="144" y="278"/>
                    <a:pt x="144" y="278"/>
                    <a:pt x="144" y="278"/>
                  </a:cubicBezTo>
                  <a:cubicBezTo>
                    <a:pt x="86" y="421"/>
                    <a:pt x="1" y="821"/>
                    <a:pt x="172" y="992"/>
                  </a:cubicBezTo>
                  <a:cubicBezTo>
                    <a:pt x="244" y="1046"/>
                    <a:pt x="294" y="1066"/>
                    <a:pt x="349" y="1066"/>
                  </a:cubicBezTo>
                  <a:cubicBezTo>
                    <a:pt x="381" y="1066"/>
                    <a:pt x="416" y="1059"/>
                    <a:pt x="457" y="1049"/>
                  </a:cubicBezTo>
                  <a:cubicBezTo>
                    <a:pt x="600" y="992"/>
                    <a:pt x="771" y="592"/>
                    <a:pt x="714" y="336"/>
                  </a:cubicBezTo>
                  <a:cubicBezTo>
                    <a:pt x="686" y="250"/>
                    <a:pt x="657" y="164"/>
                    <a:pt x="600" y="136"/>
                  </a:cubicBezTo>
                  <a:cubicBezTo>
                    <a:pt x="600" y="107"/>
                    <a:pt x="600" y="107"/>
                    <a:pt x="572" y="79"/>
                  </a:cubicBezTo>
                  <a:cubicBezTo>
                    <a:pt x="523" y="23"/>
                    <a:pt x="473" y="0"/>
                    <a:pt x="42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622713" y="3200163"/>
              <a:ext cx="17875" cy="23875"/>
            </a:xfrm>
            <a:custGeom>
              <a:avLst/>
              <a:gdLst/>
              <a:ahLst/>
              <a:cxnLst/>
              <a:rect l="l" t="t" r="r" b="b"/>
              <a:pathLst>
                <a:path w="715" h="955" extrusionOk="0">
                  <a:moveTo>
                    <a:pt x="394" y="1"/>
                  </a:moveTo>
                  <a:cubicBezTo>
                    <a:pt x="376" y="1"/>
                    <a:pt x="359" y="4"/>
                    <a:pt x="343" y="12"/>
                  </a:cubicBezTo>
                  <a:cubicBezTo>
                    <a:pt x="286" y="12"/>
                    <a:pt x="229" y="12"/>
                    <a:pt x="172" y="41"/>
                  </a:cubicBezTo>
                  <a:cubicBezTo>
                    <a:pt x="58" y="98"/>
                    <a:pt x="1" y="240"/>
                    <a:pt x="58" y="383"/>
                  </a:cubicBezTo>
                  <a:cubicBezTo>
                    <a:pt x="58" y="440"/>
                    <a:pt x="86" y="497"/>
                    <a:pt x="115" y="554"/>
                  </a:cubicBezTo>
                  <a:cubicBezTo>
                    <a:pt x="115" y="640"/>
                    <a:pt x="144" y="725"/>
                    <a:pt x="172" y="811"/>
                  </a:cubicBezTo>
                  <a:cubicBezTo>
                    <a:pt x="211" y="916"/>
                    <a:pt x="275" y="954"/>
                    <a:pt x="340" y="954"/>
                  </a:cubicBezTo>
                  <a:cubicBezTo>
                    <a:pt x="417" y="954"/>
                    <a:pt x="497" y="901"/>
                    <a:pt x="543" y="839"/>
                  </a:cubicBezTo>
                  <a:cubicBezTo>
                    <a:pt x="657" y="668"/>
                    <a:pt x="714" y="354"/>
                    <a:pt x="543" y="126"/>
                  </a:cubicBezTo>
                  <a:cubicBezTo>
                    <a:pt x="543" y="98"/>
                    <a:pt x="543" y="98"/>
                    <a:pt x="514" y="69"/>
                  </a:cubicBezTo>
                  <a:cubicBezTo>
                    <a:pt x="494" y="27"/>
                    <a:pt x="442" y="1"/>
                    <a:pt x="3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502163" y="3152613"/>
              <a:ext cx="17150" cy="28250"/>
            </a:xfrm>
            <a:custGeom>
              <a:avLst/>
              <a:gdLst/>
              <a:ahLst/>
              <a:cxnLst/>
              <a:rect l="l" t="t" r="r" b="b"/>
              <a:pathLst>
                <a:path w="686" h="1130" extrusionOk="0">
                  <a:moveTo>
                    <a:pt x="368" y="1"/>
                  </a:moveTo>
                  <a:cubicBezTo>
                    <a:pt x="169" y="1"/>
                    <a:pt x="23" y="343"/>
                    <a:pt x="1" y="545"/>
                  </a:cubicBezTo>
                  <a:cubicBezTo>
                    <a:pt x="1" y="716"/>
                    <a:pt x="1" y="915"/>
                    <a:pt x="115" y="1030"/>
                  </a:cubicBezTo>
                  <a:cubicBezTo>
                    <a:pt x="172" y="1101"/>
                    <a:pt x="236" y="1129"/>
                    <a:pt x="297" y="1129"/>
                  </a:cubicBezTo>
                  <a:cubicBezTo>
                    <a:pt x="358" y="1129"/>
                    <a:pt x="415" y="1101"/>
                    <a:pt x="457" y="1058"/>
                  </a:cubicBezTo>
                  <a:cubicBezTo>
                    <a:pt x="457" y="1030"/>
                    <a:pt x="457" y="1030"/>
                    <a:pt x="486" y="1030"/>
                  </a:cubicBezTo>
                  <a:cubicBezTo>
                    <a:pt x="600" y="887"/>
                    <a:pt x="657" y="744"/>
                    <a:pt x="686" y="573"/>
                  </a:cubicBezTo>
                  <a:cubicBezTo>
                    <a:pt x="686" y="430"/>
                    <a:pt x="686" y="202"/>
                    <a:pt x="572" y="88"/>
                  </a:cubicBezTo>
                  <a:lnTo>
                    <a:pt x="543" y="88"/>
                  </a:lnTo>
                  <a:cubicBezTo>
                    <a:pt x="482" y="27"/>
                    <a:pt x="423" y="1"/>
                    <a:pt x="36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1104213" y="2554138"/>
              <a:ext cx="10725" cy="18450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1132013" y="2631013"/>
              <a:ext cx="12875" cy="27050"/>
            </a:xfrm>
            <a:custGeom>
              <a:avLst/>
              <a:gdLst/>
              <a:ahLst/>
              <a:cxnLst/>
              <a:rect l="l" t="t" r="r" b="b"/>
              <a:pathLst>
                <a:path w="515" h="1082" extrusionOk="0">
                  <a:moveTo>
                    <a:pt x="257" y="0"/>
                  </a:moveTo>
                  <a:cubicBezTo>
                    <a:pt x="148" y="0"/>
                    <a:pt x="58" y="290"/>
                    <a:pt x="58" y="380"/>
                  </a:cubicBezTo>
                  <a:cubicBezTo>
                    <a:pt x="58" y="466"/>
                    <a:pt x="29" y="552"/>
                    <a:pt x="29" y="609"/>
                  </a:cubicBezTo>
                  <a:cubicBezTo>
                    <a:pt x="1" y="723"/>
                    <a:pt x="29" y="894"/>
                    <a:pt x="115" y="980"/>
                  </a:cubicBezTo>
                  <a:lnTo>
                    <a:pt x="144" y="1008"/>
                  </a:lnTo>
                  <a:cubicBezTo>
                    <a:pt x="189" y="1060"/>
                    <a:pt x="232" y="1081"/>
                    <a:pt x="270" y="1081"/>
                  </a:cubicBezTo>
                  <a:cubicBezTo>
                    <a:pt x="423" y="1081"/>
                    <a:pt x="514" y="740"/>
                    <a:pt x="514" y="580"/>
                  </a:cubicBezTo>
                  <a:cubicBezTo>
                    <a:pt x="514" y="409"/>
                    <a:pt x="429" y="209"/>
                    <a:pt x="343" y="66"/>
                  </a:cubicBezTo>
                  <a:cubicBezTo>
                    <a:pt x="314" y="20"/>
                    <a:pt x="285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1072813" y="2649438"/>
              <a:ext cx="12150" cy="18400"/>
            </a:xfrm>
            <a:custGeom>
              <a:avLst/>
              <a:gdLst/>
              <a:ahLst/>
              <a:cxnLst/>
              <a:rect l="l" t="t" r="r" b="b"/>
              <a:pathLst>
                <a:path w="486" h="736" extrusionOk="0">
                  <a:moveTo>
                    <a:pt x="233" y="1"/>
                  </a:moveTo>
                  <a:cubicBezTo>
                    <a:pt x="93" y="1"/>
                    <a:pt x="1" y="356"/>
                    <a:pt x="1" y="471"/>
                  </a:cubicBezTo>
                  <a:cubicBezTo>
                    <a:pt x="1" y="585"/>
                    <a:pt x="58" y="728"/>
                    <a:pt x="172" y="728"/>
                  </a:cubicBezTo>
                  <a:cubicBezTo>
                    <a:pt x="188" y="733"/>
                    <a:pt x="201" y="735"/>
                    <a:pt x="214" y="735"/>
                  </a:cubicBezTo>
                  <a:cubicBezTo>
                    <a:pt x="269" y="735"/>
                    <a:pt x="296" y="689"/>
                    <a:pt x="343" y="642"/>
                  </a:cubicBezTo>
                  <a:cubicBezTo>
                    <a:pt x="429" y="613"/>
                    <a:pt x="486" y="442"/>
                    <a:pt x="457" y="328"/>
                  </a:cubicBezTo>
                  <a:cubicBezTo>
                    <a:pt x="429" y="243"/>
                    <a:pt x="400" y="157"/>
                    <a:pt x="343" y="71"/>
                  </a:cubicBezTo>
                  <a:cubicBezTo>
                    <a:pt x="304" y="21"/>
                    <a:pt x="267" y="1"/>
                    <a:pt x="23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1102788" y="2744538"/>
              <a:ext cx="14775" cy="20200"/>
            </a:xfrm>
            <a:custGeom>
              <a:avLst/>
              <a:gdLst/>
              <a:ahLst/>
              <a:cxnLst/>
              <a:rect l="l" t="t" r="r" b="b"/>
              <a:pathLst>
                <a:path w="591" h="808" extrusionOk="0">
                  <a:moveTo>
                    <a:pt x="357" y="1"/>
                  </a:moveTo>
                  <a:cubicBezTo>
                    <a:pt x="305" y="1"/>
                    <a:pt x="250" y="36"/>
                    <a:pt x="200" y="11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57" y="205"/>
                    <a:pt x="0" y="519"/>
                    <a:pt x="143" y="718"/>
                  </a:cubicBezTo>
                  <a:cubicBezTo>
                    <a:pt x="143" y="747"/>
                    <a:pt x="171" y="747"/>
                    <a:pt x="171" y="747"/>
                  </a:cubicBezTo>
                  <a:cubicBezTo>
                    <a:pt x="220" y="789"/>
                    <a:pt x="265" y="807"/>
                    <a:pt x="305" y="807"/>
                  </a:cubicBezTo>
                  <a:cubicBezTo>
                    <a:pt x="455" y="807"/>
                    <a:pt x="548" y="562"/>
                    <a:pt x="571" y="404"/>
                  </a:cubicBezTo>
                  <a:cubicBezTo>
                    <a:pt x="591" y="203"/>
                    <a:pt x="483" y="1"/>
                    <a:pt x="35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1061413" y="3052988"/>
              <a:ext cx="20700" cy="30550"/>
            </a:xfrm>
            <a:custGeom>
              <a:avLst/>
              <a:gdLst/>
              <a:ahLst/>
              <a:cxnLst/>
              <a:rect l="l" t="t" r="r" b="b"/>
              <a:pathLst>
                <a:path w="828" h="1222" extrusionOk="0">
                  <a:moveTo>
                    <a:pt x="460" y="0"/>
                  </a:moveTo>
                  <a:cubicBezTo>
                    <a:pt x="428" y="0"/>
                    <a:pt x="400" y="7"/>
                    <a:pt x="371" y="21"/>
                  </a:cubicBezTo>
                  <a:cubicBezTo>
                    <a:pt x="343" y="50"/>
                    <a:pt x="285" y="79"/>
                    <a:pt x="257" y="107"/>
                  </a:cubicBezTo>
                  <a:cubicBezTo>
                    <a:pt x="86" y="221"/>
                    <a:pt x="0" y="506"/>
                    <a:pt x="29" y="763"/>
                  </a:cubicBezTo>
                  <a:cubicBezTo>
                    <a:pt x="29" y="927"/>
                    <a:pt x="107" y="1222"/>
                    <a:pt x="289" y="1222"/>
                  </a:cubicBezTo>
                  <a:cubicBezTo>
                    <a:pt x="297" y="1222"/>
                    <a:pt x="305" y="1221"/>
                    <a:pt x="314" y="1220"/>
                  </a:cubicBezTo>
                  <a:cubicBezTo>
                    <a:pt x="514" y="1220"/>
                    <a:pt x="599" y="1077"/>
                    <a:pt x="685" y="906"/>
                  </a:cubicBezTo>
                  <a:cubicBezTo>
                    <a:pt x="828" y="649"/>
                    <a:pt x="828" y="250"/>
                    <a:pt x="599" y="50"/>
                  </a:cubicBezTo>
                  <a:cubicBezTo>
                    <a:pt x="571" y="21"/>
                    <a:pt x="571" y="21"/>
                    <a:pt x="571" y="21"/>
                  </a:cubicBezTo>
                  <a:cubicBezTo>
                    <a:pt x="528" y="7"/>
                    <a:pt x="492" y="0"/>
                    <a:pt x="46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1119888" y="3032113"/>
              <a:ext cx="10725" cy="11250"/>
            </a:xfrm>
            <a:custGeom>
              <a:avLst/>
              <a:gdLst/>
              <a:ahLst/>
              <a:cxnLst/>
              <a:rect l="l" t="t" r="r" b="b"/>
              <a:pathLst>
                <a:path w="429" h="450" extrusionOk="0">
                  <a:moveTo>
                    <a:pt x="258" y="0"/>
                  </a:moveTo>
                  <a:cubicBezTo>
                    <a:pt x="172" y="0"/>
                    <a:pt x="172" y="86"/>
                    <a:pt x="115" y="143"/>
                  </a:cubicBezTo>
                  <a:cubicBezTo>
                    <a:pt x="58" y="172"/>
                    <a:pt x="1" y="400"/>
                    <a:pt x="115" y="400"/>
                  </a:cubicBezTo>
                  <a:cubicBezTo>
                    <a:pt x="115" y="400"/>
                    <a:pt x="143" y="400"/>
                    <a:pt x="143" y="428"/>
                  </a:cubicBezTo>
                  <a:cubicBezTo>
                    <a:pt x="158" y="443"/>
                    <a:pt x="179" y="450"/>
                    <a:pt x="201" y="450"/>
                  </a:cubicBezTo>
                  <a:cubicBezTo>
                    <a:pt x="222" y="450"/>
                    <a:pt x="243" y="443"/>
                    <a:pt x="258" y="428"/>
                  </a:cubicBezTo>
                  <a:lnTo>
                    <a:pt x="286" y="428"/>
                  </a:lnTo>
                  <a:cubicBezTo>
                    <a:pt x="343" y="343"/>
                    <a:pt x="429" y="29"/>
                    <a:pt x="2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9"/>
            <p:cNvSpPr/>
            <p:nvPr/>
          </p:nvSpPr>
          <p:spPr>
            <a:xfrm>
              <a:off x="1143438" y="3090363"/>
              <a:ext cx="13450" cy="20100"/>
            </a:xfrm>
            <a:custGeom>
              <a:avLst/>
              <a:gdLst/>
              <a:ahLst/>
              <a:cxnLst/>
              <a:rect l="l" t="t" r="r" b="b"/>
              <a:pathLst>
                <a:path w="538" h="804" extrusionOk="0">
                  <a:moveTo>
                    <a:pt x="305" y="0"/>
                  </a:moveTo>
                  <a:cubicBezTo>
                    <a:pt x="273" y="0"/>
                    <a:pt x="237" y="12"/>
                    <a:pt x="200" y="39"/>
                  </a:cubicBezTo>
                  <a:cubicBezTo>
                    <a:pt x="172" y="67"/>
                    <a:pt x="143" y="67"/>
                    <a:pt x="114" y="96"/>
                  </a:cubicBezTo>
                  <a:cubicBezTo>
                    <a:pt x="29" y="96"/>
                    <a:pt x="0" y="267"/>
                    <a:pt x="57" y="352"/>
                  </a:cubicBezTo>
                  <a:cubicBezTo>
                    <a:pt x="29" y="467"/>
                    <a:pt x="29" y="695"/>
                    <a:pt x="172" y="780"/>
                  </a:cubicBezTo>
                  <a:cubicBezTo>
                    <a:pt x="199" y="796"/>
                    <a:pt x="225" y="803"/>
                    <a:pt x="250" y="803"/>
                  </a:cubicBezTo>
                  <a:cubicBezTo>
                    <a:pt x="401" y="803"/>
                    <a:pt x="489" y="532"/>
                    <a:pt x="514" y="410"/>
                  </a:cubicBezTo>
                  <a:cubicBezTo>
                    <a:pt x="537" y="224"/>
                    <a:pt x="447" y="0"/>
                    <a:pt x="3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9"/>
            <p:cNvSpPr/>
            <p:nvPr/>
          </p:nvSpPr>
          <p:spPr>
            <a:xfrm>
              <a:off x="1099213" y="3088913"/>
              <a:ext cx="10725" cy="18025"/>
            </a:xfrm>
            <a:custGeom>
              <a:avLst/>
              <a:gdLst/>
              <a:ahLst/>
              <a:cxnLst/>
              <a:rect l="l" t="t" r="r" b="b"/>
              <a:pathLst>
                <a:path w="429" h="721" extrusionOk="0">
                  <a:moveTo>
                    <a:pt x="246" y="0"/>
                  </a:moveTo>
                  <a:cubicBezTo>
                    <a:pt x="214" y="0"/>
                    <a:pt x="178" y="13"/>
                    <a:pt x="143" y="40"/>
                  </a:cubicBezTo>
                  <a:cubicBezTo>
                    <a:pt x="57" y="125"/>
                    <a:pt x="0" y="325"/>
                    <a:pt x="29" y="496"/>
                  </a:cubicBezTo>
                  <a:cubicBezTo>
                    <a:pt x="57" y="582"/>
                    <a:pt x="86" y="639"/>
                    <a:pt x="143" y="667"/>
                  </a:cubicBezTo>
                  <a:lnTo>
                    <a:pt x="172" y="667"/>
                  </a:lnTo>
                  <a:cubicBezTo>
                    <a:pt x="172" y="696"/>
                    <a:pt x="172" y="696"/>
                    <a:pt x="200" y="696"/>
                  </a:cubicBezTo>
                  <a:cubicBezTo>
                    <a:pt x="221" y="713"/>
                    <a:pt x="242" y="720"/>
                    <a:pt x="260" y="720"/>
                  </a:cubicBezTo>
                  <a:cubicBezTo>
                    <a:pt x="366" y="720"/>
                    <a:pt x="424" y="479"/>
                    <a:pt x="400" y="382"/>
                  </a:cubicBezTo>
                  <a:cubicBezTo>
                    <a:pt x="428" y="325"/>
                    <a:pt x="428" y="239"/>
                    <a:pt x="400" y="182"/>
                  </a:cubicBezTo>
                  <a:cubicBezTo>
                    <a:pt x="380" y="64"/>
                    <a:pt x="320" y="0"/>
                    <a:pt x="24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9"/>
            <p:cNvSpPr/>
            <p:nvPr/>
          </p:nvSpPr>
          <p:spPr>
            <a:xfrm>
              <a:off x="1399063" y="2624263"/>
              <a:ext cx="22325" cy="31075"/>
            </a:xfrm>
            <a:custGeom>
              <a:avLst/>
              <a:gdLst/>
              <a:ahLst/>
              <a:cxnLst/>
              <a:rect l="l" t="t" r="r" b="b"/>
              <a:pathLst>
                <a:path w="893" h="1243" extrusionOk="0">
                  <a:moveTo>
                    <a:pt x="518" y="1"/>
                  </a:moveTo>
                  <a:cubicBezTo>
                    <a:pt x="487" y="1"/>
                    <a:pt x="454" y="8"/>
                    <a:pt x="418" y="23"/>
                  </a:cubicBezTo>
                  <a:cubicBezTo>
                    <a:pt x="75" y="181"/>
                    <a:pt x="0" y="1243"/>
                    <a:pt x="375" y="1243"/>
                  </a:cubicBezTo>
                  <a:cubicBezTo>
                    <a:pt x="405" y="1243"/>
                    <a:pt x="439" y="1236"/>
                    <a:pt x="475" y="1221"/>
                  </a:cubicBezTo>
                  <a:cubicBezTo>
                    <a:pt x="818" y="1063"/>
                    <a:pt x="893" y="1"/>
                    <a:pt x="51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9"/>
            <p:cNvSpPr/>
            <p:nvPr/>
          </p:nvSpPr>
          <p:spPr>
            <a:xfrm>
              <a:off x="1394513" y="2686113"/>
              <a:ext cx="19300" cy="30025"/>
            </a:xfrm>
            <a:custGeom>
              <a:avLst/>
              <a:gdLst/>
              <a:ahLst/>
              <a:cxnLst/>
              <a:rect l="l" t="t" r="r" b="b"/>
              <a:pathLst>
                <a:path w="772" h="1201" extrusionOk="0">
                  <a:moveTo>
                    <a:pt x="427" y="0"/>
                  </a:moveTo>
                  <a:cubicBezTo>
                    <a:pt x="243" y="0"/>
                    <a:pt x="113" y="241"/>
                    <a:pt x="86" y="430"/>
                  </a:cubicBezTo>
                  <a:cubicBezTo>
                    <a:pt x="29" y="630"/>
                    <a:pt x="1" y="1201"/>
                    <a:pt x="343" y="1201"/>
                  </a:cubicBezTo>
                  <a:cubicBezTo>
                    <a:pt x="628" y="1201"/>
                    <a:pt x="771" y="744"/>
                    <a:pt x="743" y="459"/>
                  </a:cubicBezTo>
                  <a:lnTo>
                    <a:pt x="743" y="430"/>
                  </a:lnTo>
                  <a:cubicBezTo>
                    <a:pt x="714" y="259"/>
                    <a:pt x="657" y="2"/>
                    <a:pt x="457" y="2"/>
                  </a:cubicBezTo>
                  <a:cubicBezTo>
                    <a:pt x="447" y="1"/>
                    <a:pt x="437" y="0"/>
                    <a:pt x="4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1359563" y="2659288"/>
              <a:ext cx="17775" cy="26250"/>
            </a:xfrm>
            <a:custGeom>
              <a:avLst/>
              <a:gdLst/>
              <a:ahLst/>
              <a:cxnLst/>
              <a:rect l="l" t="t" r="r" b="b"/>
              <a:pathLst>
                <a:path w="711" h="1050" extrusionOk="0">
                  <a:moveTo>
                    <a:pt x="348" y="1"/>
                  </a:moveTo>
                  <a:cubicBezTo>
                    <a:pt x="220" y="1"/>
                    <a:pt x="97" y="195"/>
                    <a:pt x="58" y="334"/>
                  </a:cubicBezTo>
                  <a:cubicBezTo>
                    <a:pt x="58" y="334"/>
                    <a:pt x="58" y="362"/>
                    <a:pt x="58" y="391"/>
                  </a:cubicBezTo>
                  <a:cubicBezTo>
                    <a:pt x="1" y="533"/>
                    <a:pt x="1" y="790"/>
                    <a:pt x="115" y="933"/>
                  </a:cubicBezTo>
                  <a:cubicBezTo>
                    <a:pt x="196" y="1035"/>
                    <a:pt x="249" y="1049"/>
                    <a:pt x="324" y="1049"/>
                  </a:cubicBezTo>
                  <a:cubicBezTo>
                    <a:pt x="354" y="1049"/>
                    <a:pt x="388" y="1047"/>
                    <a:pt x="429" y="1047"/>
                  </a:cubicBezTo>
                  <a:cubicBezTo>
                    <a:pt x="436" y="1048"/>
                    <a:pt x="444" y="1048"/>
                    <a:pt x="451" y="1048"/>
                  </a:cubicBezTo>
                  <a:cubicBezTo>
                    <a:pt x="661" y="1048"/>
                    <a:pt x="710" y="668"/>
                    <a:pt x="600" y="448"/>
                  </a:cubicBezTo>
                  <a:cubicBezTo>
                    <a:pt x="571" y="362"/>
                    <a:pt x="571" y="248"/>
                    <a:pt x="514" y="134"/>
                  </a:cubicBezTo>
                  <a:cubicBezTo>
                    <a:pt x="462" y="38"/>
                    <a:pt x="404" y="1"/>
                    <a:pt x="34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1329063" y="254833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757538" y="2609488"/>
              <a:ext cx="18575" cy="30375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816038" y="2547313"/>
              <a:ext cx="12150" cy="19750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860263" y="2669038"/>
              <a:ext cx="25" cy="75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858838" y="2664388"/>
              <a:ext cx="12850" cy="18925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9"/>
            <p:cNvSpPr/>
            <p:nvPr/>
          </p:nvSpPr>
          <p:spPr>
            <a:xfrm>
              <a:off x="799613" y="2637438"/>
              <a:ext cx="15975" cy="1820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9"/>
            <p:cNvSpPr/>
            <p:nvPr/>
          </p:nvSpPr>
          <p:spPr>
            <a:xfrm>
              <a:off x="758963" y="2686163"/>
              <a:ext cx="25000" cy="26450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771088" y="2686163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913738" y="3404213"/>
              <a:ext cx="12175" cy="20000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967963" y="3378538"/>
              <a:ext cx="15725" cy="20225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1002913" y="3489563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952413" y="3452213"/>
              <a:ext cx="14075" cy="18975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884513" y="3496238"/>
              <a:ext cx="13575" cy="226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840988" y="3463188"/>
              <a:ext cx="12150" cy="20000"/>
            </a:xfrm>
            <a:custGeom>
              <a:avLst/>
              <a:gdLst/>
              <a:ahLst/>
              <a:cxnLst/>
              <a:rect l="l" t="t" r="r" b="b"/>
              <a:pathLst>
                <a:path w="486" h="800" extrusionOk="0">
                  <a:moveTo>
                    <a:pt x="291" y="1"/>
                  </a:moveTo>
                  <a:cubicBezTo>
                    <a:pt x="271" y="1"/>
                    <a:pt x="250" y="6"/>
                    <a:pt x="229" y="19"/>
                  </a:cubicBezTo>
                  <a:cubicBezTo>
                    <a:pt x="86" y="76"/>
                    <a:pt x="1" y="305"/>
                    <a:pt x="29" y="504"/>
                  </a:cubicBezTo>
                  <a:cubicBezTo>
                    <a:pt x="29" y="630"/>
                    <a:pt x="96" y="800"/>
                    <a:pt x="228" y="800"/>
                  </a:cubicBezTo>
                  <a:cubicBezTo>
                    <a:pt x="246" y="800"/>
                    <a:pt x="266" y="797"/>
                    <a:pt x="286" y="790"/>
                  </a:cubicBezTo>
                  <a:cubicBezTo>
                    <a:pt x="429" y="733"/>
                    <a:pt x="486" y="504"/>
                    <a:pt x="486" y="305"/>
                  </a:cubicBezTo>
                  <a:cubicBezTo>
                    <a:pt x="486" y="184"/>
                    <a:pt x="403" y="1"/>
                    <a:pt x="2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1050838" y="3481288"/>
              <a:ext cx="9175" cy="13800"/>
            </a:xfrm>
            <a:custGeom>
              <a:avLst/>
              <a:gdLst/>
              <a:ahLst/>
              <a:cxnLst/>
              <a:rect l="l" t="t" r="r" b="b"/>
              <a:pathLst>
                <a:path w="367" h="552" extrusionOk="0">
                  <a:moveTo>
                    <a:pt x="126" y="1"/>
                  </a:moveTo>
                  <a:cubicBezTo>
                    <a:pt x="34" y="1"/>
                    <a:pt x="0" y="224"/>
                    <a:pt x="24" y="294"/>
                  </a:cubicBezTo>
                  <a:cubicBezTo>
                    <a:pt x="24" y="323"/>
                    <a:pt x="24" y="351"/>
                    <a:pt x="24" y="351"/>
                  </a:cubicBezTo>
                  <a:cubicBezTo>
                    <a:pt x="24" y="482"/>
                    <a:pt x="85" y="552"/>
                    <a:pt x="152" y="552"/>
                  </a:cubicBezTo>
                  <a:cubicBezTo>
                    <a:pt x="187" y="552"/>
                    <a:pt x="223" y="533"/>
                    <a:pt x="252" y="494"/>
                  </a:cubicBezTo>
                  <a:cubicBezTo>
                    <a:pt x="309" y="408"/>
                    <a:pt x="366" y="151"/>
                    <a:pt x="223" y="66"/>
                  </a:cubicBezTo>
                  <a:cubicBezTo>
                    <a:pt x="223" y="66"/>
                    <a:pt x="195" y="66"/>
                    <a:pt x="195" y="37"/>
                  </a:cubicBezTo>
                  <a:cubicBezTo>
                    <a:pt x="169" y="11"/>
                    <a:pt x="146" y="1"/>
                    <a:pt x="1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1329613" y="3420863"/>
              <a:ext cx="12850" cy="19475"/>
            </a:xfrm>
            <a:custGeom>
              <a:avLst/>
              <a:gdLst/>
              <a:ahLst/>
              <a:cxnLst/>
              <a:rect l="l" t="t" r="r" b="b"/>
              <a:pathLst>
                <a:path w="514" h="779" extrusionOk="0">
                  <a:moveTo>
                    <a:pt x="257" y="0"/>
                  </a:moveTo>
                  <a:cubicBezTo>
                    <a:pt x="171" y="29"/>
                    <a:pt x="86" y="58"/>
                    <a:pt x="57" y="200"/>
                  </a:cubicBezTo>
                  <a:cubicBezTo>
                    <a:pt x="29" y="343"/>
                    <a:pt x="0" y="486"/>
                    <a:pt x="86" y="657"/>
                  </a:cubicBezTo>
                  <a:cubicBezTo>
                    <a:pt x="112" y="747"/>
                    <a:pt x="161" y="779"/>
                    <a:pt x="212" y="779"/>
                  </a:cubicBezTo>
                  <a:cubicBezTo>
                    <a:pt x="274" y="779"/>
                    <a:pt x="340" y="732"/>
                    <a:pt x="371" y="685"/>
                  </a:cubicBezTo>
                  <a:cubicBezTo>
                    <a:pt x="457" y="571"/>
                    <a:pt x="514" y="314"/>
                    <a:pt x="428" y="172"/>
                  </a:cubicBezTo>
                  <a:lnTo>
                    <a:pt x="400" y="115"/>
                  </a:lnTo>
                  <a:cubicBezTo>
                    <a:pt x="371" y="58"/>
                    <a:pt x="314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9"/>
            <p:cNvSpPr/>
            <p:nvPr/>
          </p:nvSpPr>
          <p:spPr>
            <a:xfrm>
              <a:off x="1466838" y="3474613"/>
              <a:ext cx="12600" cy="21350"/>
            </a:xfrm>
            <a:custGeom>
              <a:avLst/>
              <a:gdLst/>
              <a:ahLst/>
              <a:cxnLst/>
              <a:rect l="l" t="t" r="r" b="b"/>
              <a:pathLst>
                <a:path w="504" h="854" extrusionOk="0">
                  <a:moveTo>
                    <a:pt x="278" y="0"/>
                  </a:moveTo>
                  <a:cubicBezTo>
                    <a:pt x="123" y="0"/>
                    <a:pt x="0" y="422"/>
                    <a:pt x="47" y="561"/>
                  </a:cubicBezTo>
                  <a:cubicBezTo>
                    <a:pt x="47" y="618"/>
                    <a:pt x="75" y="675"/>
                    <a:pt x="104" y="732"/>
                  </a:cubicBezTo>
                  <a:cubicBezTo>
                    <a:pt x="146" y="818"/>
                    <a:pt x="203" y="853"/>
                    <a:pt x="257" y="853"/>
                  </a:cubicBezTo>
                  <a:cubicBezTo>
                    <a:pt x="310" y="853"/>
                    <a:pt x="360" y="818"/>
                    <a:pt x="389" y="761"/>
                  </a:cubicBezTo>
                  <a:cubicBezTo>
                    <a:pt x="503" y="618"/>
                    <a:pt x="503" y="418"/>
                    <a:pt x="446" y="247"/>
                  </a:cubicBezTo>
                  <a:cubicBezTo>
                    <a:pt x="446" y="190"/>
                    <a:pt x="417" y="133"/>
                    <a:pt x="389" y="76"/>
                  </a:cubicBezTo>
                  <a:cubicBezTo>
                    <a:pt x="351" y="23"/>
                    <a:pt x="314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9"/>
            <p:cNvSpPr/>
            <p:nvPr/>
          </p:nvSpPr>
          <p:spPr>
            <a:xfrm>
              <a:off x="1419038" y="3485288"/>
              <a:ext cx="18050" cy="25250"/>
            </a:xfrm>
            <a:custGeom>
              <a:avLst/>
              <a:gdLst/>
              <a:ahLst/>
              <a:cxnLst/>
              <a:rect l="l" t="t" r="r" b="b"/>
              <a:pathLst>
                <a:path w="722" h="1010" extrusionOk="0">
                  <a:moveTo>
                    <a:pt x="418" y="0"/>
                  </a:moveTo>
                  <a:cubicBezTo>
                    <a:pt x="392" y="0"/>
                    <a:pt x="364" y="6"/>
                    <a:pt x="332" y="20"/>
                  </a:cubicBezTo>
                  <a:cubicBezTo>
                    <a:pt x="69" y="151"/>
                    <a:pt x="0" y="1010"/>
                    <a:pt x="303" y="1010"/>
                  </a:cubicBezTo>
                  <a:cubicBezTo>
                    <a:pt x="329" y="1010"/>
                    <a:pt x="358" y="1003"/>
                    <a:pt x="389" y="990"/>
                  </a:cubicBezTo>
                  <a:cubicBezTo>
                    <a:pt x="652" y="859"/>
                    <a:pt x="721" y="0"/>
                    <a:pt x="41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9"/>
            <p:cNvSpPr/>
            <p:nvPr/>
          </p:nvSpPr>
          <p:spPr>
            <a:xfrm>
              <a:off x="1518638" y="3513038"/>
              <a:ext cx="15725" cy="22625"/>
            </a:xfrm>
            <a:custGeom>
              <a:avLst/>
              <a:gdLst/>
              <a:ahLst/>
              <a:cxnLst/>
              <a:rect l="l" t="t" r="r" b="b"/>
              <a:pathLst>
                <a:path w="629" h="905" extrusionOk="0">
                  <a:moveTo>
                    <a:pt x="345" y="0"/>
                  </a:moveTo>
                  <a:cubicBezTo>
                    <a:pt x="289" y="0"/>
                    <a:pt x="232" y="36"/>
                    <a:pt x="187" y="89"/>
                  </a:cubicBezTo>
                  <a:lnTo>
                    <a:pt x="187" y="89"/>
                  </a:lnTo>
                  <a:cubicBezTo>
                    <a:pt x="192" y="81"/>
                    <a:pt x="194" y="75"/>
                    <a:pt x="192" y="75"/>
                  </a:cubicBezTo>
                  <a:cubicBezTo>
                    <a:pt x="191" y="75"/>
                    <a:pt x="184" y="84"/>
                    <a:pt x="171" y="108"/>
                  </a:cubicBezTo>
                  <a:cubicBezTo>
                    <a:pt x="177" y="101"/>
                    <a:pt x="182" y="95"/>
                    <a:pt x="187" y="89"/>
                  </a:cubicBezTo>
                  <a:lnTo>
                    <a:pt x="187" y="89"/>
                  </a:lnTo>
                  <a:cubicBezTo>
                    <a:pt x="184" y="94"/>
                    <a:pt x="178" y="101"/>
                    <a:pt x="171" y="108"/>
                  </a:cubicBezTo>
                  <a:cubicBezTo>
                    <a:pt x="57" y="222"/>
                    <a:pt x="0" y="394"/>
                    <a:pt x="0" y="565"/>
                  </a:cubicBezTo>
                  <a:cubicBezTo>
                    <a:pt x="0" y="685"/>
                    <a:pt x="81" y="905"/>
                    <a:pt x="191" y="905"/>
                  </a:cubicBezTo>
                  <a:cubicBezTo>
                    <a:pt x="212" y="905"/>
                    <a:pt x="234" y="897"/>
                    <a:pt x="257" y="879"/>
                  </a:cubicBezTo>
                  <a:cubicBezTo>
                    <a:pt x="485" y="764"/>
                    <a:pt x="628" y="422"/>
                    <a:pt x="485" y="108"/>
                  </a:cubicBezTo>
                  <a:cubicBezTo>
                    <a:pt x="447" y="31"/>
                    <a:pt x="396" y="0"/>
                    <a:pt x="3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1570063" y="3466488"/>
              <a:ext cx="14075" cy="19075"/>
            </a:xfrm>
            <a:custGeom>
              <a:avLst/>
              <a:gdLst/>
              <a:ahLst/>
              <a:cxnLst/>
              <a:rect l="l" t="t" r="r" b="b"/>
              <a:pathLst>
                <a:path w="563" h="763" extrusionOk="0">
                  <a:moveTo>
                    <a:pt x="329" y="1"/>
                  </a:moveTo>
                  <a:cubicBezTo>
                    <a:pt x="323" y="1"/>
                    <a:pt x="317" y="1"/>
                    <a:pt x="311" y="2"/>
                  </a:cubicBezTo>
                  <a:cubicBezTo>
                    <a:pt x="140" y="30"/>
                    <a:pt x="83" y="116"/>
                    <a:pt x="26" y="287"/>
                  </a:cubicBezTo>
                  <a:cubicBezTo>
                    <a:pt x="1" y="413"/>
                    <a:pt x="20" y="762"/>
                    <a:pt x="163" y="762"/>
                  </a:cubicBezTo>
                  <a:cubicBezTo>
                    <a:pt x="182" y="762"/>
                    <a:pt x="203" y="757"/>
                    <a:pt x="226" y="743"/>
                  </a:cubicBezTo>
                  <a:cubicBezTo>
                    <a:pt x="254" y="715"/>
                    <a:pt x="311" y="686"/>
                    <a:pt x="340" y="658"/>
                  </a:cubicBezTo>
                  <a:cubicBezTo>
                    <a:pt x="451" y="574"/>
                    <a:pt x="563" y="1"/>
                    <a:pt x="3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1378263" y="3508963"/>
              <a:ext cx="11125" cy="14975"/>
            </a:xfrm>
            <a:custGeom>
              <a:avLst/>
              <a:gdLst/>
              <a:ahLst/>
              <a:cxnLst/>
              <a:rect l="l" t="t" r="r" b="b"/>
              <a:pathLst>
                <a:path w="445" h="599" extrusionOk="0">
                  <a:moveTo>
                    <a:pt x="254" y="0"/>
                  </a:moveTo>
                  <a:cubicBezTo>
                    <a:pt x="236" y="0"/>
                    <a:pt x="216" y="5"/>
                    <a:pt x="194" y="14"/>
                  </a:cubicBezTo>
                  <a:cubicBezTo>
                    <a:pt x="37" y="67"/>
                    <a:pt x="0" y="599"/>
                    <a:pt x="193" y="599"/>
                  </a:cubicBezTo>
                  <a:cubicBezTo>
                    <a:pt x="211" y="599"/>
                    <a:pt x="230" y="595"/>
                    <a:pt x="251" y="585"/>
                  </a:cubicBezTo>
                  <a:cubicBezTo>
                    <a:pt x="408" y="507"/>
                    <a:pt x="445" y="0"/>
                    <a:pt x="25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9"/>
            <p:cNvSpPr/>
            <p:nvPr/>
          </p:nvSpPr>
          <p:spPr>
            <a:xfrm>
              <a:off x="1380363" y="3441163"/>
              <a:ext cx="10450" cy="14175"/>
            </a:xfrm>
            <a:custGeom>
              <a:avLst/>
              <a:gdLst/>
              <a:ahLst/>
              <a:cxnLst/>
              <a:rect l="l" t="t" r="r" b="b"/>
              <a:pathLst>
                <a:path w="418" h="567" extrusionOk="0">
                  <a:moveTo>
                    <a:pt x="251" y="1"/>
                  </a:moveTo>
                  <a:cubicBezTo>
                    <a:pt x="235" y="1"/>
                    <a:pt x="216" y="6"/>
                    <a:pt x="196" y="16"/>
                  </a:cubicBezTo>
                  <a:cubicBezTo>
                    <a:pt x="36" y="69"/>
                    <a:pt x="1" y="567"/>
                    <a:pt x="180" y="567"/>
                  </a:cubicBezTo>
                  <a:cubicBezTo>
                    <a:pt x="194" y="567"/>
                    <a:pt x="208" y="564"/>
                    <a:pt x="224" y="558"/>
                  </a:cubicBezTo>
                  <a:cubicBezTo>
                    <a:pt x="380" y="480"/>
                    <a:pt x="418" y="1"/>
                    <a:pt x="2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9"/>
            <p:cNvSpPr/>
            <p:nvPr/>
          </p:nvSpPr>
          <p:spPr>
            <a:xfrm>
              <a:off x="799613" y="3273163"/>
              <a:ext cx="13575" cy="19325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9"/>
            <p:cNvSpPr/>
            <p:nvPr/>
          </p:nvSpPr>
          <p:spPr>
            <a:xfrm>
              <a:off x="813413" y="3249538"/>
              <a:ext cx="15675" cy="17350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9"/>
            <p:cNvSpPr/>
            <p:nvPr/>
          </p:nvSpPr>
          <p:spPr>
            <a:xfrm>
              <a:off x="933713" y="2804113"/>
              <a:ext cx="15725" cy="23725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9"/>
            <p:cNvSpPr/>
            <p:nvPr/>
          </p:nvSpPr>
          <p:spPr>
            <a:xfrm>
              <a:off x="967963" y="2832638"/>
              <a:ext cx="14200" cy="18675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9"/>
            <p:cNvSpPr/>
            <p:nvPr/>
          </p:nvSpPr>
          <p:spPr>
            <a:xfrm>
              <a:off x="1337463" y="2911088"/>
              <a:ext cx="12850" cy="20950"/>
            </a:xfrm>
            <a:custGeom>
              <a:avLst/>
              <a:gdLst/>
              <a:ahLst/>
              <a:cxnLst/>
              <a:rect l="l" t="t" r="r" b="b"/>
              <a:pathLst>
                <a:path w="514" h="838" extrusionOk="0">
                  <a:moveTo>
                    <a:pt x="300" y="1"/>
                  </a:moveTo>
                  <a:cubicBezTo>
                    <a:pt x="278" y="1"/>
                    <a:pt x="254" y="7"/>
                    <a:pt x="228" y="20"/>
                  </a:cubicBezTo>
                  <a:cubicBezTo>
                    <a:pt x="86" y="77"/>
                    <a:pt x="0" y="305"/>
                    <a:pt x="29" y="505"/>
                  </a:cubicBezTo>
                  <a:cubicBezTo>
                    <a:pt x="29" y="650"/>
                    <a:pt x="91" y="837"/>
                    <a:pt x="214" y="837"/>
                  </a:cubicBezTo>
                  <a:cubicBezTo>
                    <a:pt x="236" y="837"/>
                    <a:pt x="260" y="831"/>
                    <a:pt x="285" y="818"/>
                  </a:cubicBezTo>
                  <a:cubicBezTo>
                    <a:pt x="428" y="761"/>
                    <a:pt x="514" y="505"/>
                    <a:pt x="485" y="305"/>
                  </a:cubicBezTo>
                  <a:cubicBezTo>
                    <a:pt x="485" y="184"/>
                    <a:pt x="423" y="1"/>
                    <a:pt x="3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9"/>
            <p:cNvSpPr/>
            <p:nvPr/>
          </p:nvSpPr>
          <p:spPr>
            <a:xfrm>
              <a:off x="1300363" y="2854438"/>
              <a:ext cx="13575" cy="19450"/>
            </a:xfrm>
            <a:custGeom>
              <a:avLst/>
              <a:gdLst/>
              <a:ahLst/>
              <a:cxnLst/>
              <a:rect l="l" t="t" r="r" b="b"/>
              <a:pathLst>
                <a:path w="543" h="778" extrusionOk="0">
                  <a:moveTo>
                    <a:pt x="345" y="0"/>
                  </a:moveTo>
                  <a:cubicBezTo>
                    <a:pt x="261" y="0"/>
                    <a:pt x="175" y="78"/>
                    <a:pt x="143" y="174"/>
                  </a:cubicBezTo>
                  <a:cubicBezTo>
                    <a:pt x="86" y="317"/>
                    <a:pt x="0" y="574"/>
                    <a:pt x="172" y="745"/>
                  </a:cubicBezTo>
                  <a:cubicBezTo>
                    <a:pt x="196" y="769"/>
                    <a:pt x="220" y="778"/>
                    <a:pt x="242" y="778"/>
                  </a:cubicBezTo>
                  <a:cubicBezTo>
                    <a:pt x="272" y="778"/>
                    <a:pt x="298" y="761"/>
                    <a:pt x="314" y="745"/>
                  </a:cubicBezTo>
                  <a:cubicBezTo>
                    <a:pt x="485" y="688"/>
                    <a:pt x="543" y="345"/>
                    <a:pt x="514" y="174"/>
                  </a:cubicBezTo>
                  <a:cubicBezTo>
                    <a:pt x="476" y="49"/>
                    <a:pt x="411" y="0"/>
                    <a:pt x="3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9"/>
            <p:cNvSpPr/>
            <p:nvPr/>
          </p:nvSpPr>
          <p:spPr>
            <a:xfrm>
              <a:off x="1297513" y="2925438"/>
              <a:ext cx="14275" cy="19275"/>
            </a:xfrm>
            <a:custGeom>
              <a:avLst/>
              <a:gdLst/>
              <a:ahLst/>
              <a:cxnLst/>
              <a:rect l="l" t="t" r="r" b="b"/>
              <a:pathLst>
                <a:path w="571" h="771" extrusionOk="0">
                  <a:moveTo>
                    <a:pt x="362" y="0"/>
                  </a:moveTo>
                  <a:cubicBezTo>
                    <a:pt x="308" y="0"/>
                    <a:pt x="250" y="31"/>
                    <a:pt x="200" y="102"/>
                  </a:cubicBezTo>
                  <a:lnTo>
                    <a:pt x="172" y="130"/>
                  </a:lnTo>
                  <a:cubicBezTo>
                    <a:pt x="114" y="216"/>
                    <a:pt x="0" y="644"/>
                    <a:pt x="229" y="729"/>
                  </a:cubicBezTo>
                  <a:cubicBezTo>
                    <a:pt x="229" y="758"/>
                    <a:pt x="229" y="758"/>
                    <a:pt x="257" y="758"/>
                  </a:cubicBezTo>
                  <a:cubicBezTo>
                    <a:pt x="280" y="767"/>
                    <a:pt x="302" y="771"/>
                    <a:pt x="322" y="771"/>
                  </a:cubicBezTo>
                  <a:cubicBezTo>
                    <a:pt x="502" y="771"/>
                    <a:pt x="571" y="453"/>
                    <a:pt x="571" y="273"/>
                  </a:cubicBezTo>
                  <a:cubicBezTo>
                    <a:pt x="552" y="107"/>
                    <a:pt x="462" y="0"/>
                    <a:pt x="3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9"/>
            <p:cNvSpPr/>
            <p:nvPr/>
          </p:nvSpPr>
          <p:spPr>
            <a:xfrm>
              <a:off x="1314638" y="3138988"/>
              <a:ext cx="15000" cy="21550"/>
            </a:xfrm>
            <a:custGeom>
              <a:avLst/>
              <a:gdLst/>
              <a:ahLst/>
              <a:cxnLst/>
              <a:rect l="l" t="t" r="r" b="b"/>
              <a:pathLst>
                <a:path w="600" h="862" extrusionOk="0">
                  <a:moveTo>
                    <a:pt x="353" y="0"/>
                  </a:moveTo>
                  <a:cubicBezTo>
                    <a:pt x="320" y="0"/>
                    <a:pt x="287" y="11"/>
                    <a:pt x="257" y="34"/>
                  </a:cubicBezTo>
                  <a:cubicBezTo>
                    <a:pt x="228" y="62"/>
                    <a:pt x="228" y="62"/>
                    <a:pt x="228" y="62"/>
                  </a:cubicBezTo>
                  <a:cubicBezTo>
                    <a:pt x="86" y="176"/>
                    <a:pt x="0" y="433"/>
                    <a:pt x="57" y="662"/>
                  </a:cubicBezTo>
                  <a:lnTo>
                    <a:pt x="86" y="662"/>
                  </a:lnTo>
                  <a:cubicBezTo>
                    <a:pt x="114" y="776"/>
                    <a:pt x="143" y="833"/>
                    <a:pt x="257" y="861"/>
                  </a:cubicBezTo>
                  <a:cubicBezTo>
                    <a:pt x="314" y="861"/>
                    <a:pt x="342" y="833"/>
                    <a:pt x="400" y="776"/>
                  </a:cubicBezTo>
                  <a:cubicBezTo>
                    <a:pt x="400" y="776"/>
                    <a:pt x="400" y="804"/>
                    <a:pt x="428" y="804"/>
                  </a:cubicBezTo>
                  <a:cubicBezTo>
                    <a:pt x="571" y="690"/>
                    <a:pt x="599" y="405"/>
                    <a:pt x="571" y="205"/>
                  </a:cubicBezTo>
                  <a:cubicBezTo>
                    <a:pt x="529" y="80"/>
                    <a:pt x="441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9"/>
            <p:cNvSpPr/>
            <p:nvPr/>
          </p:nvSpPr>
          <p:spPr>
            <a:xfrm>
              <a:off x="1341138" y="3183113"/>
              <a:ext cx="9775" cy="13325"/>
            </a:xfrm>
            <a:custGeom>
              <a:avLst/>
              <a:gdLst/>
              <a:ahLst/>
              <a:cxnLst/>
              <a:rect l="l" t="t" r="r" b="b"/>
              <a:pathLst>
                <a:path w="391" h="533" extrusionOk="0">
                  <a:moveTo>
                    <a:pt x="213" y="0"/>
                  </a:moveTo>
                  <a:cubicBezTo>
                    <a:pt x="199" y="0"/>
                    <a:pt x="184" y="3"/>
                    <a:pt x="167" y="9"/>
                  </a:cubicBezTo>
                  <a:cubicBezTo>
                    <a:pt x="35" y="88"/>
                    <a:pt x="1" y="532"/>
                    <a:pt x="154" y="532"/>
                  </a:cubicBezTo>
                  <a:cubicBezTo>
                    <a:pt x="166" y="532"/>
                    <a:pt x="180" y="529"/>
                    <a:pt x="196" y="523"/>
                  </a:cubicBezTo>
                  <a:cubicBezTo>
                    <a:pt x="354" y="470"/>
                    <a:pt x="390" y="0"/>
                    <a:pt x="2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9"/>
            <p:cNvSpPr/>
            <p:nvPr/>
          </p:nvSpPr>
          <p:spPr>
            <a:xfrm>
              <a:off x="1302613" y="3186663"/>
              <a:ext cx="9775" cy="13325"/>
            </a:xfrm>
            <a:custGeom>
              <a:avLst/>
              <a:gdLst/>
              <a:ahLst/>
              <a:cxnLst/>
              <a:rect l="l" t="t" r="r" b="b"/>
              <a:pathLst>
                <a:path w="391" h="533" extrusionOk="0">
                  <a:moveTo>
                    <a:pt x="238" y="0"/>
                  </a:moveTo>
                  <a:cubicBezTo>
                    <a:pt x="225" y="0"/>
                    <a:pt x="211" y="3"/>
                    <a:pt x="196" y="10"/>
                  </a:cubicBezTo>
                  <a:cubicBezTo>
                    <a:pt x="37" y="63"/>
                    <a:pt x="1" y="533"/>
                    <a:pt x="178" y="533"/>
                  </a:cubicBezTo>
                  <a:cubicBezTo>
                    <a:pt x="192" y="533"/>
                    <a:pt x="208" y="530"/>
                    <a:pt x="224" y="524"/>
                  </a:cubicBezTo>
                  <a:cubicBezTo>
                    <a:pt x="356" y="444"/>
                    <a:pt x="390" y="0"/>
                    <a:pt x="23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9"/>
            <p:cNvSpPr/>
            <p:nvPr/>
          </p:nvSpPr>
          <p:spPr>
            <a:xfrm>
              <a:off x="1301063" y="3252513"/>
              <a:ext cx="13600" cy="17250"/>
            </a:xfrm>
            <a:custGeom>
              <a:avLst/>
              <a:gdLst/>
              <a:ahLst/>
              <a:cxnLst/>
              <a:rect l="l" t="t" r="r" b="b"/>
              <a:pathLst>
                <a:path w="544" h="690" extrusionOk="0">
                  <a:moveTo>
                    <a:pt x="286" y="1"/>
                  </a:moveTo>
                  <a:cubicBezTo>
                    <a:pt x="258" y="1"/>
                    <a:pt x="229" y="29"/>
                    <a:pt x="172" y="29"/>
                  </a:cubicBezTo>
                  <a:cubicBezTo>
                    <a:pt x="58" y="86"/>
                    <a:pt x="1" y="286"/>
                    <a:pt x="1" y="429"/>
                  </a:cubicBezTo>
                  <a:cubicBezTo>
                    <a:pt x="1" y="559"/>
                    <a:pt x="72" y="689"/>
                    <a:pt x="172" y="689"/>
                  </a:cubicBezTo>
                  <a:cubicBezTo>
                    <a:pt x="181" y="689"/>
                    <a:pt x="191" y="688"/>
                    <a:pt x="201" y="686"/>
                  </a:cubicBezTo>
                  <a:cubicBezTo>
                    <a:pt x="258" y="657"/>
                    <a:pt x="286" y="629"/>
                    <a:pt x="343" y="600"/>
                  </a:cubicBezTo>
                  <a:cubicBezTo>
                    <a:pt x="429" y="514"/>
                    <a:pt x="5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9"/>
            <p:cNvSpPr/>
            <p:nvPr/>
          </p:nvSpPr>
          <p:spPr>
            <a:xfrm>
              <a:off x="1172813" y="3328588"/>
              <a:ext cx="9025" cy="12650"/>
            </a:xfrm>
            <a:custGeom>
              <a:avLst/>
              <a:gdLst/>
              <a:ahLst/>
              <a:cxnLst/>
              <a:rect l="l" t="t" r="r" b="b"/>
              <a:pathLst>
                <a:path w="361" h="506" extrusionOk="0">
                  <a:moveTo>
                    <a:pt x="210" y="1"/>
                  </a:moveTo>
                  <a:cubicBezTo>
                    <a:pt x="197" y="1"/>
                    <a:pt x="182" y="4"/>
                    <a:pt x="166" y="11"/>
                  </a:cubicBezTo>
                  <a:cubicBezTo>
                    <a:pt x="35" y="64"/>
                    <a:pt x="0" y="505"/>
                    <a:pt x="153" y="505"/>
                  </a:cubicBezTo>
                  <a:cubicBezTo>
                    <a:pt x="166" y="505"/>
                    <a:pt x="180" y="502"/>
                    <a:pt x="195" y="496"/>
                  </a:cubicBezTo>
                  <a:cubicBezTo>
                    <a:pt x="326" y="417"/>
                    <a:pt x="361" y="1"/>
                    <a:pt x="2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9"/>
            <p:cNvSpPr/>
            <p:nvPr/>
          </p:nvSpPr>
          <p:spPr>
            <a:xfrm>
              <a:off x="1258663" y="2458738"/>
              <a:ext cx="10925" cy="14625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9"/>
            <p:cNvSpPr/>
            <p:nvPr/>
          </p:nvSpPr>
          <p:spPr>
            <a:xfrm>
              <a:off x="910263" y="2445888"/>
              <a:ext cx="17775" cy="25625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9"/>
            <p:cNvSpPr/>
            <p:nvPr/>
          </p:nvSpPr>
          <p:spPr>
            <a:xfrm>
              <a:off x="953138" y="2478163"/>
              <a:ext cx="14575" cy="19425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9"/>
            <p:cNvSpPr/>
            <p:nvPr/>
          </p:nvSpPr>
          <p:spPr>
            <a:xfrm>
              <a:off x="970213" y="2464863"/>
              <a:ext cx="5600" cy="8200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9"/>
            <p:cNvSpPr/>
            <p:nvPr/>
          </p:nvSpPr>
          <p:spPr>
            <a:xfrm>
              <a:off x="1381688" y="2384588"/>
              <a:ext cx="510750" cy="429050"/>
            </a:xfrm>
            <a:custGeom>
              <a:avLst/>
              <a:gdLst/>
              <a:ahLst/>
              <a:cxnLst/>
              <a:rect l="l" t="t" r="r" b="b"/>
              <a:pathLst>
                <a:path w="20430" h="17162" extrusionOk="0">
                  <a:moveTo>
                    <a:pt x="10623" y="0"/>
                  </a:moveTo>
                  <a:cubicBezTo>
                    <a:pt x="7585" y="0"/>
                    <a:pt x="4532" y="1118"/>
                    <a:pt x="2397" y="3218"/>
                  </a:cubicBezTo>
                  <a:cubicBezTo>
                    <a:pt x="828" y="4759"/>
                    <a:pt x="0" y="6813"/>
                    <a:pt x="29" y="8982"/>
                  </a:cubicBezTo>
                  <a:cubicBezTo>
                    <a:pt x="86" y="11721"/>
                    <a:pt x="1569" y="14232"/>
                    <a:pt x="3966" y="15716"/>
                  </a:cubicBezTo>
                  <a:cubicBezTo>
                    <a:pt x="5500" y="16683"/>
                    <a:pt x="7248" y="17161"/>
                    <a:pt x="9061" y="17161"/>
                  </a:cubicBezTo>
                  <a:cubicBezTo>
                    <a:pt x="10991" y="17161"/>
                    <a:pt x="12996" y="16619"/>
                    <a:pt x="14894" y="15544"/>
                  </a:cubicBezTo>
                  <a:cubicBezTo>
                    <a:pt x="18261" y="13633"/>
                    <a:pt x="20429" y="10437"/>
                    <a:pt x="20372" y="7441"/>
                  </a:cubicBezTo>
                  <a:cubicBezTo>
                    <a:pt x="20315" y="5672"/>
                    <a:pt x="19545" y="3190"/>
                    <a:pt x="16007" y="1307"/>
                  </a:cubicBezTo>
                  <a:cubicBezTo>
                    <a:pt x="14363" y="425"/>
                    <a:pt x="12496" y="0"/>
                    <a:pt x="1062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9"/>
            <p:cNvSpPr/>
            <p:nvPr/>
          </p:nvSpPr>
          <p:spPr>
            <a:xfrm>
              <a:off x="1353138" y="2356238"/>
              <a:ext cx="567825" cy="486000"/>
            </a:xfrm>
            <a:custGeom>
              <a:avLst/>
              <a:gdLst/>
              <a:ahLst/>
              <a:cxnLst/>
              <a:rect l="l" t="t" r="r" b="b"/>
              <a:pathLst>
                <a:path w="22713" h="19440" extrusionOk="0">
                  <a:moveTo>
                    <a:pt x="11776" y="2274"/>
                  </a:moveTo>
                  <a:cubicBezTo>
                    <a:pt x="13468" y="2274"/>
                    <a:pt x="15147" y="2655"/>
                    <a:pt x="16607" y="3439"/>
                  </a:cubicBezTo>
                  <a:cubicBezTo>
                    <a:pt x="19232" y="4837"/>
                    <a:pt x="20316" y="6692"/>
                    <a:pt x="20373" y="8604"/>
                  </a:cubicBezTo>
                  <a:cubicBezTo>
                    <a:pt x="20461" y="12791"/>
                    <a:pt x="15358" y="17165"/>
                    <a:pt x="10178" y="17165"/>
                  </a:cubicBezTo>
                  <a:cubicBezTo>
                    <a:pt x="8651" y="17165"/>
                    <a:pt x="7117" y="16785"/>
                    <a:pt x="5707" y="15908"/>
                  </a:cubicBezTo>
                  <a:cubicBezTo>
                    <a:pt x="3539" y="14567"/>
                    <a:pt x="2369" y="12341"/>
                    <a:pt x="2312" y="10087"/>
                  </a:cubicBezTo>
                  <a:cubicBezTo>
                    <a:pt x="2283" y="8347"/>
                    <a:pt x="2940" y="6549"/>
                    <a:pt x="4338" y="5180"/>
                  </a:cubicBezTo>
                  <a:cubicBezTo>
                    <a:pt x="6261" y="3274"/>
                    <a:pt x="9035" y="2274"/>
                    <a:pt x="11776" y="2274"/>
                  </a:cubicBezTo>
                  <a:close/>
                  <a:moveTo>
                    <a:pt x="11752" y="1"/>
                  </a:moveTo>
                  <a:cubicBezTo>
                    <a:pt x="8415" y="1"/>
                    <a:pt x="5066" y="1228"/>
                    <a:pt x="2740" y="3554"/>
                  </a:cubicBezTo>
                  <a:cubicBezTo>
                    <a:pt x="942" y="5323"/>
                    <a:pt x="1" y="7662"/>
                    <a:pt x="29" y="10144"/>
                  </a:cubicBezTo>
                  <a:cubicBezTo>
                    <a:pt x="115" y="13254"/>
                    <a:pt x="1770" y="16136"/>
                    <a:pt x="4480" y="17820"/>
                  </a:cubicBezTo>
                  <a:cubicBezTo>
                    <a:pt x="6205" y="18904"/>
                    <a:pt x="8166" y="19440"/>
                    <a:pt x="10190" y="19440"/>
                  </a:cubicBezTo>
                  <a:cubicBezTo>
                    <a:pt x="12318" y="19440"/>
                    <a:pt x="14516" y="18847"/>
                    <a:pt x="16578" y="17677"/>
                  </a:cubicBezTo>
                  <a:cubicBezTo>
                    <a:pt x="20344" y="15537"/>
                    <a:pt x="22712" y="11971"/>
                    <a:pt x="22655" y="8547"/>
                  </a:cubicBezTo>
                  <a:cubicBezTo>
                    <a:pt x="22598" y="6863"/>
                    <a:pt x="21914" y="3696"/>
                    <a:pt x="17691" y="1442"/>
                  </a:cubicBezTo>
                  <a:cubicBezTo>
                    <a:pt x="15880" y="471"/>
                    <a:pt x="13818" y="1"/>
                    <a:pt x="11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9"/>
            <p:cNvSpPr/>
            <p:nvPr/>
          </p:nvSpPr>
          <p:spPr>
            <a:xfrm>
              <a:off x="1505088" y="2629788"/>
              <a:ext cx="57800" cy="29925"/>
            </a:xfrm>
            <a:custGeom>
              <a:avLst/>
              <a:gdLst/>
              <a:ahLst/>
              <a:cxnLst/>
              <a:rect l="l" t="t" r="r" b="b"/>
              <a:pathLst>
                <a:path w="2312" h="1197" extrusionOk="0">
                  <a:moveTo>
                    <a:pt x="1315" y="1"/>
                  </a:moveTo>
                  <a:cubicBezTo>
                    <a:pt x="1058" y="1"/>
                    <a:pt x="796" y="67"/>
                    <a:pt x="599" y="173"/>
                  </a:cubicBezTo>
                  <a:cubicBezTo>
                    <a:pt x="286" y="315"/>
                    <a:pt x="0" y="715"/>
                    <a:pt x="343" y="1000"/>
                  </a:cubicBezTo>
                  <a:cubicBezTo>
                    <a:pt x="523" y="1138"/>
                    <a:pt x="756" y="1196"/>
                    <a:pt x="995" y="1196"/>
                  </a:cubicBezTo>
                  <a:cubicBezTo>
                    <a:pt x="1248" y="1196"/>
                    <a:pt x="1507" y="1131"/>
                    <a:pt x="1712" y="1029"/>
                  </a:cubicBezTo>
                  <a:cubicBezTo>
                    <a:pt x="1997" y="857"/>
                    <a:pt x="2311" y="458"/>
                    <a:pt x="1940" y="173"/>
                  </a:cubicBezTo>
                  <a:cubicBezTo>
                    <a:pt x="1766" y="52"/>
                    <a:pt x="1542" y="1"/>
                    <a:pt x="131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9"/>
            <p:cNvSpPr/>
            <p:nvPr/>
          </p:nvSpPr>
          <p:spPr>
            <a:xfrm>
              <a:off x="1488663" y="257308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9"/>
            <p:cNvSpPr/>
            <p:nvPr/>
          </p:nvSpPr>
          <p:spPr>
            <a:xfrm>
              <a:off x="1535613" y="254886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9"/>
            <p:cNvSpPr/>
            <p:nvPr/>
          </p:nvSpPr>
          <p:spPr>
            <a:xfrm>
              <a:off x="1572138" y="259771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9"/>
            <p:cNvSpPr/>
            <p:nvPr/>
          </p:nvSpPr>
          <p:spPr>
            <a:xfrm>
              <a:off x="1713363" y="2563988"/>
              <a:ext cx="51375" cy="26350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29"/>
          <p:cNvGrpSpPr/>
          <p:nvPr/>
        </p:nvGrpSpPr>
        <p:grpSpPr>
          <a:xfrm>
            <a:off x="8227900" y="204763"/>
            <a:ext cx="696925" cy="562500"/>
            <a:chOff x="6759450" y="4258200"/>
            <a:chExt cx="696925" cy="562500"/>
          </a:xfrm>
        </p:grpSpPr>
        <p:sp>
          <p:nvSpPr>
            <p:cNvPr id="2692" name="Google Shape;2692;p29"/>
            <p:cNvSpPr/>
            <p:nvPr/>
          </p:nvSpPr>
          <p:spPr>
            <a:xfrm>
              <a:off x="6759450" y="4339525"/>
              <a:ext cx="94200" cy="113975"/>
            </a:xfrm>
            <a:custGeom>
              <a:avLst/>
              <a:gdLst/>
              <a:ahLst/>
              <a:cxnLst/>
              <a:rect l="l" t="t" r="r" b="b"/>
              <a:pathLst>
                <a:path w="3768" h="4559" extrusionOk="0">
                  <a:moveTo>
                    <a:pt x="2112" y="0"/>
                  </a:moveTo>
                  <a:cubicBezTo>
                    <a:pt x="1684" y="29"/>
                    <a:pt x="1228" y="257"/>
                    <a:pt x="1000" y="656"/>
                  </a:cubicBezTo>
                  <a:cubicBezTo>
                    <a:pt x="857" y="942"/>
                    <a:pt x="686" y="1199"/>
                    <a:pt x="543" y="1484"/>
                  </a:cubicBezTo>
                  <a:cubicBezTo>
                    <a:pt x="372" y="1855"/>
                    <a:pt x="201" y="2226"/>
                    <a:pt x="115" y="2625"/>
                  </a:cubicBezTo>
                  <a:cubicBezTo>
                    <a:pt x="30" y="2939"/>
                    <a:pt x="1" y="3253"/>
                    <a:pt x="87" y="3538"/>
                  </a:cubicBezTo>
                  <a:cubicBezTo>
                    <a:pt x="172" y="4023"/>
                    <a:pt x="572" y="4394"/>
                    <a:pt x="1028" y="4508"/>
                  </a:cubicBezTo>
                  <a:cubicBezTo>
                    <a:pt x="1145" y="4543"/>
                    <a:pt x="1261" y="4559"/>
                    <a:pt x="1376" y="4559"/>
                  </a:cubicBezTo>
                  <a:cubicBezTo>
                    <a:pt x="1740" y="4559"/>
                    <a:pt x="2087" y="4397"/>
                    <a:pt x="2369" y="4137"/>
                  </a:cubicBezTo>
                  <a:cubicBezTo>
                    <a:pt x="2540" y="3995"/>
                    <a:pt x="2683" y="3795"/>
                    <a:pt x="2826" y="3624"/>
                  </a:cubicBezTo>
                  <a:cubicBezTo>
                    <a:pt x="3025" y="3339"/>
                    <a:pt x="3168" y="2968"/>
                    <a:pt x="3311" y="2654"/>
                  </a:cubicBezTo>
                  <a:cubicBezTo>
                    <a:pt x="3339" y="2568"/>
                    <a:pt x="3368" y="2483"/>
                    <a:pt x="3425" y="2397"/>
                  </a:cubicBezTo>
                  <a:cubicBezTo>
                    <a:pt x="3453" y="2340"/>
                    <a:pt x="3482" y="2254"/>
                    <a:pt x="3510" y="2197"/>
                  </a:cubicBezTo>
                  <a:cubicBezTo>
                    <a:pt x="3568" y="2055"/>
                    <a:pt x="3625" y="1912"/>
                    <a:pt x="3682" y="1769"/>
                  </a:cubicBezTo>
                  <a:cubicBezTo>
                    <a:pt x="3767" y="1512"/>
                    <a:pt x="3710" y="1313"/>
                    <a:pt x="3682" y="1027"/>
                  </a:cubicBezTo>
                  <a:cubicBezTo>
                    <a:pt x="3625" y="942"/>
                    <a:pt x="3596" y="828"/>
                    <a:pt x="3539" y="714"/>
                  </a:cubicBezTo>
                  <a:cubicBezTo>
                    <a:pt x="3425" y="542"/>
                    <a:pt x="3282" y="371"/>
                    <a:pt x="3082" y="257"/>
                  </a:cubicBezTo>
                  <a:cubicBezTo>
                    <a:pt x="2911" y="171"/>
                    <a:pt x="2740" y="114"/>
                    <a:pt x="2569" y="86"/>
                  </a:cubicBezTo>
                  <a:cubicBezTo>
                    <a:pt x="2426" y="29"/>
                    <a:pt x="2284" y="0"/>
                    <a:pt x="2112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9"/>
            <p:cNvSpPr/>
            <p:nvPr/>
          </p:nvSpPr>
          <p:spPr>
            <a:xfrm>
              <a:off x="6780150" y="4520700"/>
              <a:ext cx="94900" cy="140350"/>
            </a:xfrm>
            <a:custGeom>
              <a:avLst/>
              <a:gdLst/>
              <a:ahLst/>
              <a:cxnLst/>
              <a:rect l="l" t="t" r="r" b="b"/>
              <a:pathLst>
                <a:path w="3796" h="5614" extrusionOk="0">
                  <a:moveTo>
                    <a:pt x="2312" y="0"/>
                  </a:moveTo>
                  <a:cubicBezTo>
                    <a:pt x="1741" y="0"/>
                    <a:pt x="1170" y="400"/>
                    <a:pt x="999" y="999"/>
                  </a:cubicBezTo>
                  <a:cubicBezTo>
                    <a:pt x="885" y="1484"/>
                    <a:pt x="742" y="1998"/>
                    <a:pt x="628" y="2511"/>
                  </a:cubicBezTo>
                  <a:lnTo>
                    <a:pt x="600" y="2511"/>
                  </a:lnTo>
                  <a:lnTo>
                    <a:pt x="571" y="2568"/>
                  </a:lnTo>
                  <a:cubicBezTo>
                    <a:pt x="514" y="2682"/>
                    <a:pt x="457" y="2797"/>
                    <a:pt x="400" y="2882"/>
                  </a:cubicBezTo>
                  <a:cubicBezTo>
                    <a:pt x="314" y="3053"/>
                    <a:pt x="257" y="3225"/>
                    <a:pt x="172" y="3396"/>
                  </a:cubicBezTo>
                  <a:cubicBezTo>
                    <a:pt x="57" y="3738"/>
                    <a:pt x="0" y="4109"/>
                    <a:pt x="115" y="4480"/>
                  </a:cubicBezTo>
                  <a:cubicBezTo>
                    <a:pt x="172" y="4708"/>
                    <a:pt x="286" y="4908"/>
                    <a:pt x="457" y="5051"/>
                  </a:cubicBezTo>
                  <a:cubicBezTo>
                    <a:pt x="657" y="5307"/>
                    <a:pt x="913" y="5479"/>
                    <a:pt x="1199" y="5564"/>
                  </a:cubicBezTo>
                  <a:cubicBezTo>
                    <a:pt x="1313" y="5598"/>
                    <a:pt x="1430" y="5613"/>
                    <a:pt x="1547" y="5613"/>
                  </a:cubicBezTo>
                  <a:cubicBezTo>
                    <a:pt x="2125" y="5613"/>
                    <a:pt x="2687" y="5221"/>
                    <a:pt x="2854" y="4651"/>
                  </a:cubicBezTo>
                  <a:cubicBezTo>
                    <a:pt x="3110" y="3681"/>
                    <a:pt x="3367" y="2682"/>
                    <a:pt x="3624" y="1712"/>
                  </a:cubicBezTo>
                  <a:cubicBezTo>
                    <a:pt x="3795" y="999"/>
                    <a:pt x="3396" y="257"/>
                    <a:pt x="2682" y="57"/>
                  </a:cubicBezTo>
                  <a:cubicBezTo>
                    <a:pt x="2568" y="29"/>
                    <a:pt x="2426" y="0"/>
                    <a:pt x="2312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9"/>
            <p:cNvSpPr/>
            <p:nvPr/>
          </p:nvSpPr>
          <p:spPr>
            <a:xfrm>
              <a:off x="6938500" y="4506425"/>
              <a:ext cx="85625" cy="106325"/>
            </a:xfrm>
            <a:custGeom>
              <a:avLst/>
              <a:gdLst/>
              <a:ahLst/>
              <a:cxnLst/>
              <a:rect l="l" t="t" r="r" b="b"/>
              <a:pathLst>
                <a:path w="3425" h="4253" extrusionOk="0">
                  <a:moveTo>
                    <a:pt x="1884" y="1"/>
                  </a:moveTo>
                  <a:cubicBezTo>
                    <a:pt x="1684" y="29"/>
                    <a:pt x="1513" y="58"/>
                    <a:pt x="1370" y="143"/>
                  </a:cubicBezTo>
                  <a:cubicBezTo>
                    <a:pt x="1285" y="200"/>
                    <a:pt x="1227" y="258"/>
                    <a:pt x="1170" y="315"/>
                  </a:cubicBezTo>
                  <a:cubicBezTo>
                    <a:pt x="1085" y="372"/>
                    <a:pt x="1028" y="429"/>
                    <a:pt x="971" y="543"/>
                  </a:cubicBezTo>
                  <a:lnTo>
                    <a:pt x="914" y="657"/>
                  </a:lnTo>
                  <a:lnTo>
                    <a:pt x="799" y="885"/>
                  </a:lnTo>
                  <a:cubicBezTo>
                    <a:pt x="714" y="1028"/>
                    <a:pt x="657" y="1199"/>
                    <a:pt x="600" y="1342"/>
                  </a:cubicBezTo>
                  <a:cubicBezTo>
                    <a:pt x="486" y="1599"/>
                    <a:pt x="371" y="1855"/>
                    <a:pt x="257" y="2112"/>
                  </a:cubicBezTo>
                  <a:cubicBezTo>
                    <a:pt x="143" y="2426"/>
                    <a:pt x="58" y="2768"/>
                    <a:pt x="115" y="3111"/>
                  </a:cubicBezTo>
                  <a:lnTo>
                    <a:pt x="86" y="3196"/>
                  </a:lnTo>
                  <a:cubicBezTo>
                    <a:pt x="1" y="3396"/>
                    <a:pt x="58" y="3653"/>
                    <a:pt x="172" y="3853"/>
                  </a:cubicBezTo>
                  <a:cubicBezTo>
                    <a:pt x="286" y="4024"/>
                    <a:pt x="457" y="4166"/>
                    <a:pt x="657" y="4224"/>
                  </a:cubicBezTo>
                  <a:cubicBezTo>
                    <a:pt x="733" y="4243"/>
                    <a:pt x="809" y="4252"/>
                    <a:pt x="884" y="4252"/>
                  </a:cubicBezTo>
                  <a:cubicBezTo>
                    <a:pt x="1034" y="4252"/>
                    <a:pt x="1180" y="4214"/>
                    <a:pt x="1313" y="4138"/>
                  </a:cubicBezTo>
                  <a:lnTo>
                    <a:pt x="1342" y="4138"/>
                  </a:lnTo>
                  <a:cubicBezTo>
                    <a:pt x="1456" y="4138"/>
                    <a:pt x="1570" y="4109"/>
                    <a:pt x="1684" y="4081"/>
                  </a:cubicBezTo>
                  <a:cubicBezTo>
                    <a:pt x="1750" y="4096"/>
                    <a:pt x="1819" y="4103"/>
                    <a:pt x="1887" y="4103"/>
                  </a:cubicBezTo>
                  <a:cubicBezTo>
                    <a:pt x="2084" y="4103"/>
                    <a:pt x="2285" y="4044"/>
                    <a:pt x="2454" y="3938"/>
                  </a:cubicBezTo>
                  <a:cubicBezTo>
                    <a:pt x="2768" y="3767"/>
                    <a:pt x="2911" y="3510"/>
                    <a:pt x="3025" y="3196"/>
                  </a:cubicBezTo>
                  <a:cubicBezTo>
                    <a:pt x="3111" y="2997"/>
                    <a:pt x="3168" y="2797"/>
                    <a:pt x="3225" y="2597"/>
                  </a:cubicBezTo>
                  <a:cubicBezTo>
                    <a:pt x="3282" y="2483"/>
                    <a:pt x="3282" y="2369"/>
                    <a:pt x="3310" y="2283"/>
                  </a:cubicBezTo>
                  <a:cubicBezTo>
                    <a:pt x="3367" y="1998"/>
                    <a:pt x="3424" y="1656"/>
                    <a:pt x="3339" y="1370"/>
                  </a:cubicBezTo>
                  <a:cubicBezTo>
                    <a:pt x="3253" y="1114"/>
                    <a:pt x="3139" y="857"/>
                    <a:pt x="2939" y="686"/>
                  </a:cubicBezTo>
                  <a:lnTo>
                    <a:pt x="2768" y="571"/>
                  </a:lnTo>
                  <a:lnTo>
                    <a:pt x="2768" y="514"/>
                  </a:lnTo>
                  <a:cubicBezTo>
                    <a:pt x="2654" y="343"/>
                    <a:pt x="2568" y="286"/>
                    <a:pt x="2369" y="143"/>
                  </a:cubicBezTo>
                  <a:cubicBezTo>
                    <a:pt x="2226" y="58"/>
                    <a:pt x="2055" y="1"/>
                    <a:pt x="1884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9"/>
            <p:cNvSpPr/>
            <p:nvPr/>
          </p:nvSpPr>
          <p:spPr>
            <a:xfrm>
              <a:off x="7141075" y="4516425"/>
              <a:ext cx="96325" cy="136675"/>
            </a:xfrm>
            <a:custGeom>
              <a:avLst/>
              <a:gdLst/>
              <a:ahLst/>
              <a:cxnLst/>
              <a:rect l="l" t="t" r="r" b="b"/>
              <a:pathLst>
                <a:path w="3853" h="5467" extrusionOk="0">
                  <a:moveTo>
                    <a:pt x="2369" y="0"/>
                  </a:moveTo>
                  <a:cubicBezTo>
                    <a:pt x="2112" y="0"/>
                    <a:pt x="1855" y="57"/>
                    <a:pt x="1656" y="171"/>
                  </a:cubicBezTo>
                  <a:cubicBezTo>
                    <a:pt x="1570" y="257"/>
                    <a:pt x="1456" y="314"/>
                    <a:pt x="1370" y="400"/>
                  </a:cubicBezTo>
                  <a:cubicBezTo>
                    <a:pt x="1199" y="571"/>
                    <a:pt x="1085" y="799"/>
                    <a:pt x="999" y="1027"/>
                  </a:cubicBezTo>
                  <a:cubicBezTo>
                    <a:pt x="857" y="1370"/>
                    <a:pt x="714" y="1712"/>
                    <a:pt x="571" y="2083"/>
                  </a:cubicBezTo>
                  <a:cubicBezTo>
                    <a:pt x="429" y="2454"/>
                    <a:pt x="258" y="2825"/>
                    <a:pt x="143" y="3224"/>
                  </a:cubicBezTo>
                  <a:cubicBezTo>
                    <a:pt x="1" y="3624"/>
                    <a:pt x="86" y="4023"/>
                    <a:pt x="315" y="4366"/>
                  </a:cubicBezTo>
                  <a:cubicBezTo>
                    <a:pt x="400" y="4879"/>
                    <a:pt x="771" y="5279"/>
                    <a:pt x="1256" y="5421"/>
                  </a:cubicBezTo>
                  <a:cubicBezTo>
                    <a:pt x="1374" y="5451"/>
                    <a:pt x="1499" y="5467"/>
                    <a:pt x="1624" y="5467"/>
                  </a:cubicBezTo>
                  <a:cubicBezTo>
                    <a:pt x="1861" y="5467"/>
                    <a:pt x="2096" y="5409"/>
                    <a:pt x="2283" y="5279"/>
                  </a:cubicBezTo>
                  <a:cubicBezTo>
                    <a:pt x="2397" y="5222"/>
                    <a:pt x="2483" y="5136"/>
                    <a:pt x="2569" y="5079"/>
                  </a:cubicBezTo>
                  <a:cubicBezTo>
                    <a:pt x="2740" y="4908"/>
                    <a:pt x="2854" y="4708"/>
                    <a:pt x="2911" y="4480"/>
                  </a:cubicBezTo>
                  <a:lnTo>
                    <a:pt x="2940" y="4423"/>
                  </a:lnTo>
                  <a:lnTo>
                    <a:pt x="2940" y="4423"/>
                  </a:lnTo>
                  <a:lnTo>
                    <a:pt x="2911" y="4451"/>
                  </a:lnTo>
                  <a:cubicBezTo>
                    <a:pt x="3025" y="4194"/>
                    <a:pt x="3139" y="3909"/>
                    <a:pt x="3225" y="3652"/>
                  </a:cubicBezTo>
                  <a:cubicBezTo>
                    <a:pt x="3339" y="3281"/>
                    <a:pt x="3510" y="2910"/>
                    <a:pt x="3567" y="2540"/>
                  </a:cubicBezTo>
                  <a:cubicBezTo>
                    <a:pt x="3624" y="2368"/>
                    <a:pt x="3624" y="2226"/>
                    <a:pt x="3624" y="2055"/>
                  </a:cubicBezTo>
                  <a:cubicBezTo>
                    <a:pt x="3653" y="1969"/>
                    <a:pt x="3681" y="1883"/>
                    <a:pt x="3738" y="1798"/>
                  </a:cubicBezTo>
                  <a:cubicBezTo>
                    <a:pt x="3853" y="1455"/>
                    <a:pt x="3767" y="999"/>
                    <a:pt x="3596" y="685"/>
                  </a:cubicBezTo>
                  <a:cubicBezTo>
                    <a:pt x="3396" y="371"/>
                    <a:pt x="3082" y="143"/>
                    <a:pt x="2740" y="57"/>
                  </a:cubicBezTo>
                  <a:cubicBezTo>
                    <a:pt x="2626" y="29"/>
                    <a:pt x="2483" y="0"/>
                    <a:pt x="2369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9"/>
            <p:cNvSpPr/>
            <p:nvPr/>
          </p:nvSpPr>
          <p:spPr>
            <a:xfrm>
              <a:off x="6932800" y="4702600"/>
              <a:ext cx="88475" cy="118100"/>
            </a:xfrm>
            <a:custGeom>
              <a:avLst/>
              <a:gdLst/>
              <a:ahLst/>
              <a:cxnLst/>
              <a:rect l="l" t="t" r="r" b="b"/>
              <a:pathLst>
                <a:path w="3539" h="4724" extrusionOk="0">
                  <a:moveTo>
                    <a:pt x="2169" y="0"/>
                  </a:moveTo>
                  <a:cubicBezTo>
                    <a:pt x="1940" y="0"/>
                    <a:pt x="1741" y="29"/>
                    <a:pt x="1570" y="143"/>
                  </a:cubicBezTo>
                  <a:cubicBezTo>
                    <a:pt x="1341" y="285"/>
                    <a:pt x="1085" y="542"/>
                    <a:pt x="1027" y="828"/>
                  </a:cubicBezTo>
                  <a:lnTo>
                    <a:pt x="999" y="885"/>
                  </a:lnTo>
                  <a:cubicBezTo>
                    <a:pt x="856" y="1056"/>
                    <a:pt x="771" y="1227"/>
                    <a:pt x="685" y="1455"/>
                  </a:cubicBezTo>
                  <a:cubicBezTo>
                    <a:pt x="685" y="1512"/>
                    <a:pt x="657" y="1569"/>
                    <a:pt x="657" y="1655"/>
                  </a:cubicBezTo>
                  <a:cubicBezTo>
                    <a:pt x="599" y="1769"/>
                    <a:pt x="542" y="1912"/>
                    <a:pt x="514" y="2054"/>
                  </a:cubicBezTo>
                  <a:cubicBezTo>
                    <a:pt x="485" y="2140"/>
                    <a:pt x="457" y="2226"/>
                    <a:pt x="428" y="2311"/>
                  </a:cubicBezTo>
                  <a:cubicBezTo>
                    <a:pt x="343" y="2511"/>
                    <a:pt x="257" y="2739"/>
                    <a:pt x="200" y="2967"/>
                  </a:cubicBezTo>
                  <a:cubicBezTo>
                    <a:pt x="0" y="3567"/>
                    <a:pt x="314" y="4223"/>
                    <a:pt x="828" y="4537"/>
                  </a:cubicBezTo>
                  <a:cubicBezTo>
                    <a:pt x="1032" y="4662"/>
                    <a:pt x="1273" y="4723"/>
                    <a:pt x="1516" y="4723"/>
                  </a:cubicBezTo>
                  <a:cubicBezTo>
                    <a:pt x="1883" y="4723"/>
                    <a:pt x="2254" y="4583"/>
                    <a:pt x="2511" y="4308"/>
                  </a:cubicBezTo>
                  <a:cubicBezTo>
                    <a:pt x="2654" y="4166"/>
                    <a:pt x="2768" y="4023"/>
                    <a:pt x="2854" y="3823"/>
                  </a:cubicBezTo>
                  <a:cubicBezTo>
                    <a:pt x="2939" y="3652"/>
                    <a:pt x="2996" y="3481"/>
                    <a:pt x="3053" y="3310"/>
                  </a:cubicBezTo>
                  <a:lnTo>
                    <a:pt x="3110" y="3196"/>
                  </a:lnTo>
                  <a:cubicBezTo>
                    <a:pt x="3196" y="3053"/>
                    <a:pt x="3253" y="2910"/>
                    <a:pt x="3310" y="2768"/>
                  </a:cubicBezTo>
                  <a:cubicBezTo>
                    <a:pt x="3367" y="2568"/>
                    <a:pt x="3453" y="2397"/>
                    <a:pt x="3481" y="2226"/>
                  </a:cubicBezTo>
                  <a:lnTo>
                    <a:pt x="3538" y="1826"/>
                  </a:lnTo>
                  <a:cubicBezTo>
                    <a:pt x="3538" y="1569"/>
                    <a:pt x="3453" y="1341"/>
                    <a:pt x="3339" y="1113"/>
                  </a:cubicBezTo>
                  <a:cubicBezTo>
                    <a:pt x="3310" y="599"/>
                    <a:pt x="2939" y="171"/>
                    <a:pt x="2483" y="29"/>
                  </a:cubicBezTo>
                  <a:cubicBezTo>
                    <a:pt x="2368" y="0"/>
                    <a:pt x="2254" y="0"/>
                    <a:pt x="2169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9"/>
            <p:cNvSpPr/>
            <p:nvPr/>
          </p:nvSpPr>
          <p:spPr>
            <a:xfrm>
              <a:off x="7241650" y="4320250"/>
              <a:ext cx="92750" cy="115175"/>
            </a:xfrm>
            <a:custGeom>
              <a:avLst/>
              <a:gdLst/>
              <a:ahLst/>
              <a:cxnLst/>
              <a:rect l="l" t="t" r="r" b="b"/>
              <a:pathLst>
                <a:path w="3710" h="4607" extrusionOk="0">
                  <a:moveTo>
                    <a:pt x="2141" y="1"/>
                  </a:moveTo>
                  <a:lnTo>
                    <a:pt x="1741" y="58"/>
                  </a:lnTo>
                  <a:cubicBezTo>
                    <a:pt x="1484" y="144"/>
                    <a:pt x="1256" y="258"/>
                    <a:pt x="1085" y="457"/>
                  </a:cubicBezTo>
                  <a:cubicBezTo>
                    <a:pt x="885" y="600"/>
                    <a:pt x="743" y="857"/>
                    <a:pt x="600" y="1085"/>
                  </a:cubicBezTo>
                  <a:cubicBezTo>
                    <a:pt x="514" y="1171"/>
                    <a:pt x="457" y="1285"/>
                    <a:pt x="400" y="1370"/>
                  </a:cubicBezTo>
                  <a:cubicBezTo>
                    <a:pt x="315" y="1570"/>
                    <a:pt x="229" y="1770"/>
                    <a:pt x="143" y="1970"/>
                  </a:cubicBezTo>
                  <a:cubicBezTo>
                    <a:pt x="86" y="2198"/>
                    <a:pt x="58" y="2483"/>
                    <a:pt x="29" y="2711"/>
                  </a:cubicBezTo>
                  <a:cubicBezTo>
                    <a:pt x="1" y="3025"/>
                    <a:pt x="86" y="3368"/>
                    <a:pt x="229" y="3682"/>
                  </a:cubicBezTo>
                  <a:cubicBezTo>
                    <a:pt x="372" y="3967"/>
                    <a:pt x="571" y="4252"/>
                    <a:pt x="857" y="4395"/>
                  </a:cubicBezTo>
                  <a:cubicBezTo>
                    <a:pt x="1095" y="4538"/>
                    <a:pt x="1358" y="4606"/>
                    <a:pt x="1619" y="4606"/>
                  </a:cubicBezTo>
                  <a:cubicBezTo>
                    <a:pt x="1983" y="4606"/>
                    <a:pt x="2343" y="4473"/>
                    <a:pt x="2626" y="4224"/>
                  </a:cubicBezTo>
                  <a:cubicBezTo>
                    <a:pt x="2740" y="4138"/>
                    <a:pt x="2854" y="4052"/>
                    <a:pt x="2940" y="3938"/>
                  </a:cubicBezTo>
                  <a:cubicBezTo>
                    <a:pt x="3082" y="3739"/>
                    <a:pt x="3225" y="3567"/>
                    <a:pt x="3339" y="3368"/>
                  </a:cubicBezTo>
                  <a:cubicBezTo>
                    <a:pt x="3453" y="3139"/>
                    <a:pt x="3567" y="2911"/>
                    <a:pt x="3624" y="2654"/>
                  </a:cubicBezTo>
                  <a:cubicBezTo>
                    <a:pt x="3710" y="2369"/>
                    <a:pt x="3710" y="2084"/>
                    <a:pt x="3624" y="1798"/>
                  </a:cubicBezTo>
                  <a:lnTo>
                    <a:pt x="3624" y="1713"/>
                  </a:lnTo>
                  <a:cubicBezTo>
                    <a:pt x="3653" y="1513"/>
                    <a:pt x="3624" y="1313"/>
                    <a:pt x="3567" y="1114"/>
                  </a:cubicBezTo>
                  <a:cubicBezTo>
                    <a:pt x="3539" y="1000"/>
                    <a:pt x="3482" y="857"/>
                    <a:pt x="3425" y="743"/>
                  </a:cubicBezTo>
                  <a:cubicBezTo>
                    <a:pt x="3310" y="543"/>
                    <a:pt x="3139" y="372"/>
                    <a:pt x="2911" y="229"/>
                  </a:cubicBezTo>
                  <a:lnTo>
                    <a:pt x="2883" y="201"/>
                  </a:lnTo>
                  <a:cubicBezTo>
                    <a:pt x="2654" y="86"/>
                    <a:pt x="2397" y="1"/>
                    <a:pt x="2141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9"/>
            <p:cNvSpPr/>
            <p:nvPr/>
          </p:nvSpPr>
          <p:spPr>
            <a:xfrm>
              <a:off x="7360075" y="4462200"/>
              <a:ext cx="96300" cy="133525"/>
            </a:xfrm>
            <a:custGeom>
              <a:avLst/>
              <a:gdLst/>
              <a:ahLst/>
              <a:cxnLst/>
              <a:rect l="l" t="t" r="r" b="b"/>
              <a:pathLst>
                <a:path w="3852" h="5341" extrusionOk="0">
                  <a:moveTo>
                    <a:pt x="1826" y="1"/>
                  </a:moveTo>
                  <a:cubicBezTo>
                    <a:pt x="1626" y="1"/>
                    <a:pt x="1427" y="58"/>
                    <a:pt x="1227" y="172"/>
                  </a:cubicBezTo>
                  <a:cubicBezTo>
                    <a:pt x="999" y="315"/>
                    <a:pt x="770" y="571"/>
                    <a:pt x="713" y="857"/>
                  </a:cubicBezTo>
                  <a:cubicBezTo>
                    <a:pt x="571" y="1228"/>
                    <a:pt x="485" y="1627"/>
                    <a:pt x="371" y="1998"/>
                  </a:cubicBezTo>
                  <a:cubicBezTo>
                    <a:pt x="285" y="2369"/>
                    <a:pt x="171" y="2768"/>
                    <a:pt x="114" y="3139"/>
                  </a:cubicBezTo>
                  <a:lnTo>
                    <a:pt x="86" y="3282"/>
                  </a:lnTo>
                  <a:cubicBezTo>
                    <a:pt x="0" y="3624"/>
                    <a:pt x="0" y="3824"/>
                    <a:pt x="57" y="4166"/>
                  </a:cubicBezTo>
                  <a:cubicBezTo>
                    <a:pt x="114" y="4452"/>
                    <a:pt x="285" y="4737"/>
                    <a:pt x="485" y="4908"/>
                  </a:cubicBezTo>
                  <a:cubicBezTo>
                    <a:pt x="656" y="5108"/>
                    <a:pt x="885" y="5222"/>
                    <a:pt x="1113" y="5279"/>
                  </a:cubicBezTo>
                  <a:cubicBezTo>
                    <a:pt x="1256" y="5308"/>
                    <a:pt x="1398" y="5336"/>
                    <a:pt x="1541" y="5336"/>
                  </a:cubicBezTo>
                  <a:cubicBezTo>
                    <a:pt x="1568" y="5339"/>
                    <a:pt x="1595" y="5341"/>
                    <a:pt x="1623" y="5341"/>
                  </a:cubicBezTo>
                  <a:cubicBezTo>
                    <a:pt x="1862" y="5341"/>
                    <a:pt x="2132" y="5236"/>
                    <a:pt x="2311" y="5108"/>
                  </a:cubicBezTo>
                  <a:cubicBezTo>
                    <a:pt x="2454" y="5022"/>
                    <a:pt x="2568" y="4937"/>
                    <a:pt x="2654" y="4794"/>
                  </a:cubicBezTo>
                  <a:cubicBezTo>
                    <a:pt x="2739" y="4680"/>
                    <a:pt x="2825" y="4594"/>
                    <a:pt x="2910" y="4452"/>
                  </a:cubicBezTo>
                  <a:cubicBezTo>
                    <a:pt x="2967" y="4366"/>
                    <a:pt x="3025" y="4252"/>
                    <a:pt x="3082" y="4166"/>
                  </a:cubicBezTo>
                  <a:cubicBezTo>
                    <a:pt x="3253" y="3796"/>
                    <a:pt x="3367" y="3425"/>
                    <a:pt x="3567" y="3082"/>
                  </a:cubicBezTo>
                  <a:cubicBezTo>
                    <a:pt x="3852" y="2626"/>
                    <a:pt x="3852" y="2055"/>
                    <a:pt x="3567" y="1599"/>
                  </a:cubicBezTo>
                  <a:cubicBezTo>
                    <a:pt x="3452" y="1370"/>
                    <a:pt x="3253" y="1171"/>
                    <a:pt x="3025" y="1056"/>
                  </a:cubicBezTo>
                  <a:lnTo>
                    <a:pt x="2967" y="885"/>
                  </a:lnTo>
                  <a:cubicBezTo>
                    <a:pt x="2910" y="686"/>
                    <a:pt x="2825" y="514"/>
                    <a:pt x="2682" y="343"/>
                  </a:cubicBezTo>
                  <a:cubicBezTo>
                    <a:pt x="2597" y="286"/>
                    <a:pt x="2511" y="229"/>
                    <a:pt x="2425" y="172"/>
                  </a:cubicBezTo>
                  <a:cubicBezTo>
                    <a:pt x="2254" y="58"/>
                    <a:pt x="2054" y="1"/>
                    <a:pt x="1826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9"/>
            <p:cNvSpPr/>
            <p:nvPr/>
          </p:nvSpPr>
          <p:spPr>
            <a:xfrm>
              <a:off x="7218825" y="4718275"/>
              <a:ext cx="79200" cy="96350"/>
            </a:xfrm>
            <a:custGeom>
              <a:avLst/>
              <a:gdLst/>
              <a:ahLst/>
              <a:cxnLst/>
              <a:rect l="l" t="t" r="r" b="b"/>
              <a:pathLst>
                <a:path w="3168" h="3854" extrusionOk="0">
                  <a:moveTo>
                    <a:pt x="1855" y="1"/>
                  </a:moveTo>
                  <a:cubicBezTo>
                    <a:pt x="1741" y="1"/>
                    <a:pt x="1627" y="1"/>
                    <a:pt x="1484" y="29"/>
                  </a:cubicBezTo>
                  <a:cubicBezTo>
                    <a:pt x="1056" y="115"/>
                    <a:pt x="743" y="486"/>
                    <a:pt x="486" y="828"/>
                  </a:cubicBezTo>
                  <a:cubicBezTo>
                    <a:pt x="372" y="1028"/>
                    <a:pt x="286" y="1228"/>
                    <a:pt x="200" y="1427"/>
                  </a:cubicBezTo>
                  <a:cubicBezTo>
                    <a:pt x="172" y="1513"/>
                    <a:pt x="143" y="1627"/>
                    <a:pt x="115" y="1713"/>
                  </a:cubicBezTo>
                  <a:cubicBezTo>
                    <a:pt x="86" y="1884"/>
                    <a:pt x="58" y="2055"/>
                    <a:pt x="29" y="2226"/>
                  </a:cubicBezTo>
                  <a:cubicBezTo>
                    <a:pt x="1" y="2540"/>
                    <a:pt x="86" y="2883"/>
                    <a:pt x="258" y="3139"/>
                  </a:cubicBezTo>
                  <a:cubicBezTo>
                    <a:pt x="400" y="3368"/>
                    <a:pt x="571" y="3539"/>
                    <a:pt x="800" y="3653"/>
                  </a:cubicBezTo>
                  <a:cubicBezTo>
                    <a:pt x="1006" y="3784"/>
                    <a:pt x="1249" y="3854"/>
                    <a:pt x="1497" y="3854"/>
                  </a:cubicBezTo>
                  <a:cubicBezTo>
                    <a:pt x="1626" y="3854"/>
                    <a:pt x="1757" y="3835"/>
                    <a:pt x="1884" y="3796"/>
                  </a:cubicBezTo>
                  <a:cubicBezTo>
                    <a:pt x="2454" y="3653"/>
                    <a:pt x="2968" y="3082"/>
                    <a:pt x="2968" y="2483"/>
                  </a:cubicBezTo>
                  <a:cubicBezTo>
                    <a:pt x="2968" y="2369"/>
                    <a:pt x="2997" y="2283"/>
                    <a:pt x="3025" y="2169"/>
                  </a:cubicBezTo>
                  <a:cubicBezTo>
                    <a:pt x="3054" y="2084"/>
                    <a:pt x="3054" y="1998"/>
                    <a:pt x="3082" y="1912"/>
                  </a:cubicBezTo>
                  <a:lnTo>
                    <a:pt x="3111" y="1798"/>
                  </a:lnTo>
                  <a:cubicBezTo>
                    <a:pt x="3168" y="1627"/>
                    <a:pt x="3168" y="1513"/>
                    <a:pt x="3168" y="1370"/>
                  </a:cubicBezTo>
                  <a:cubicBezTo>
                    <a:pt x="3168" y="1256"/>
                    <a:pt x="3168" y="1114"/>
                    <a:pt x="3111" y="971"/>
                  </a:cubicBezTo>
                  <a:cubicBezTo>
                    <a:pt x="3025" y="629"/>
                    <a:pt x="2797" y="343"/>
                    <a:pt x="2512" y="172"/>
                  </a:cubicBezTo>
                  <a:cubicBezTo>
                    <a:pt x="2312" y="58"/>
                    <a:pt x="2084" y="1"/>
                    <a:pt x="1855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9"/>
            <p:cNvSpPr/>
            <p:nvPr/>
          </p:nvSpPr>
          <p:spPr>
            <a:xfrm>
              <a:off x="7086875" y="4258200"/>
              <a:ext cx="108450" cy="163350"/>
            </a:xfrm>
            <a:custGeom>
              <a:avLst/>
              <a:gdLst/>
              <a:ahLst/>
              <a:cxnLst/>
              <a:rect l="l" t="t" r="r" b="b"/>
              <a:pathLst>
                <a:path w="4338" h="6534" extrusionOk="0">
                  <a:moveTo>
                    <a:pt x="2711" y="1"/>
                  </a:moveTo>
                  <a:cubicBezTo>
                    <a:pt x="2426" y="1"/>
                    <a:pt x="2140" y="86"/>
                    <a:pt x="1912" y="229"/>
                  </a:cubicBezTo>
                  <a:cubicBezTo>
                    <a:pt x="1798" y="286"/>
                    <a:pt x="1684" y="372"/>
                    <a:pt x="1570" y="457"/>
                  </a:cubicBezTo>
                  <a:cubicBezTo>
                    <a:pt x="1370" y="657"/>
                    <a:pt x="1227" y="914"/>
                    <a:pt x="1170" y="1170"/>
                  </a:cubicBezTo>
                  <a:cubicBezTo>
                    <a:pt x="1056" y="1399"/>
                    <a:pt x="999" y="1655"/>
                    <a:pt x="913" y="1912"/>
                  </a:cubicBezTo>
                  <a:cubicBezTo>
                    <a:pt x="856" y="2055"/>
                    <a:pt x="799" y="2198"/>
                    <a:pt x="742" y="2369"/>
                  </a:cubicBezTo>
                  <a:cubicBezTo>
                    <a:pt x="599" y="2711"/>
                    <a:pt x="457" y="3082"/>
                    <a:pt x="400" y="3424"/>
                  </a:cubicBezTo>
                  <a:cubicBezTo>
                    <a:pt x="343" y="3653"/>
                    <a:pt x="314" y="3852"/>
                    <a:pt x="343" y="4052"/>
                  </a:cubicBezTo>
                  <a:cubicBezTo>
                    <a:pt x="314" y="4223"/>
                    <a:pt x="257" y="4366"/>
                    <a:pt x="229" y="4537"/>
                  </a:cubicBezTo>
                  <a:cubicBezTo>
                    <a:pt x="0" y="5365"/>
                    <a:pt x="485" y="6249"/>
                    <a:pt x="1341" y="6477"/>
                  </a:cubicBezTo>
                  <a:cubicBezTo>
                    <a:pt x="1479" y="6515"/>
                    <a:pt x="1619" y="6534"/>
                    <a:pt x="1758" y="6534"/>
                  </a:cubicBezTo>
                  <a:cubicBezTo>
                    <a:pt x="2453" y="6534"/>
                    <a:pt x="3115" y="6078"/>
                    <a:pt x="3281" y="5365"/>
                  </a:cubicBezTo>
                  <a:cubicBezTo>
                    <a:pt x="3396" y="4965"/>
                    <a:pt x="3510" y="4537"/>
                    <a:pt x="3624" y="4109"/>
                  </a:cubicBezTo>
                  <a:cubicBezTo>
                    <a:pt x="3709" y="3909"/>
                    <a:pt x="3795" y="3710"/>
                    <a:pt x="3909" y="3510"/>
                  </a:cubicBezTo>
                  <a:lnTo>
                    <a:pt x="3909" y="3510"/>
                  </a:lnTo>
                  <a:lnTo>
                    <a:pt x="3881" y="3539"/>
                  </a:lnTo>
                  <a:cubicBezTo>
                    <a:pt x="3938" y="3424"/>
                    <a:pt x="3995" y="3310"/>
                    <a:pt x="4052" y="3168"/>
                  </a:cubicBezTo>
                  <a:cubicBezTo>
                    <a:pt x="4109" y="3025"/>
                    <a:pt x="4109" y="2882"/>
                    <a:pt x="4109" y="2711"/>
                  </a:cubicBezTo>
                  <a:cubicBezTo>
                    <a:pt x="4109" y="2654"/>
                    <a:pt x="4109" y="2597"/>
                    <a:pt x="4109" y="2511"/>
                  </a:cubicBezTo>
                  <a:lnTo>
                    <a:pt x="4137" y="2397"/>
                  </a:lnTo>
                  <a:cubicBezTo>
                    <a:pt x="4166" y="2312"/>
                    <a:pt x="4194" y="2255"/>
                    <a:pt x="4223" y="2169"/>
                  </a:cubicBezTo>
                  <a:cubicBezTo>
                    <a:pt x="4337" y="1855"/>
                    <a:pt x="4309" y="1484"/>
                    <a:pt x="4252" y="1170"/>
                  </a:cubicBezTo>
                  <a:cubicBezTo>
                    <a:pt x="4080" y="486"/>
                    <a:pt x="3396" y="1"/>
                    <a:pt x="2711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1" name="Google Shape;2701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2" name="Google Shape;2702;p29"/>
          <p:cNvSpPr txBox="1">
            <a:spLocks noGrp="1"/>
          </p:cNvSpPr>
          <p:nvPr>
            <p:ph type="body" idx="1"/>
          </p:nvPr>
        </p:nvSpPr>
        <p:spPr>
          <a:xfrm flipH="1">
            <a:off x="4105849" y="1830582"/>
            <a:ext cx="3830100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bg>
      <p:bgPr>
        <a:solidFill>
          <a:schemeClr val="dk2"/>
        </a:solidFill>
        <a:effectLst/>
      </p:bgPr>
    </p:bg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30"/>
          <p:cNvSpPr/>
          <p:nvPr/>
        </p:nvSpPr>
        <p:spPr>
          <a:xfrm rot="10800000">
            <a:off x="2005200" y="-225987"/>
            <a:ext cx="7133075" cy="4012375"/>
          </a:xfrm>
          <a:custGeom>
            <a:avLst/>
            <a:gdLst/>
            <a:ahLst/>
            <a:cxnLst/>
            <a:rect l="l" t="t" r="r" b="b"/>
            <a:pathLst>
              <a:path w="285323" h="160495" extrusionOk="0">
                <a:moveTo>
                  <a:pt x="1" y="1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150308"/>
                </a:lnTo>
                <a:cubicBezTo>
                  <a:pt x="283183" y="150194"/>
                  <a:pt x="281072" y="149937"/>
                  <a:pt x="278960" y="149623"/>
                </a:cubicBezTo>
                <a:cubicBezTo>
                  <a:pt x="262354" y="146970"/>
                  <a:pt x="248117" y="138325"/>
                  <a:pt x="232738" y="132390"/>
                </a:cubicBezTo>
                <a:cubicBezTo>
                  <a:pt x="216289" y="126036"/>
                  <a:pt x="198204" y="122733"/>
                  <a:pt x="180117" y="122733"/>
                </a:cubicBezTo>
                <a:cubicBezTo>
                  <a:pt x="177655" y="122733"/>
                  <a:pt x="175193" y="122794"/>
                  <a:pt x="172735" y="122917"/>
                </a:cubicBezTo>
                <a:cubicBezTo>
                  <a:pt x="159439" y="123602"/>
                  <a:pt x="146343" y="126056"/>
                  <a:pt x="133018" y="126455"/>
                </a:cubicBezTo>
                <a:cubicBezTo>
                  <a:pt x="131909" y="126489"/>
                  <a:pt x="130794" y="126506"/>
                  <a:pt x="129678" y="126506"/>
                </a:cubicBezTo>
                <a:cubicBezTo>
                  <a:pt x="117381" y="126506"/>
                  <a:pt x="104786" y="124392"/>
                  <a:pt x="95213" y="118010"/>
                </a:cubicBezTo>
                <a:cubicBezTo>
                  <a:pt x="82259" y="109365"/>
                  <a:pt x="77323" y="94699"/>
                  <a:pt x="75697" y="80832"/>
                </a:cubicBezTo>
                <a:cubicBezTo>
                  <a:pt x="74099" y="66966"/>
                  <a:pt x="74984" y="52757"/>
                  <a:pt x="70418" y="39375"/>
                </a:cubicBezTo>
                <a:cubicBezTo>
                  <a:pt x="65168" y="23996"/>
                  <a:pt x="52472" y="10501"/>
                  <a:pt x="35752" y="2968"/>
                </a:cubicBezTo>
                <a:cubicBezTo>
                  <a:pt x="33241" y="1827"/>
                  <a:pt x="30616" y="828"/>
                  <a:pt x="27905" y="1"/>
                </a:cubicBez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30"/>
          <p:cNvSpPr/>
          <p:nvPr/>
        </p:nvSpPr>
        <p:spPr>
          <a:xfrm rot="-5400000">
            <a:off x="6218522" y="2162235"/>
            <a:ext cx="5158318" cy="833612"/>
          </a:xfrm>
          <a:custGeom>
            <a:avLst/>
            <a:gdLst/>
            <a:ahLst/>
            <a:cxnLst/>
            <a:rect l="l" t="t" r="r" b="b"/>
            <a:pathLst>
              <a:path w="95251" h="14458" extrusionOk="0">
                <a:moveTo>
                  <a:pt x="28548" y="1"/>
                </a:moveTo>
                <a:cubicBezTo>
                  <a:pt x="14547" y="1"/>
                  <a:pt x="1" y="14457"/>
                  <a:pt x="1" y="14457"/>
                </a:cubicBezTo>
                <a:lnTo>
                  <a:pt x="95251" y="14457"/>
                </a:lnTo>
                <a:lnTo>
                  <a:pt x="95251" y="11066"/>
                </a:lnTo>
                <a:cubicBezTo>
                  <a:pt x="94536" y="11019"/>
                  <a:pt x="93831" y="10943"/>
                  <a:pt x="93127" y="10828"/>
                </a:cubicBezTo>
                <a:cubicBezTo>
                  <a:pt x="87583" y="9943"/>
                  <a:pt x="82830" y="7066"/>
                  <a:pt x="77696" y="5085"/>
                </a:cubicBezTo>
                <a:cubicBezTo>
                  <a:pt x="72205" y="2964"/>
                  <a:pt x="66167" y="1861"/>
                  <a:pt x="60130" y="1861"/>
                </a:cubicBezTo>
                <a:cubicBezTo>
                  <a:pt x="59308" y="1861"/>
                  <a:pt x="58486" y="1881"/>
                  <a:pt x="57665" y="1923"/>
                </a:cubicBezTo>
                <a:cubicBezTo>
                  <a:pt x="53226" y="2151"/>
                  <a:pt x="50817" y="2866"/>
                  <a:pt x="46368" y="2999"/>
                </a:cubicBezTo>
                <a:cubicBezTo>
                  <a:pt x="46235" y="3003"/>
                  <a:pt x="46099" y="3005"/>
                  <a:pt x="45963" y="3005"/>
                </a:cubicBezTo>
                <a:cubicBezTo>
                  <a:pt x="41568" y="3005"/>
                  <a:pt x="35786" y="977"/>
                  <a:pt x="31786" y="275"/>
                </a:cubicBezTo>
                <a:cubicBezTo>
                  <a:pt x="30714" y="88"/>
                  <a:pt x="29633" y="1"/>
                  <a:pt x="28548" y="1"/>
                </a:cubicBezTo>
                <a:close/>
              </a:path>
            </a:pathLst>
          </a:custGeom>
          <a:solidFill>
            <a:srgbClr val="E9B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6" name="Google Shape;2706;p30"/>
          <p:cNvGrpSpPr/>
          <p:nvPr/>
        </p:nvGrpSpPr>
        <p:grpSpPr>
          <a:xfrm rot="3787087">
            <a:off x="6126" y="3842869"/>
            <a:ext cx="2475067" cy="2189005"/>
            <a:chOff x="-292132" y="2298847"/>
            <a:chExt cx="3477651" cy="3075712"/>
          </a:xfrm>
        </p:grpSpPr>
        <p:grpSp>
          <p:nvGrpSpPr>
            <p:cNvPr id="2707" name="Google Shape;2707;p30"/>
            <p:cNvGrpSpPr/>
            <p:nvPr/>
          </p:nvGrpSpPr>
          <p:grpSpPr>
            <a:xfrm rot="4347370">
              <a:off x="-190177" y="3667542"/>
              <a:ext cx="1644341" cy="1418570"/>
              <a:chOff x="4313150" y="3528800"/>
              <a:chExt cx="1076825" cy="928975"/>
            </a:xfrm>
          </p:grpSpPr>
          <p:sp>
            <p:nvSpPr>
              <p:cNvPr id="2708" name="Google Shape;2708;p30"/>
              <p:cNvSpPr/>
              <p:nvPr/>
            </p:nvSpPr>
            <p:spPr>
              <a:xfrm>
                <a:off x="4823450" y="3528800"/>
                <a:ext cx="27147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448" extrusionOk="0">
                    <a:moveTo>
                      <a:pt x="8104" y="1"/>
                    </a:moveTo>
                    <a:cubicBezTo>
                      <a:pt x="7948" y="1"/>
                      <a:pt x="7792" y="22"/>
                      <a:pt x="7639" y="65"/>
                    </a:cubicBezTo>
                    <a:cubicBezTo>
                      <a:pt x="6763" y="303"/>
                      <a:pt x="6135" y="1303"/>
                      <a:pt x="6430" y="2199"/>
                    </a:cubicBezTo>
                    <a:cubicBezTo>
                      <a:pt x="6725" y="3094"/>
                      <a:pt x="7030" y="3989"/>
                      <a:pt x="7201" y="4913"/>
                    </a:cubicBezTo>
                    <a:cubicBezTo>
                      <a:pt x="7230" y="5228"/>
                      <a:pt x="7239" y="5532"/>
                      <a:pt x="7220" y="5847"/>
                    </a:cubicBezTo>
                    <a:cubicBezTo>
                      <a:pt x="7182" y="6075"/>
                      <a:pt x="7125" y="6304"/>
                      <a:pt x="7058" y="6533"/>
                    </a:cubicBezTo>
                    <a:cubicBezTo>
                      <a:pt x="6973" y="6713"/>
                      <a:pt x="6868" y="6885"/>
                      <a:pt x="6763" y="7047"/>
                    </a:cubicBezTo>
                    <a:cubicBezTo>
                      <a:pt x="6630" y="7199"/>
                      <a:pt x="6487" y="7352"/>
                      <a:pt x="6335" y="7485"/>
                    </a:cubicBezTo>
                    <a:lnTo>
                      <a:pt x="6201" y="7590"/>
                    </a:lnTo>
                    <a:cubicBezTo>
                      <a:pt x="6039" y="7704"/>
                      <a:pt x="5868" y="7799"/>
                      <a:pt x="5687" y="7885"/>
                    </a:cubicBezTo>
                    <a:lnTo>
                      <a:pt x="5601" y="7914"/>
                    </a:lnTo>
                    <a:lnTo>
                      <a:pt x="5573" y="7914"/>
                    </a:lnTo>
                    <a:lnTo>
                      <a:pt x="5373" y="7866"/>
                    </a:lnTo>
                    <a:cubicBezTo>
                      <a:pt x="5058" y="7704"/>
                      <a:pt x="4753" y="7514"/>
                      <a:pt x="4458" y="7314"/>
                    </a:cubicBezTo>
                    <a:cubicBezTo>
                      <a:pt x="4001" y="6952"/>
                      <a:pt x="3591" y="6533"/>
                      <a:pt x="3144" y="6142"/>
                    </a:cubicBezTo>
                    <a:cubicBezTo>
                      <a:pt x="2766" y="5812"/>
                      <a:pt x="2296" y="5638"/>
                      <a:pt x="1829" y="5638"/>
                    </a:cubicBezTo>
                    <a:cubicBezTo>
                      <a:pt x="1353" y="5638"/>
                      <a:pt x="880" y="5819"/>
                      <a:pt x="515" y="6199"/>
                    </a:cubicBezTo>
                    <a:cubicBezTo>
                      <a:pt x="191" y="6542"/>
                      <a:pt x="0" y="7018"/>
                      <a:pt x="0" y="750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3" y="9695"/>
                      <a:pt x="2096" y="10076"/>
                    </a:cubicBezTo>
                    <a:cubicBezTo>
                      <a:pt x="2515" y="10381"/>
                      <a:pt x="2953" y="10657"/>
                      <a:pt x="3420" y="10895"/>
                    </a:cubicBezTo>
                    <a:cubicBezTo>
                      <a:pt x="3839" y="11104"/>
                      <a:pt x="4296" y="11276"/>
                      <a:pt x="4763" y="11371"/>
                    </a:cubicBezTo>
                    <a:cubicBezTo>
                      <a:pt x="5004" y="11422"/>
                      <a:pt x="5250" y="11447"/>
                      <a:pt x="5497" y="11447"/>
                    </a:cubicBezTo>
                    <a:cubicBezTo>
                      <a:pt x="5620" y="11447"/>
                      <a:pt x="5744" y="11441"/>
                      <a:pt x="5868" y="11428"/>
                    </a:cubicBezTo>
                    <a:cubicBezTo>
                      <a:pt x="6096" y="11409"/>
                      <a:pt x="6315" y="11371"/>
                      <a:pt x="6535" y="11324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4" y="10914"/>
                      <a:pt x="7697" y="10838"/>
                      <a:pt x="7830" y="10752"/>
                    </a:cubicBezTo>
                    <a:cubicBezTo>
                      <a:pt x="8573" y="10314"/>
                      <a:pt x="9221" y="9685"/>
                      <a:pt x="9687" y="8971"/>
                    </a:cubicBezTo>
                    <a:cubicBezTo>
                      <a:pt x="10497" y="7771"/>
                      <a:pt x="10859" y="6266"/>
                      <a:pt x="10678" y="4828"/>
                    </a:cubicBezTo>
                    <a:cubicBezTo>
                      <a:pt x="10602" y="4189"/>
                      <a:pt x="10487" y="3589"/>
                      <a:pt x="10316" y="2970"/>
                    </a:cubicBezTo>
                    <a:cubicBezTo>
                      <a:pt x="10154" y="2399"/>
                      <a:pt x="9964" y="1837"/>
                      <a:pt x="9783" y="1275"/>
                    </a:cubicBezTo>
                    <a:cubicBezTo>
                      <a:pt x="9630" y="818"/>
                      <a:pt x="9363" y="446"/>
                      <a:pt x="8944" y="217"/>
                    </a:cubicBezTo>
                    <a:cubicBezTo>
                      <a:pt x="8684" y="75"/>
                      <a:pt x="8395" y="1"/>
                      <a:pt x="8104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0"/>
              <p:cNvSpPr/>
              <p:nvPr/>
            </p:nvSpPr>
            <p:spPr>
              <a:xfrm>
                <a:off x="4404575" y="3801150"/>
                <a:ext cx="216975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9995" extrusionOk="0">
                    <a:moveTo>
                      <a:pt x="5990" y="0"/>
                    </a:moveTo>
                    <a:cubicBezTo>
                      <a:pt x="5843" y="0"/>
                      <a:pt x="5696" y="19"/>
                      <a:pt x="5554" y="58"/>
                    </a:cubicBezTo>
                    <a:cubicBezTo>
                      <a:pt x="4706" y="296"/>
                      <a:pt x="4106" y="1258"/>
                      <a:pt x="4382" y="2125"/>
                    </a:cubicBezTo>
                    <a:cubicBezTo>
                      <a:pt x="4697" y="3087"/>
                      <a:pt x="5049" y="4049"/>
                      <a:pt x="5240" y="5040"/>
                    </a:cubicBezTo>
                    <a:lnTo>
                      <a:pt x="5249" y="5373"/>
                    </a:lnTo>
                    <a:lnTo>
                      <a:pt x="5240" y="5421"/>
                    </a:lnTo>
                    <a:lnTo>
                      <a:pt x="5125" y="5611"/>
                    </a:lnTo>
                    <a:cubicBezTo>
                      <a:pt x="4944" y="5830"/>
                      <a:pt x="4735" y="6040"/>
                      <a:pt x="4516" y="6230"/>
                    </a:cubicBezTo>
                    <a:cubicBezTo>
                      <a:pt x="4382" y="6326"/>
                      <a:pt x="4240" y="6411"/>
                      <a:pt x="4087" y="6487"/>
                    </a:cubicBezTo>
                    <a:lnTo>
                      <a:pt x="4001" y="6516"/>
                    </a:lnTo>
                    <a:cubicBezTo>
                      <a:pt x="3820" y="6326"/>
                      <a:pt x="3649" y="6135"/>
                      <a:pt x="3487" y="5925"/>
                    </a:cubicBezTo>
                    <a:cubicBezTo>
                      <a:pt x="3392" y="5811"/>
                      <a:pt x="3306" y="5697"/>
                      <a:pt x="3211" y="5583"/>
                    </a:cubicBezTo>
                    <a:cubicBezTo>
                      <a:pt x="2992" y="5325"/>
                      <a:pt x="2735" y="5144"/>
                      <a:pt x="2458" y="4954"/>
                    </a:cubicBezTo>
                    <a:cubicBezTo>
                      <a:pt x="2201" y="4821"/>
                      <a:pt x="1935" y="4754"/>
                      <a:pt x="1639" y="4754"/>
                    </a:cubicBezTo>
                    <a:cubicBezTo>
                      <a:pt x="1201" y="4754"/>
                      <a:pt x="772" y="4944"/>
                      <a:pt x="458" y="5268"/>
                    </a:cubicBezTo>
                    <a:cubicBezTo>
                      <a:pt x="258" y="5478"/>
                      <a:pt x="125" y="5725"/>
                      <a:pt x="49" y="6002"/>
                    </a:cubicBezTo>
                    <a:cubicBezTo>
                      <a:pt x="39" y="6145"/>
                      <a:pt x="20" y="6287"/>
                      <a:pt x="1" y="6421"/>
                    </a:cubicBezTo>
                    <a:cubicBezTo>
                      <a:pt x="10" y="6726"/>
                      <a:pt x="87" y="7002"/>
                      <a:pt x="239" y="7259"/>
                    </a:cubicBezTo>
                    <a:cubicBezTo>
                      <a:pt x="449" y="7735"/>
                      <a:pt x="782" y="8135"/>
                      <a:pt x="1115" y="8545"/>
                    </a:cubicBezTo>
                    <a:cubicBezTo>
                      <a:pt x="1601" y="9135"/>
                      <a:pt x="2192" y="9669"/>
                      <a:pt x="2954" y="9878"/>
                    </a:cubicBezTo>
                    <a:cubicBezTo>
                      <a:pt x="3240" y="9956"/>
                      <a:pt x="3540" y="9995"/>
                      <a:pt x="3841" y="9995"/>
                    </a:cubicBezTo>
                    <a:cubicBezTo>
                      <a:pt x="4091" y="9995"/>
                      <a:pt x="4340" y="9968"/>
                      <a:pt x="4582" y="9916"/>
                    </a:cubicBezTo>
                    <a:cubicBezTo>
                      <a:pt x="5040" y="9802"/>
                      <a:pt x="5468" y="9602"/>
                      <a:pt x="5887" y="9393"/>
                    </a:cubicBezTo>
                    <a:lnTo>
                      <a:pt x="6011" y="9316"/>
                    </a:lnTo>
                    <a:cubicBezTo>
                      <a:pt x="6326" y="9135"/>
                      <a:pt x="6611" y="8878"/>
                      <a:pt x="6878" y="8640"/>
                    </a:cubicBezTo>
                    <a:cubicBezTo>
                      <a:pt x="7021" y="8516"/>
                      <a:pt x="7164" y="8373"/>
                      <a:pt x="7297" y="8231"/>
                    </a:cubicBezTo>
                    <a:cubicBezTo>
                      <a:pt x="7840" y="7592"/>
                      <a:pt x="8326" y="6926"/>
                      <a:pt x="8507" y="6087"/>
                    </a:cubicBezTo>
                    <a:cubicBezTo>
                      <a:pt x="8678" y="5306"/>
                      <a:pt x="8535" y="4516"/>
                      <a:pt x="8373" y="3744"/>
                    </a:cubicBezTo>
                    <a:cubicBezTo>
                      <a:pt x="8202" y="2887"/>
                      <a:pt x="7888" y="2058"/>
                      <a:pt x="7621" y="1230"/>
                    </a:cubicBezTo>
                    <a:cubicBezTo>
                      <a:pt x="7478" y="792"/>
                      <a:pt x="7221" y="430"/>
                      <a:pt x="6811" y="210"/>
                    </a:cubicBezTo>
                    <a:cubicBezTo>
                      <a:pt x="6560" y="72"/>
                      <a:pt x="6275" y="0"/>
                      <a:pt x="5990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0"/>
              <p:cNvSpPr/>
              <p:nvPr/>
            </p:nvSpPr>
            <p:spPr>
              <a:xfrm>
                <a:off x="4739625" y="3921150"/>
                <a:ext cx="247450" cy="232050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9282" extrusionOk="0">
                    <a:moveTo>
                      <a:pt x="6982" y="1"/>
                    </a:moveTo>
                    <a:cubicBezTo>
                      <a:pt x="6657" y="1"/>
                      <a:pt x="6333" y="82"/>
                      <a:pt x="6059" y="249"/>
                    </a:cubicBezTo>
                    <a:cubicBezTo>
                      <a:pt x="5649" y="487"/>
                      <a:pt x="5354" y="887"/>
                      <a:pt x="5239" y="1354"/>
                    </a:cubicBezTo>
                    <a:cubicBezTo>
                      <a:pt x="5116" y="1830"/>
                      <a:pt x="5220" y="2278"/>
                      <a:pt x="5439" y="2716"/>
                    </a:cubicBezTo>
                    <a:cubicBezTo>
                      <a:pt x="5611" y="3040"/>
                      <a:pt x="5773" y="3364"/>
                      <a:pt x="5935" y="3697"/>
                    </a:cubicBezTo>
                    <a:cubicBezTo>
                      <a:pt x="6059" y="4012"/>
                      <a:pt x="6163" y="4345"/>
                      <a:pt x="6239" y="4678"/>
                    </a:cubicBezTo>
                    <a:lnTo>
                      <a:pt x="6249" y="4888"/>
                    </a:lnTo>
                    <a:lnTo>
                      <a:pt x="6201" y="5050"/>
                    </a:lnTo>
                    <a:lnTo>
                      <a:pt x="6163" y="5126"/>
                    </a:lnTo>
                    <a:cubicBezTo>
                      <a:pt x="5982" y="5326"/>
                      <a:pt x="5792" y="5507"/>
                      <a:pt x="5592" y="5678"/>
                    </a:cubicBezTo>
                    <a:cubicBezTo>
                      <a:pt x="5468" y="5755"/>
                      <a:pt x="5354" y="5831"/>
                      <a:pt x="5220" y="5907"/>
                    </a:cubicBezTo>
                    <a:lnTo>
                      <a:pt x="5125" y="5926"/>
                    </a:lnTo>
                    <a:cubicBezTo>
                      <a:pt x="5024" y="5933"/>
                      <a:pt x="4928" y="5940"/>
                      <a:pt x="4826" y="5940"/>
                    </a:cubicBezTo>
                    <a:cubicBezTo>
                      <a:pt x="4784" y="5940"/>
                      <a:pt x="4741" y="5938"/>
                      <a:pt x="4696" y="5936"/>
                    </a:cubicBezTo>
                    <a:cubicBezTo>
                      <a:pt x="4354" y="5878"/>
                      <a:pt x="4030" y="5802"/>
                      <a:pt x="3696" y="5697"/>
                    </a:cubicBezTo>
                    <a:cubicBezTo>
                      <a:pt x="3496" y="5612"/>
                      <a:pt x="3296" y="5516"/>
                      <a:pt x="3115" y="5402"/>
                    </a:cubicBezTo>
                    <a:cubicBezTo>
                      <a:pt x="2830" y="5231"/>
                      <a:pt x="2544" y="5050"/>
                      <a:pt x="2249" y="4888"/>
                    </a:cubicBezTo>
                    <a:cubicBezTo>
                      <a:pt x="2024" y="4761"/>
                      <a:pt x="1775" y="4701"/>
                      <a:pt x="1527" y="4701"/>
                    </a:cubicBezTo>
                    <a:cubicBezTo>
                      <a:pt x="1121" y="4701"/>
                      <a:pt x="715" y="4863"/>
                      <a:pt x="420" y="5164"/>
                    </a:cubicBezTo>
                    <a:cubicBezTo>
                      <a:pt x="153" y="5450"/>
                      <a:pt x="1" y="5831"/>
                      <a:pt x="1" y="6231"/>
                    </a:cubicBezTo>
                    <a:cubicBezTo>
                      <a:pt x="10" y="6669"/>
                      <a:pt x="191" y="6993"/>
                      <a:pt x="467" y="7307"/>
                    </a:cubicBezTo>
                    <a:cubicBezTo>
                      <a:pt x="801" y="7698"/>
                      <a:pt x="1258" y="8002"/>
                      <a:pt x="1696" y="8260"/>
                    </a:cubicBezTo>
                    <a:cubicBezTo>
                      <a:pt x="2144" y="8526"/>
                      <a:pt x="2620" y="8745"/>
                      <a:pt x="3115" y="8907"/>
                    </a:cubicBezTo>
                    <a:cubicBezTo>
                      <a:pt x="3639" y="9079"/>
                      <a:pt x="4173" y="9193"/>
                      <a:pt x="4725" y="9260"/>
                    </a:cubicBezTo>
                    <a:cubicBezTo>
                      <a:pt x="4868" y="9274"/>
                      <a:pt x="5012" y="9282"/>
                      <a:pt x="5155" y="9282"/>
                    </a:cubicBezTo>
                    <a:cubicBezTo>
                      <a:pt x="5947" y="9282"/>
                      <a:pt x="6734" y="9061"/>
                      <a:pt x="7411" y="8650"/>
                    </a:cubicBezTo>
                    <a:cubicBezTo>
                      <a:pt x="7525" y="8584"/>
                      <a:pt x="7640" y="8507"/>
                      <a:pt x="7744" y="8431"/>
                    </a:cubicBezTo>
                    <a:cubicBezTo>
                      <a:pt x="8011" y="8241"/>
                      <a:pt x="8278" y="8041"/>
                      <a:pt x="8516" y="7822"/>
                    </a:cubicBezTo>
                    <a:cubicBezTo>
                      <a:pt x="8830" y="7545"/>
                      <a:pt x="9068" y="7221"/>
                      <a:pt x="9297" y="6879"/>
                    </a:cubicBezTo>
                    <a:cubicBezTo>
                      <a:pt x="9468" y="6640"/>
                      <a:pt x="9554" y="6317"/>
                      <a:pt x="9649" y="6059"/>
                    </a:cubicBezTo>
                    <a:cubicBezTo>
                      <a:pt x="9697" y="5926"/>
                      <a:pt x="9735" y="5783"/>
                      <a:pt x="9764" y="5650"/>
                    </a:cubicBezTo>
                    <a:cubicBezTo>
                      <a:pt x="9897" y="5078"/>
                      <a:pt x="9840" y="4488"/>
                      <a:pt x="9735" y="3916"/>
                    </a:cubicBezTo>
                    <a:cubicBezTo>
                      <a:pt x="9545" y="2830"/>
                      <a:pt x="9030" y="1840"/>
                      <a:pt x="8525" y="868"/>
                    </a:cubicBezTo>
                    <a:cubicBezTo>
                      <a:pt x="8231" y="299"/>
                      <a:pt x="7605" y="1"/>
                      <a:pt x="698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0"/>
              <p:cNvSpPr/>
              <p:nvPr/>
            </p:nvSpPr>
            <p:spPr>
              <a:xfrm>
                <a:off x="4313150" y="4256650"/>
                <a:ext cx="2812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7" extrusionOk="0">
                    <a:moveTo>
                      <a:pt x="9561" y="1"/>
                    </a:moveTo>
                    <a:cubicBezTo>
                      <a:pt x="8822" y="1"/>
                      <a:pt x="8079" y="500"/>
                      <a:pt x="7925" y="1259"/>
                    </a:cubicBezTo>
                    <a:cubicBezTo>
                      <a:pt x="7839" y="1726"/>
                      <a:pt x="7744" y="2193"/>
                      <a:pt x="7592" y="2641"/>
                    </a:cubicBezTo>
                    <a:cubicBezTo>
                      <a:pt x="7506" y="2841"/>
                      <a:pt x="7401" y="3022"/>
                      <a:pt x="7287" y="3203"/>
                    </a:cubicBezTo>
                    <a:cubicBezTo>
                      <a:pt x="7135" y="3384"/>
                      <a:pt x="6973" y="3565"/>
                      <a:pt x="6801" y="3726"/>
                    </a:cubicBezTo>
                    <a:cubicBezTo>
                      <a:pt x="6696" y="3803"/>
                      <a:pt x="6582" y="3869"/>
                      <a:pt x="6477" y="3936"/>
                    </a:cubicBezTo>
                    <a:lnTo>
                      <a:pt x="6115" y="4031"/>
                    </a:lnTo>
                    <a:cubicBezTo>
                      <a:pt x="6030" y="4036"/>
                      <a:pt x="5946" y="4038"/>
                      <a:pt x="5863" y="4038"/>
                    </a:cubicBezTo>
                    <a:cubicBezTo>
                      <a:pt x="5780" y="4038"/>
                      <a:pt x="5696" y="4036"/>
                      <a:pt x="5611" y="4031"/>
                    </a:cubicBezTo>
                    <a:cubicBezTo>
                      <a:pt x="5296" y="3984"/>
                      <a:pt x="5001" y="3907"/>
                      <a:pt x="4696" y="3812"/>
                    </a:cubicBezTo>
                    <a:cubicBezTo>
                      <a:pt x="4553" y="3745"/>
                      <a:pt x="4401" y="3679"/>
                      <a:pt x="4268" y="3593"/>
                    </a:cubicBezTo>
                    <a:cubicBezTo>
                      <a:pt x="4087" y="3498"/>
                      <a:pt x="3925" y="3384"/>
                      <a:pt x="3753" y="3269"/>
                    </a:cubicBezTo>
                    <a:cubicBezTo>
                      <a:pt x="3496" y="3069"/>
                      <a:pt x="3239" y="2850"/>
                      <a:pt x="2991" y="2622"/>
                    </a:cubicBezTo>
                    <a:cubicBezTo>
                      <a:pt x="2652" y="2320"/>
                      <a:pt x="2227" y="2163"/>
                      <a:pt x="1805" y="2163"/>
                    </a:cubicBezTo>
                    <a:cubicBezTo>
                      <a:pt x="1374" y="2163"/>
                      <a:pt x="947" y="2327"/>
                      <a:pt x="619" y="2669"/>
                    </a:cubicBezTo>
                    <a:cubicBezTo>
                      <a:pt x="0" y="3326"/>
                      <a:pt x="0" y="4431"/>
                      <a:pt x="667" y="5041"/>
                    </a:cubicBezTo>
                    <a:cubicBezTo>
                      <a:pt x="1286" y="5612"/>
                      <a:pt x="1953" y="6165"/>
                      <a:pt x="2696" y="6565"/>
                    </a:cubicBezTo>
                    <a:cubicBezTo>
                      <a:pt x="3086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19" y="7342"/>
                      <a:pt x="5589" y="7367"/>
                      <a:pt x="5865" y="7367"/>
                    </a:cubicBezTo>
                    <a:cubicBezTo>
                      <a:pt x="5969" y="7367"/>
                      <a:pt x="6075" y="7363"/>
                      <a:pt x="6182" y="7355"/>
                    </a:cubicBezTo>
                    <a:cubicBezTo>
                      <a:pt x="6620" y="7317"/>
                      <a:pt x="7068" y="7241"/>
                      <a:pt x="7487" y="7089"/>
                    </a:cubicBezTo>
                    <a:cubicBezTo>
                      <a:pt x="7773" y="6984"/>
                      <a:pt x="8049" y="6860"/>
                      <a:pt x="8306" y="6698"/>
                    </a:cubicBezTo>
                    <a:cubicBezTo>
                      <a:pt x="8782" y="6422"/>
                      <a:pt x="9211" y="6051"/>
                      <a:pt x="9592" y="5641"/>
                    </a:cubicBezTo>
                    <a:cubicBezTo>
                      <a:pt x="10106" y="5060"/>
                      <a:pt x="10487" y="4393"/>
                      <a:pt x="10754" y="3669"/>
                    </a:cubicBezTo>
                    <a:cubicBezTo>
                      <a:pt x="10945" y="3145"/>
                      <a:pt x="11049" y="2612"/>
                      <a:pt x="11154" y="2069"/>
                    </a:cubicBezTo>
                    <a:cubicBezTo>
                      <a:pt x="11249" y="1631"/>
                      <a:pt x="11211" y="1202"/>
                      <a:pt x="10973" y="812"/>
                    </a:cubicBezTo>
                    <a:cubicBezTo>
                      <a:pt x="10745" y="431"/>
                      <a:pt x="10373" y="155"/>
                      <a:pt x="9954" y="50"/>
                    </a:cubicBezTo>
                    <a:cubicBezTo>
                      <a:pt x="9826" y="17"/>
                      <a:pt x="9694" y="1"/>
                      <a:pt x="956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0"/>
              <p:cNvSpPr/>
              <p:nvPr/>
            </p:nvSpPr>
            <p:spPr>
              <a:xfrm>
                <a:off x="5165875" y="3741000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2" y="0"/>
                    </a:moveTo>
                    <a:cubicBezTo>
                      <a:pt x="7075" y="0"/>
                      <a:pt x="6799" y="72"/>
                      <a:pt x="6563" y="216"/>
                    </a:cubicBezTo>
                    <a:cubicBezTo>
                      <a:pt x="6239" y="407"/>
                      <a:pt x="5915" y="778"/>
                      <a:pt x="5858" y="1159"/>
                    </a:cubicBezTo>
                    <a:cubicBezTo>
                      <a:pt x="5744" y="1940"/>
                      <a:pt x="5630" y="2712"/>
                      <a:pt x="5392" y="3464"/>
                    </a:cubicBezTo>
                    <a:cubicBezTo>
                      <a:pt x="5334" y="3579"/>
                      <a:pt x="5268" y="3693"/>
                      <a:pt x="5201" y="3807"/>
                    </a:cubicBezTo>
                    <a:cubicBezTo>
                      <a:pt x="5106" y="3912"/>
                      <a:pt x="5011" y="4017"/>
                      <a:pt x="4915" y="4112"/>
                    </a:cubicBezTo>
                    <a:lnTo>
                      <a:pt x="4696" y="4245"/>
                    </a:lnTo>
                    <a:lnTo>
                      <a:pt x="4382" y="4321"/>
                    </a:lnTo>
                    <a:cubicBezTo>
                      <a:pt x="4217" y="4334"/>
                      <a:pt x="4053" y="4339"/>
                      <a:pt x="3889" y="4339"/>
                    </a:cubicBezTo>
                    <a:cubicBezTo>
                      <a:pt x="3562" y="4339"/>
                      <a:pt x="3236" y="4318"/>
                      <a:pt x="2905" y="4293"/>
                    </a:cubicBezTo>
                    <a:cubicBezTo>
                      <a:pt x="2591" y="4245"/>
                      <a:pt x="2277" y="4198"/>
                      <a:pt x="1963" y="4140"/>
                    </a:cubicBezTo>
                    <a:cubicBezTo>
                      <a:pt x="1831" y="4116"/>
                      <a:pt x="1702" y="4102"/>
                      <a:pt x="1576" y="4102"/>
                    </a:cubicBezTo>
                    <a:cubicBezTo>
                      <a:pt x="1309" y="4102"/>
                      <a:pt x="1053" y="4163"/>
                      <a:pt x="800" y="4312"/>
                    </a:cubicBezTo>
                    <a:cubicBezTo>
                      <a:pt x="458" y="4521"/>
                      <a:pt x="200" y="4864"/>
                      <a:pt x="105" y="5255"/>
                    </a:cubicBezTo>
                    <a:cubicBezTo>
                      <a:pt x="0" y="5645"/>
                      <a:pt x="67" y="6065"/>
                      <a:pt x="277" y="6417"/>
                    </a:cubicBezTo>
                    <a:cubicBezTo>
                      <a:pt x="467" y="6741"/>
                      <a:pt x="829" y="7055"/>
                      <a:pt x="1220" y="7122"/>
                    </a:cubicBezTo>
                    <a:cubicBezTo>
                      <a:pt x="1934" y="7246"/>
                      <a:pt x="2658" y="7341"/>
                      <a:pt x="3391" y="7408"/>
                    </a:cubicBezTo>
                    <a:cubicBezTo>
                      <a:pt x="3559" y="7423"/>
                      <a:pt x="3727" y="7430"/>
                      <a:pt x="3894" y="7430"/>
                    </a:cubicBezTo>
                    <a:cubicBezTo>
                      <a:pt x="4342" y="7430"/>
                      <a:pt x="4788" y="7379"/>
                      <a:pt x="5239" y="7303"/>
                    </a:cubicBezTo>
                    <a:cubicBezTo>
                      <a:pt x="5563" y="7246"/>
                      <a:pt x="5934" y="7093"/>
                      <a:pt x="6220" y="6950"/>
                    </a:cubicBezTo>
                    <a:lnTo>
                      <a:pt x="6439" y="6827"/>
                    </a:lnTo>
                    <a:cubicBezTo>
                      <a:pt x="6792" y="6617"/>
                      <a:pt x="7106" y="6350"/>
                      <a:pt x="7392" y="6065"/>
                    </a:cubicBezTo>
                    <a:cubicBezTo>
                      <a:pt x="7649" y="5807"/>
                      <a:pt x="7858" y="5493"/>
                      <a:pt x="8049" y="5198"/>
                    </a:cubicBezTo>
                    <a:cubicBezTo>
                      <a:pt x="8154" y="5045"/>
                      <a:pt x="8230" y="4864"/>
                      <a:pt x="8306" y="4693"/>
                    </a:cubicBezTo>
                    <a:cubicBezTo>
                      <a:pt x="8449" y="4331"/>
                      <a:pt x="8573" y="3988"/>
                      <a:pt x="8678" y="3617"/>
                    </a:cubicBezTo>
                    <a:cubicBezTo>
                      <a:pt x="8868" y="2931"/>
                      <a:pt x="8963" y="2226"/>
                      <a:pt x="8878" y="1521"/>
                    </a:cubicBezTo>
                    <a:cubicBezTo>
                      <a:pt x="8878" y="1245"/>
                      <a:pt x="8801" y="988"/>
                      <a:pt x="8668" y="750"/>
                    </a:cubicBezTo>
                    <a:cubicBezTo>
                      <a:pt x="8459" y="397"/>
                      <a:pt x="8116" y="150"/>
                      <a:pt x="7725" y="45"/>
                    </a:cubicBezTo>
                    <a:cubicBezTo>
                      <a:pt x="7603" y="15"/>
                      <a:pt x="7477" y="0"/>
                      <a:pt x="735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0"/>
              <p:cNvSpPr/>
              <p:nvPr/>
            </p:nvSpPr>
            <p:spPr>
              <a:xfrm>
                <a:off x="5130875" y="4043275"/>
                <a:ext cx="1991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0" extrusionOk="0">
                    <a:moveTo>
                      <a:pt x="4715" y="3337"/>
                    </a:moveTo>
                    <a:lnTo>
                      <a:pt x="4715" y="3413"/>
                    </a:lnTo>
                    <a:lnTo>
                      <a:pt x="4706" y="3422"/>
                    </a:lnTo>
                    <a:lnTo>
                      <a:pt x="4715" y="3337"/>
                    </a:lnTo>
                    <a:close/>
                    <a:moveTo>
                      <a:pt x="5374" y="0"/>
                    </a:moveTo>
                    <a:cubicBezTo>
                      <a:pt x="5090" y="0"/>
                      <a:pt x="4803" y="74"/>
                      <a:pt x="4544" y="231"/>
                    </a:cubicBezTo>
                    <a:cubicBezTo>
                      <a:pt x="3782" y="679"/>
                      <a:pt x="3505" y="1717"/>
                      <a:pt x="3972" y="2479"/>
                    </a:cubicBezTo>
                    <a:cubicBezTo>
                      <a:pt x="4191" y="2841"/>
                      <a:pt x="4420" y="3194"/>
                      <a:pt x="4610" y="3575"/>
                    </a:cubicBezTo>
                    <a:lnTo>
                      <a:pt x="4525" y="3708"/>
                    </a:lnTo>
                    <a:cubicBezTo>
                      <a:pt x="4372" y="3899"/>
                      <a:pt x="4201" y="4080"/>
                      <a:pt x="4010" y="4251"/>
                    </a:cubicBezTo>
                    <a:cubicBezTo>
                      <a:pt x="3886" y="4337"/>
                      <a:pt x="3763" y="4413"/>
                      <a:pt x="3629" y="4480"/>
                    </a:cubicBezTo>
                    <a:lnTo>
                      <a:pt x="3410" y="4546"/>
                    </a:lnTo>
                    <a:cubicBezTo>
                      <a:pt x="3334" y="4551"/>
                      <a:pt x="3258" y="4553"/>
                      <a:pt x="3182" y="4553"/>
                    </a:cubicBezTo>
                    <a:cubicBezTo>
                      <a:pt x="3105" y="4553"/>
                      <a:pt x="3029" y="4551"/>
                      <a:pt x="2953" y="4546"/>
                    </a:cubicBezTo>
                    <a:cubicBezTo>
                      <a:pt x="2572" y="4480"/>
                      <a:pt x="2200" y="4375"/>
                      <a:pt x="1829" y="4270"/>
                    </a:cubicBezTo>
                    <a:cubicBezTo>
                      <a:pt x="1715" y="4240"/>
                      <a:pt x="1599" y="4226"/>
                      <a:pt x="1483" y="4226"/>
                    </a:cubicBezTo>
                    <a:cubicBezTo>
                      <a:pt x="970" y="4226"/>
                      <a:pt x="468" y="4507"/>
                      <a:pt x="219" y="4965"/>
                    </a:cubicBezTo>
                    <a:cubicBezTo>
                      <a:pt x="48" y="5289"/>
                      <a:pt x="0" y="5680"/>
                      <a:pt x="95" y="6042"/>
                    </a:cubicBezTo>
                    <a:cubicBezTo>
                      <a:pt x="191" y="6375"/>
                      <a:pt x="448" y="6766"/>
                      <a:pt x="791" y="6908"/>
                    </a:cubicBezTo>
                    <a:cubicBezTo>
                      <a:pt x="1143" y="7061"/>
                      <a:pt x="1496" y="7194"/>
                      <a:pt x="1858" y="7299"/>
                    </a:cubicBezTo>
                    <a:cubicBezTo>
                      <a:pt x="2229" y="7394"/>
                      <a:pt x="2601" y="7442"/>
                      <a:pt x="2982" y="7470"/>
                    </a:cubicBezTo>
                    <a:cubicBezTo>
                      <a:pt x="3107" y="7483"/>
                      <a:pt x="3232" y="7490"/>
                      <a:pt x="3358" y="7490"/>
                    </a:cubicBezTo>
                    <a:cubicBezTo>
                      <a:pt x="4158" y="7490"/>
                      <a:pt x="4955" y="7234"/>
                      <a:pt x="5639" y="6823"/>
                    </a:cubicBezTo>
                    <a:cubicBezTo>
                      <a:pt x="5763" y="6746"/>
                      <a:pt x="5887" y="6670"/>
                      <a:pt x="6001" y="6585"/>
                    </a:cubicBezTo>
                    <a:cubicBezTo>
                      <a:pt x="6563" y="6185"/>
                      <a:pt x="7030" y="5708"/>
                      <a:pt x="7430" y="5146"/>
                    </a:cubicBezTo>
                    <a:cubicBezTo>
                      <a:pt x="7515" y="5042"/>
                      <a:pt x="7582" y="4937"/>
                      <a:pt x="7649" y="4813"/>
                    </a:cubicBezTo>
                    <a:cubicBezTo>
                      <a:pt x="7715" y="4632"/>
                      <a:pt x="7792" y="4451"/>
                      <a:pt x="7868" y="4270"/>
                    </a:cubicBezTo>
                    <a:cubicBezTo>
                      <a:pt x="7944" y="3822"/>
                      <a:pt x="7963" y="3451"/>
                      <a:pt x="7868" y="3013"/>
                    </a:cubicBezTo>
                    <a:cubicBezTo>
                      <a:pt x="7763" y="2508"/>
                      <a:pt x="7515" y="2032"/>
                      <a:pt x="7268" y="1584"/>
                    </a:cubicBezTo>
                    <a:cubicBezTo>
                      <a:pt x="7115" y="1317"/>
                      <a:pt x="6953" y="1051"/>
                      <a:pt x="6792" y="793"/>
                    </a:cubicBezTo>
                    <a:cubicBezTo>
                      <a:pt x="6482" y="288"/>
                      <a:pt x="5933" y="0"/>
                      <a:pt x="5374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0"/>
              <p:cNvSpPr/>
              <p:nvPr/>
            </p:nvSpPr>
            <p:spPr>
              <a:xfrm>
                <a:off x="4751775" y="4232175"/>
                <a:ext cx="22505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4" extrusionOk="0">
                    <a:moveTo>
                      <a:pt x="7392" y="0"/>
                    </a:moveTo>
                    <a:cubicBezTo>
                      <a:pt x="6630" y="10"/>
                      <a:pt x="5906" y="676"/>
                      <a:pt x="5954" y="1457"/>
                    </a:cubicBezTo>
                    <a:cubicBezTo>
                      <a:pt x="5992" y="2058"/>
                      <a:pt x="6030" y="2648"/>
                      <a:pt x="6068" y="3248"/>
                    </a:cubicBezTo>
                    <a:cubicBezTo>
                      <a:pt x="6096" y="3677"/>
                      <a:pt x="6106" y="4124"/>
                      <a:pt x="6077" y="4553"/>
                    </a:cubicBezTo>
                    <a:cubicBezTo>
                      <a:pt x="6049" y="4686"/>
                      <a:pt x="6020" y="4810"/>
                      <a:pt x="5982" y="4944"/>
                    </a:cubicBezTo>
                    <a:cubicBezTo>
                      <a:pt x="5925" y="5048"/>
                      <a:pt x="5868" y="5153"/>
                      <a:pt x="5811" y="5258"/>
                    </a:cubicBezTo>
                    <a:cubicBezTo>
                      <a:pt x="5630" y="5477"/>
                      <a:pt x="5439" y="5667"/>
                      <a:pt x="5239" y="5848"/>
                    </a:cubicBezTo>
                    <a:cubicBezTo>
                      <a:pt x="5125" y="5925"/>
                      <a:pt x="5011" y="5991"/>
                      <a:pt x="4887" y="6058"/>
                    </a:cubicBezTo>
                    <a:lnTo>
                      <a:pt x="4630" y="6125"/>
                    </a:lnTo>
                    <a:lnTo>
                      <a:pt x="4268" y="6134"/>
                    </a:lnTo>
                    <a:cubicBezTo>
                      <a:pt x="4153" y="6106"/>
                      <a:pt x="4049" y="6077"/>
                      <a:pt x="3944" y="6048"/>
                    </a:cubicBezTo>
                    <a:cubicBezTo>
                      <a:pt x="3715" y="5934"/>
                      <a:pt x="3496" y="5810"/>
                      <a:pt x="3277" y="5667"/>
                    </a:cubicBezTo>
                    <a:cubicBezTo>
                      <a:pt x="2991" y="5448"/>
                      <a:pt x="2686" y="5210"/>
                      <a:pt x="2353" y="5077"/>
                    </a:cubicBezTo>
                    <a:cubicBezTo>
                      <a:pt x="2124" y="4953"/>
                      <a:pt x="1886" y="4886"/>
                      <a:pt x="1629" y="4886"/>
                    </a:cubicBezTo>
                    <a:cubicBezTo>
                      <a:pt x="1229" y="4896"/>
                      <a:pt x="839" y="5058"/>
                      <a:pt x="562" y="5353"/>
                    </a:cubicBezTo>
                    <a:cubicBezTo>
                      <a:pt x="29" y="5906"/>
                      <a:pt x="0" y="6925"/>
                      <a:pt x="610" y="7449"/>
                    </a:cubicBezTo>
                    <a:cubicBezTo>
                      <a:pt x="981" y="7763"/>
                      <a:pt x="1420" y="8020"/>
                      <a:pt x="1820" y="8287"/>
                    </a:cubicBezTo>
                    <a:cubicBezTo>
                      <a:pt x="2201" y="8534"/>
                      <a:pt x="2648" y="8715"/>
                      <a:pt x="3067" y="8839"/>
                    </a:cubicBezTo>
                    <a:cubicBezTo>
                      <a:pt x="3482" y="8958"/>
                      <a:pt x="3911" y="9023"/>
                      <a:pt x="4342" y="9023"/>
                    </a:cubicBezTo>
                    <a:cubicBezTo>
                      <a:pt x="4396" y="9023"/>
                      <a:pt x="4451" y="9022"/>
                      <a:pt x="4506" y="9020"/>
                    </a:cubicBezTo>
                    <a:cubicBezTo>
                      <a:pt x="4763" y="9020"/>
                      <a:pt x="5020" y="8963"/>
                      <a:pt x="5277" y="8925"/>
                    </a:cubicBezTo>
                    <a:cubicBezTo>
                      <a:pt x="5687" y="8858"/>
                      <a:pt x="6077" y="8658"/>
                      <a:pt x="6439" y="8468"/>
                    </a:cubicBezTo>
                    <a:lnTo>
                      <a:pt x="6563" y="8392"/>
                    </a:lnTo>
                    <a:cubicBezTo>
                      <a:pt x="6849" y="8230"/>
                      <a:pt x="7097" y="8011"/>
                      <a:pt x="7335" y="7801"/>
                    </a:cubicBezTo>
                    <a:cubicBezTo>
                      <a:pt x="7592" y="7572"/>
                      <a:pt x="7820" y="7344"/>
                      <a:pt x="8030" y="7077"/>
                    </a:cubicBezTo>
                    <a:cubicBezTo>
                      <a:pt x="8440" y="6572"/>
                      <a:pt x="8697" y="6020"/>
                      <a:pt x="8868" y="5391"/>
                    </a:cubicBezTo>
                    <a:cubicBezTo>
                      <a:pt x="8973" y="5001"/>
                      <a:pt x="8973" y="4563"/>
                      <a:pt x="8992" y="4153"/>
                    </a:cubicBezTo>
                    <a:cubicBezTo>
                      <a:pt x="9002" y="3772"/>
                      <a:pt x="8973" y="3381"/>
                      <a:pt x="8944" y="3000"/>
                    </a:cubicBezTo>
                    <a:cubicBezTo>
                      <a:pt x="8916" y="2477"/>
                      <a:pt x="8878" y="1953"/>
                      <a:pt x="8849" y="1429"/>
                    </a:cubicBezTo>
                    <a:cubicBezTo>
                      <a:pt x="8821" y="1038"/>
                      <a:pt x="8697" y="676"/>
                      <a:pt x="8401" y="400"/>
                    </a:cubicBezTo>
                    <a:cubicBezTo>
                      <a:pt x="8135" y="143"/>
                      <a:pt x="7763" y="0"/>
                      <a:pt x="739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-1" y="2298847"/>
              <a:ext cx="3185521" cy="2948054"/>
              <a:chOff x="262675" y="238475"/>
              <a:chExt cx="1689125" cy="15631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1551800" y="464875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580" y="0"/>
                    </a:moveTo>
                    <a:cubicBezTo>
                      <a:pt x="484" y="0"/>
                      <a:pt x="398" y="17"/>
                      <a:pt x="336" y="57"/>
                    </a:cubicBezTo>
                    <a:cubicBezTo>
                      <a:pt x="0" y="303"/>
                      <a:pt x="506" y="584"/>
                      <a:pt x="892" y="584"/>
                    </a:cubicBezTo>
                    <a:cubicBezTo>
                      <a:pt x="998" y="584"/>
                      <a:pt x="1095" y="563"/>
                      <a:pt x="1163" y="513"/>
                    </a:cubicBezTo>
                    <a:cubicBezTo>
                      <a:pt x="1507" y="284"/>
                      <a:pt x="968" y="0"/>
                      <a:pt x="58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0"/>
              <p:cNvSpPr/>
              <p:nvPr/>
            </p:nvSpPr>
            <p:spPr>
              <a:xfrm>
                <a:off x="1619375" y="455600"/>
                <a:ext cx="307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39" extrusionOk="0">
                    <a:moveTo>
                      <a:pt x="496" y="1"/>
                    </a:moveTo>
                    <a:cubicBezTo>
                      <a:pt x="389" y="1"/>
                      <a:pt x="285" y="26"/>
                      <a:pt x="201" y="86"/>
                    </a:cubicBezTo>
                    <a:cubicBezTo>
                      <a:pt x="1" y="228"/>
                      <a:pt x="144" y="456"/>
                      <a:pt x="315" y="542"/>
                    </a:cubicBezTo>
                    <a:cubicBezTo>
                      <a:pt x="420" y="602"/>
                      <a:pt x="557" y="639"/>
                      <a:pt x="693" y="639"/>
                    </a:cubicBezTo>
                    <a:cubicBezTo>
                      <a:pt x="814" y="639"/>
                      <a:pt x="934" y="609"/>
                      <a:pt x="1028" y="542"/>
                    </a:cubicBezTo>
                    <a:cubicBezTo>
                      <a:pt x="1228" y="399"/>
                      <a:pt x="1085" y="200"/>
                      <a:pt x="914" y="114"/>
                    </a:cubicBezTo>
                    <a:cubicBezTo>
                      <a:pt x="798" y="48"/>
                      <a:pt x="644" y="1"/>
                      <a:pt x="49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0"/>
              <p:cNvSpPr/>
              <p:nvPr/>
            </p:nvSpPr>
            <p:spPr>
              <a:xfrm>
                <a:off x="1625250" y="528025"/>
                <a:ext cx="341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707" extrusionOk="0">
                    <a:moveTo>
                      <a:pt x="397" y="0"/>
                    </a:moveTo>
                    <a:cubicBezTo>
                      <a:pt x="183" y="0"/>
                      <a:pt x="0" y="80"/>
                      <a:pt x="80" y="299"/>
                    </a:cubicBezTo>
                    <a:cubicBezTo>
                      <a:pt x="171" y="573"/>
                      <a:pt x="440" y="707"/>
                      <a:pt x="710" y="707"/>
                    </a:cubicBezTo>
                    <a:cubicBezTo>
                      <a:pt x="861" y="707"/>
                      <a:pt x="1013" y="666"/>
                      <a:pt x="1135" y="584"/>
                    </a:cubicBezTo>
                    <a:cubicBezTo>
                      <a:pt x="1364" y="470"/>
                      <a:pt x="1193" y="213"/>
                      <a:pt x="1021" y="127"/>
                    </a:cubicBezTo>
                    <a:cubicBezTo>
                      <a:pt x="936" y="70"/>
                      <a:pt x="822" y="42"/>
                      <a:pt x="679" y="42"/>
                    </a:cubicBezTo>
                    <a:cubicBezTo>
                      <a:pt x="592" y="16"/>
                      <a:pt x="492" y="0"/>
                      <a:pt x="39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0"/>
              <p:cNvSpPr/>
              <p:nvPr/>
            </p:nvSpPr>
            <p:spPr>
              <a:xfrm>
                <a:off x="1672175" y="615375"/>
                <a:ext cx="34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15" extrusionOk="0">
                    <a:moveTo>
                      <a:pt x="599" y="0"/>
                    </a:moveTo>
                    <a:cubicBezTo>
                      <a:pt x="343" y="0"/>
                      <a:pt x="286" y="86"/>
                      <a:pt x="86" y="200"/>
                    </a:cubicBezTo>
                    <a:cubicBezTo>
                      <a:pt x="0" y="257"/>
                      <a:pt x="57" y="457"/>
                      <a:pt x="114" y="514"/>
                    </a:cubicBezTo>
                    <a:cubicBezTo>
                      <a:pt x="200" y="628"/>
                      <a:pt x="343" y="713"/>
                      <a:pt x="485" y="770"/>
                    </a:cubicBezTo>
                    <a:cubicBezTo>
                      <a:pt x="584" y="795"/>
                      <a:pt x="700" y="815"/>
                      <a:pt x="817" y="815"/>
                    </a:cubicBezTo>
                    <a:cubicBezTo>
                      <a:pt x="970" y="815"/>
                      <a:pt x="1127" y="782"/>
                      <a:pt x="1256" y="685"/>
                    </a:cubicBezTo>
                    <a:cubicBezTo>
                      <a:pt x="1313" y="656"/>
                      <a:pt x="1341" y="599"/>
                      <a:pt x="1341" y="571"/>
                    </a:cubicBezTo>
                    <a:cubicBezTo>
                      <a:pt x="1370" y="542"/>
                      <a:pt x="1370" y="514"/>
                      <a:pt x="1370" y="485"/>
                    </a:cubicBezTo>
                    <a:cubicBezTo>
                      <a:pt x="1370" y="457"/>
                      <a:pt x="1370" y="428"/>
                      <a:pt x="1341" y="400"/>
                    </a:cubicBezTo>
                    <a:cubicBezTo>
                      <a:pt x="1341" y="371"/>
                      <a:pt x="1341" y="371"/>
                      <a:pt x="1341" y="371"/>
                    </a:cubicBezTo>
                    <a:cubicBezTo>
                      <a:pt x="1313" y="285"/>
                      <a:pt x="1284" y="228"/>
                      <a:pt x="1227" y="200"/>
                    </a:cubicBezTo>
                    <a:cubicBezTo>
                      <a:pt x="1199" y="200"/>
                      <a:pt x="1170" y="171"/>
                      <a:pt x="1170" y="171"/>
                    </a:cubicBezTo>
                    <a:cubicBezTo>
                      <a:pt x="1142" y="143"/>
                      <a:pt x="1113" y="143"/>
                      <a:pt x="1113" y="114"/>
                    </a:cubicBezTo>
                    <a:lnTo>
                      <a:pt x="1056" y="114"/>
                    </a:lnTo>
                    <a:cubicBezTo>
                      <a:pt x="999" y="86"/>
                      <a:pt x="970" y="57"/>
                      <a:pt x="913" y="57"/>
                    </a:cubicBezTo>
                    <a:cubicBezTo>
                      <a:pt x="885" y="29"/>
                      <a:pt x="856" y="29"/>
                      <a:pt x="828" y="29"/>
                    </a:cubicBezTo>
                    <a:cubicBezTo>
                      <a:pt x="799" y="29"/>
                      <a:pt x="799" y="29"/>
                      <a:pt x="77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0"/>
              <p:cNvSpPr/>
              <p:nvPr/>
            </p:nvSpPr>
            <p:spPr>
              <a:xfrm>
                <a:off x="1703100" y="559050"/>
                <a:ext cx="26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23" extrusionOk="0">
                    <a:moveTo>
                      <a:pt x="441" y="0"/>
                    </a:moveTo>
                    <a:cubicBezTo>
                      <a:pt x="363" y="0"/>
                      <a:pt x="292" y="17"/>
                      <a:pt x="247" y="56"/>
                    </a:cubicBezTo>
                    <a:cubicBezTo>
                      <a:pt x="1" y="213"/>
                      <a:pt x="352" y="422"/>
                      <a:pt x="625" y="422"/>
                    </a:cubicBezTo>
                    <a:cubicBezTo>
                      <a:pt x="700" y="422"/>
                      <a:pt x="769" y="407"/>
                      <a:pt x="818" y="370"/>
                    </a:cubicBezTo>
                    <a:cubicBezTo>
                      <a:pt x="1060" y="194"/>
                      <a:pt x="707" y="0"/>
                      <a:pt x="44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0"/>
              <p:cNvSpPr/>
              <p:nvPr/>
            </p:nvSpPr>
            <p:spPr>
              <a:xfrm>
                <a:off x="1695625" y="505350"/>
                <a:ext cx="315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499" extrusionOk="0">
                    <a:moveTo>
                      <a:pt x="521" y="1"/>
                    </a:moveTo>
                    <a:cubicBezTo>
                      <a:pt x="430" y="1"/>
                      <a:pt x="346" y="20"/>
                      <a:pt x="289" y="64"/>
                    </a:cubicBezTo>
                    <a:cubicBezTo>
                      <a:pt x="1" y="264"/>
                      <a:pt x="420" y="498"/>
                      <a:pt x="742" y="498"/>
                    </a:cubicBezTo>
                    <a:cubicBezTo>
                      <a:pt x="833" y="498"/>
                      <a:pt x="917" y="479"/>
                      <a:pt x="974" y="435"/>
                    </a:cubicBezTo>
                    <a:cubicBezTo>
                      <a:pt x="1263" y="235"/>
                      <a:pt x="843" y="1"/>
                      <a:pt x="52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0"/>
              <p:cNvSpPr/>
              <p:nvPr/>
            </p:nvSpPr>
            <p:spPr>
              <a:xfrm>
                <a:off x="1539000" y="538775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622" y="1"/>
                    </a:moveTo>
                    <a:cubicBezTo>
                      <a:pt x="520" y="1"/>
                      <a:pt x="427" y="21"/>
                      <a:pt x="363" y="68"/>
                    </a:cubicBezTo>
                    <a:cubicBezTo>
                      <a:pt x="0" y="317"/>
                      <a:pt x="537" y="621"/>
                      <a:pt x="945" y="621"/>
                    </a:cubicBezTo>
                    <a:cubicBezTo>
                      <a:pt x="1051" y="621"/>
                      <a:pt x="1148" y="600"/>
                      <a:pt x="1219" y="553"/>
                    </a:cubicBezTo>
                    <a:cubicBezTo>
                      <a:pt x="1559" y="304"/>
                      <a:pt x="1017" y="1"/>
                      <a:pt x="62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0"/>
              <p:cNvSpPr/>
              <p:nvPr/>
            </p:nvSpPr>
            <p:spPr>
              <a:xfrm>
                <a:off x="1580150" y="599850"/>
                <a:ext cx="30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632" extrusionOk="0">
                    <a:moveTo>
                      <a:pt x="568" y="1"/>
                    </a:moveTo>
                    <a:cubicBezTo>
                      <a:pt x="514" y="1"/>
                      <a:pt x="457" y="8"/>
                      <a:pt x="400" y="22"/>
                    </a:cubicBezTo>
                    <a:cubicBezTo>
                      <a:pt x="372" y="36"/>
                      <a:pt x="357" y="43"/>
                      <a:pt x="364" y="43"/>
                    </a:cubicBezTo>
                    <a:cubicBezTo>
                      <a:pt x="372" y="43"/>
                      <a:pt x="400" y="36"/>
                      <a:pt x="457" y="22"/>
                    </a:cubicBezTo>
                    <a:lnTo>
                      <a:pt x="457" y="22"/>
                    </a:lnTo>
                    <a:cubicBezTo>
                      <a:pt x="372" y="50"/>
                      <a:pt x="315" y="79"/>
                      <a:pt x="257" y="108"/>
                    </a:cubicBezTo>
                    <a:cubicBezTo>
                      <a:pt x="1" y="279"/>
                      <a:pt x="286" y="536"/>
                      <a:pt x="486" y="593"/>
                    </a:cubicBezTo>
                    <a:cubicBezTo>
                      <a:pt x="550" y="614"/>
                      <a:pt x="653" y="631"/>
                      <a:pt x="760" y="631"/>
                    </a:cubicBezTo>
                    <a:cubicBezTo>
                      <a:pt x="938" y="631"/>
                      <a:pt x="1124" y="582"/>
                      <a:pt x="1142" y="421"/>
                    </a:cubicBezTo>
                    <a:cubicBezTo>
                      <a:pt x="1199" y="165"/>
                      <a:pt x="828" y="50"/>
                      <a:pt x="714" y="22"/>
                    </a:cubicBezTo>
                    <a:cubicBezTo>
                      <a:pt x="671" y="8"/>
                      <a:pt x="621" y="1"/>
                      <a:pt x="568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0"/>
              <p:cNvSpPr/>
              <p:nvPr/>
            </p:nvSpPr>
            <p:spPr>
              <a:xfrm>
                <a:off x="1516675" y="641900"/>
                <a:ext cx="265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642" extrusionOk="0">
                    <a:moveTo>
                      <a:pt x="426" y="0"/>
                    </a:moveTo>
                    <a:cubicBezTo>
                      <a:pt x="348" y="0"/>
                      <a:pt x="272" y="16"/>
                      <a:pt x="200" y="52"/>
                    </a:cubicBezTo>
                    <a:cubicBezTo>
                      <a:pt x="29" y="109"/>
                      <a:pt x="0" y="223"/>
                      <a:pt x="57" y="366"/>
                    </a:cubicBezTo>
                    <a:cubicBezTo>
                      <a:pt x="114" y="451"/>
                      <a:pt x="200" y="508"/>
                      <a:pt x="257" y="565"/>
                    </a:cubicBezTo>
                    <a:cubicBezTo>
                      <a:pt x="346" y="610"/>
                      <a:pt x="491" y="641"/>
                      <a:pt x="631" y="641"/>
                    </a:cubicBezTo>
                    <a:cubicBezTo>
                      <a:pt x="852" y="641"/>
                      <a:pt x="1062" y="564"/>
                      <a:pt x="1027" y="337"/>
                    </a:cubicBezTo>
                    <a:cubicBezTo>
                      <a:pt x="1055" y="198"/>
                      <a:pt x="921" y="114"/>
                      <a:pt x="783" y="83"/>
                    </a:cubicBezTo>
                    <a:lnTo>
                      <a:pt x="783" y="83"/>
                    </a:lnTo>
                    <a:cubicBezTo>
                      <a:pt x="790" y="86"/>
                      <a:pt x="799" y="93"/>
                      <a:pt x="799" y="109"/>
                    </a:cubicBezTo>
                    <a:cubicBezTo>
                      <a:pt x="799" y="109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5" y="81"/>
                      <a:pt x="779" y="82"/>
                      <a:pt x="783" y="83"/>
                    </a:cubicBezTo>
                    <a:lnTo>
                      <a:pt x="783" y="83"/>
                    </a:lnTo>
                    <a:cubicBezTo>
                      <a:pt x="776" y="80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1" y="80"/>
                      <a:pt x="771" y="80"/>
                      <a:pt x="771" y="80"/>
                    </a:cubicBezTo>
                    <a:lnTo>
                      <a:pt x="742" y="80"/>
                    </a:lnTo>
                    <a:cubicBezTo>
                      <a:pt x="643" y="31"/>
                      <a:pt x="534" y="0"/>
                      <a:pt x="42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0"/>
              <p:cNvSpPr/>
              <p:nvPr/>
            </p:nvSpPr>
            <p:spPr>
              <a:xfrm>
                <a:off x="1535225" y="643175"/>
                <a:ext cx="7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0" extrusionOk="0">
                    <a:moveTo>
                      <a:pt x="29" y="29"/>
                    </a:moveTo>
                    <a:lnTo>
                      <a:pt x="29" y="29"/>
                    </a:lnTo>
                    <a:cubicBezTo>
                      <a:pt x="0" y="1"/>
                      <a:pt x="0" y="1"/>
                      <a:pt x="29" y="29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0"/>
              <p:cNvSpPr/>
              <p:nvPr/>
            </p:nvSpPr>
            <p:spPr>
              <a:xfrm>
                <a:off x="1423225" y="549975"/>
                <a:ext cx="64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52" extrusionOk="0">
                    <a:moveTo>
                      <a:pt x="1097" y="1"/>
                    </a:moveTo>
                    <a:cubicBezTo>
                      <a:pt x="851" y="1"/>
                      <a:pt x="613" y="59"/>
                      <a:pt x="429" y="191"/>
                    </a:cubicBezTo>
                    <a:cubicBezTo>
                      <a:pt x="1" y="505"/>
                      <a:pt x="314" y="961"/>
                      <a:pt x="657" y="1132"/>
                    </a:cubicBezTo>
                    <a:cubicBezTo>
                      <a:pt x="888" y="1271"/>
                      <a:pt x="1185" y="1351"/>
                      <a:pt x="1476" y="1351"/>
                    </a:cubicBezTo>
                    <a:cubicBezTo>
                      <a:pt x="1726" y="1351"/>
                      <a:pt x="1972" y="1292"/>
                      <a:pt x="2169" y="1161"/>
                    </a:cubicBezTo>
                    <a:cubicBezTo>
                      <a:pt x="2568" y="847"/>
                      <a:pt x="2255" y="391"/>
                      <a:pt x="1912" y="219"/>
                    </a:cubicBezTo>
                    <a:cubicBezTo>
                      <a:pt x="1682" y="81"/>
                      <a:pt x="1384" y="1"/>
                      <a:pt x="1097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0"/>
              <p:cNvSpPr/>
              <p:nvPr/>
            </p:nvSpPr>
            <p:spPr>
              <a:xfrm>
                <a:off x="1391850" y="459925"/>
                <a:ext cx="378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6" extrusionOk="0">
                    <a:moveTo>
                      <a:pt x="553" y="0"/>
                    </a:moveTo>
                    <a:cubicBezTo>
                      <a:pt x="352" y="0"/>
                      <a:pt x="164" y="68"/>
                      <a:pt x="86" y="255"/>
                    </a:cubicBezTo>
                    <a:cubicBezTo>
                      <a:pt x="86" y="283"/>
                      <a:pt x="86" y="312"/>
                      <a:pt x="57" y="312"/>
                    </a:cubicBezTo>
                    <a:cubicBezTo>
                      <a:pt x="0" y="483"/>
                      <a:pt x="228" y="654"/>
                      <a:pt x="343" y="711"/>
                    </a:cubicBezTo>
                    <a:cubicBezTo>
                      <a:pt x="495" y="799"/>
                      <a:pt x="664" y="836"/>
                      <a:pt x="838" y="836"/>
                    </a:cubicBezTo>
                    <a:cubicBezTo>
                      <a:pt x="891" y="836"/>
                      <a:pt x="945" y="832"/>
                      <a:pt x="999" y="826"/>
                    </a:cubicBezTo>
                    <a:cubicBezTo>
                      <a:pt x="1427" y="740"/>
                      <a:pt x="1512" y="340"/>
                      <a:pt x="1113" y="141"/>
                    </a:cubicBezTo>
                    <a:cubicBezTo>
                      <a:pt x="1084" y="141"/>
                      <a:pt x="1056" y="112"/>
                      <a:pt x="1027" y="112"/>
                    </a:cubicBezTo>
                    <a:cubicBezTo>
                      <a:pt x="898" y="47"/>
                      <a:pt x="721" y="0"/>
                      <a:pt x="55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0"/>
              <p:cNvSpPr/>
              <p:nvPr/>
            </p:nvSpPr>
            <p:spPr>
              <a:xfrm>
                <a:off x="1383450" y="412300"/>
                <a:ext cx="305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596" extrusionOk="0">
                    <a:moveTo>
                      <a:pt x="452" y="1"/>
                    </a:moveTo>
                    <a:cubicBezTo>
                      <a:pt x="315" y="1"/>
                      <a:pt x="185" y="47"/>
                      <a:pt x="108" y="163"/>
                    </a:cubicBezTo>
                    <a:cubicBezTo>
                      <a:pt x="79" y="191"/>
                      <a:pt x="51" y="248"/>
                      <a:pt x="51" y="305"/>
                    </a:cubicBezTo>
                    <a:cubicBezTo>
                      <a:pt x="1" y="505"/>
                      <a:pt x="324" y="596"/>
                      <a:pt x="500" y="596"/>
                    </a:cubicBezTo>
                    <a:cubicBezTo>
                      <a:pt x="525" y="596"/>
                      <a:pt x="547" y="594"/>
                      <a:pt x="564" y="591"/>
                    </a:cubicBezTo>
                    <a:lnTo>
                      <a:pt x="507" y="562"/>
                    </a:lnTo>
                    <a:lnTo>
                      <a:pt x="507" y="562"/>
                    </a:lnTo>
                    <a:cubicBezTo>
                      <a:pt x="527" y="564"/>
                      <a:pt x="548" y="566"/>
                      <a:pt x="570" y="566"/>
                    </a:cubicBezTo>
                    <a:cubicBezTo>
                      <a:pt x="816" y="566"/>
                      <a:pt x="1220" y="424"/>
                      <a:pt x="907" y="163"/>
                    </a:cubicBezTo>
                    <a:cubicBezTo>
                      <a:pt x="797" y="69"/>
                      <a:pt x="619" y="1"/>
                      <a:pt x="45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0"/>
              <p:cNvSpPr/>
              <p:nvPr/>
            </p:nvSpPr>
            <p:spPr>
              <a:xfrm>
                <a:off x="1479850" y="410725"/>
                <a:ext cx="240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67" extrusionOk="0">
                    <a:moveTo>
                      <a:pt x="253" y="0"/>
                    </a:moveTo>
                    <a:cubicBezTo>
                      <a:pt x="130" y="0"/>
                      <a:pt x="1" y="48"/>
                      <a:pt x="18" y="169"/>
                    </a:cubicBezTo>
                    <a:cubicBezTo>
                      <a:pt x="47" y="340"/>
                      <a:pt x="132" y="397"/>
                      <a:pt x="275" y="482"/>
                    </a:cubicBezTo>
                    <a:cubicBezTo>
                      <a:pt x="338" y="533"/>
                      <a:pt x="461" y="566"/>
                      <a:pt x="583" y="566"/>
                    </a:cubicBezTo>
                    <a:cubicBezTo>
                      <a:pt x="737" y="566"/>
                      <a:pt x="887" y="512"/>
                      <a:pt x="903" y="368"/>
                    </a:cubicBezTo>
                    <a:cubicBezTo>
                      <a:pt x="960" y="169"/>
                      <a:pt x="703" y="83"/>
                      <a:pt x="503" y="83"/>
                    </a:cubicBezTo>
                    <a:cubicBezTo>
                      <a:pt x="475" y="83"/>
                      <a:pt x="475" y="54"/>
                      <a:pt x="446" y="54"/>
                    </a:cubicBezTo>
                    <a:cubicBezTo>
                      <a:pt x="412" y="21"/>
                      <a:pt x="334" y="0"/>
                      <a:pt x="25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0"/>
              <p:cNvSpPr/>
              <p:nvPr/>
            </p:nvSpPr>
            <p:spPr>
              <a:xfrm>
                <a:off x="1331200" y="522475"/>
                <a:ext cx="471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058" extrusionOk="0">
                    <a:moveTo>
                      <a:pt x="688" y="0"/>
                    </a:moveTo>
                    <a:cubicBezTo>
                      <a:pt x="637" y="0"/>
                      <a:pt x="588" y="2"/>
                      <a:pt x="543" y="7"/>
                    </a:cubicBezTo>
                    <a:cubicBezTo>
                      <a:pt x="372" y="35"/>
                      <a:pt x="1" y="207"/>
                      <a:pt x="115" y="463"/>
                    </a:cubicBezTo>
                    <a:lnTo>
                      <a:pt x="144" y="578"/>
                    </a:lnTo>
                    <a:cubicBezTo>
                      <a:pt x="306" y="903"/>
                      <a:pt x="677" y="1058"/>
                      <a:pt x="1041" y="1058"/>
                    </a:cubicBezTo>
                    <a:cubicBezTo>
                      <a:pt x="1123" y="1058"/>
                      <a:pt x="1206" y="1050"/>
                      <a:pt x="1285" y="1034"/>
                    </a:cubicBezTo>
                    <a:cubicBezTo>
                      <a:pt x="1684" y="977"/>
                      <a:pt x="1884" y="635"/>
                      <a:pt x="1542" y="321"/>
                    </a:cubicBezTo>
                    <a:lnTo>
                      <a:pt x="1456" y="235"/>
                    </a:lnTo>
                    <a:cubicBezTo>
                      <a:pt x="1288" y="67"/>
                      <a:pt x="958" y="0"/>
                      <a:pt x="68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0"/>
              <p:cNvSpPr/>
              <p:nvPr/>
            </p:nvSpPr>
            <p:spPr>
              <a:xfrm>
                <a:off x="1277700" y="468250"/>
                <a:ext cx="35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04" extrusionOk="0">
                    <a:moveTo>
                      <a:pt x="654" y="0"/>
                    </a:moveTo>
                    <a:cubicBezTo>
                      <a:pt x="550" y="0"/>
                      <a:pt x="443" y="22"/>
                      <a:pt x="343" y="65"/>
                    </a:cubicBezTo>
                    <a:cubicBezTo>
                      <a:pt x="201" y="122"/>
                      <a:pt x="144" y="179"/>
                      <a:pt x="87" y="321"/>
                    </a:cubicBezTo>
                    <a:cubicBezTo>
                      <a:pt x="1" y="607"/>
                      <a:pt x="458" y="749"/>
                      <a:pt x="629" y="778"/>
                    </a:cubicBezTo>
                    <a:cubicBezTo>
                      <a:pt x="687" y="794"/>
                      <a:pt x="752" y="804"/>
                      <a:pt x="819" y="804"/>
                    </a:cubicBezTo>
                    <a:cubicBezTo>
                      <a:pt x="982" y="804"/>
                      <a:pt x="1155" y="748"/>
                      <a:pt x="1256" y="607"/>
                    </a:cubicBezTo>
                    <a:cubicBezTo>
                      <a:pt x="1285" y="578"/>
                      <a:pt x="1313" y="521"/>
                      <a:pt x="1313" y="464"/>
                    </a:cubicBezTo>
                    <a:cubicBezTo>
                      <a:pt x="1399" y="264"/>
                      <a:pt x="1085" y="93"/>
                      <a:pt x="943" y="65"/>
                    </a:cubicBezTo>
                    <a:cubicBezTo>
                      <a:pt x="857" y="22"/>
                      <a:pt x="757" y="0"/>
                      <a:pt x="654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0"/>
              <p:cNvSpPr/>
              <p:nvPr/>
            </p:nvSpPr>
            <p:spPr>
              <a:xfrm>
                <a:off x="1285550" y="352025"/>
                <a:ext cx="24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732" extrusionOk="0">
                    <a:moveTo>
                      <a:pt x="452" y="1"/>
                    </a:moveTo>
                    <a:cubicBezTo>
                      <a:pt x="423" y="1"/>
                      <a:pt x="396" y="2"/>
                      <a:pt x="372" y="6"/>
                    </a:cubicBezTo>
                    <a:lnTo>
                      <a:pt x="286" y="34"/>
                    </a:lnTo>
                    <a:cubicBezTo>
                      <a:pt x="172" y="34"/>
                      <a:pt x="1" y="91"/>
                      <a:pt x="1" y="234"/>
                    </a:cubicBezTo>
                    <a:cubicBezTo>
                      <a:pt x="1" y="405"/>
                      <a:pt x="86" y="462"/>
                      <a:pt x="144" y="605"/>
                    </a:cubicBezTo>
                    <a:cubicBezTo>
                      <a:pt x="163" y="681"/>
                      <a:pt x="258" y="732"/>
                      <a:pt x="344" y="732"/>
                    </a:cubicBezTo>
                    <a:cubicBezTo>
                      <a:pt x="388" y="732"/>
                      <a:pt x="429" y="719"/>
                      <a:pt x="457" y="691"/>
                    </a:cubicBezTo>
                    <a:cubicBezTo>
                      <a:pt x="543" y="605"/>
                      <a:pt x="657" y="605"/>
                      <a:pt x="771" y="576"/>
                    </a:cubicBezTo>
                    <a:cubicBezTo>
                      <a:pt x="857" y="548"/>
                      <a:pt x="942" y="462"/>
                      <a:pt x="971" y="377"/>
                    </a:cubicBezTo>
                    <a:cubicBezTo>
                      <a:pt x="971" y="377"/>
                      <a:pt x="971" y="348"/>
                      <a:pt x="971" y="320"/>
                    </a:cubicBezTo>
                    <a:cubicBezTo>
                      <a:pt x="971" y="94"/>
                      <a:pt x="663" y="1"/>
                      <a:pt x="45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0"/>
              <p:cNvSpPr/>
              <p:nvPr/>
            </p:nvSpPr>
            <p:spPr>
              <a:xfrm>
                <a:off x="1427500" y="307250"/>
                <a:ext cx="348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21" extrusionOk="0">
                    <a:moveTo>
                      <a:pt x="581" y="0"/>
                    </a:moveTo>
                    <a:cubicBezTo>
                      <a:pt x="520" y="0"/>
                      <a:pt x="467" y="9"/>
                      <a:pt x="429" y="28"/>
                    </a:cubicBezTo>
                    <a:cubicBezTo>
                      <a:pt x="286" y="85"/>
                      <a:pt x="200" y="170"/>
                      <a:pt x="86" y="256"/>
                    </a:cubicBezTo>
                    <a:cubicBezTo>
                      <a:pt x="1" y="313"/>
                      <a:pt x="29" y="399"/>
                      <a:pt x="86" y="456"/>
                    </a:cubicBezTo>
                    <a:cubicBezTo>
                      <a:pt x="224" y="563"/>
                      <a:pt x="427" y="621"/>
                      <a:pt x="625" y="621"/>
                    </a:cubicBezTo>
                    <a:cubicBezTo>
                      <a:pt x="797" y="621"/>
                      <a:pt x="966" y="577"/>
                      <a:pt x="1085" y="484"/>
                    </a:cubicBezTo>
                    <a:cubicBezTo>
                      <a:pt x="1395" y="222"/>
                      <a:pt x="889" y="0"/>
                      <a:pt x="58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0"/>
              <p:cNvSpPr/>
              <p:nvPr/>
            </p:nvSpPr>
            <p:spPr>
              <a:xfrm>
                <a:off x="1626525" y="348125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226" y="1"/>
                    </a:moveTo>
                    <a:cubicBezTo>
                      <a:pt x="133" y="1"/>
                      <a:pt x="44" y="28"/>
                      <a:pt x="29" y="105"/>
                    </a:cubicBezTo>
                    <a:lnTo>
                      <a:pt x="29" y="133"/>
                    </a:lnTo>
                    <a:cubicBezTo>
                      <a:pt x="0" y="190"/>
                      <a:pt x="0" y="276"/>
                      <a:pt x="29" y="304"/>
                    </a:cubicBezTo>
                    <a:cubicBezTo>
                      <a:pt x="124" y="423"/>
                      <a:pt x="298" y="483"/>
                      <a:pt x="436" y="483"/>
                    </a:cubicBezTo>
                    <a:cubicBezTo>
                      <a:pt x="464" y="483"/>
                      <a:pt x="490" y="480"/>
                      <a:pt x="514" y="476"/>
                    </a:cubicBezTo>
                    <a:cubicBezTo>
                      <a:pt x="656" y="447"/>
                      <a:pt x="799" y="333"/>
                      <a:pt x="685" y="190"/>
                    </a:cubicBezTo>
                    <a:cubicBezTo>
                      <a:pt x="656" y="133"/>
                      <a:pt x="571" y="76"/>
                      <a:pt x="485" y="76"/>
                    </a:cubicBezTo>
                    <a:cubicBezTo>
                      <a:pt x="457" y="48"/>
                      <a:pt x="457" y="48"/>
                      <a:pt x="428" y="48"/>
                    </a:cubicBezTo>
                    <a:cubicBezTo>
                      <a:pt x="389" y="21"/>
                      <a:pt x="306" y="1"/>
                      <a:pt x="22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0"/>
              <p:cNvSpPr/>
              <p:nvPr/>
            </p:nvSpPr>
            <p:spPr>
              <a:xfrm>
                <a:off x="1533075" y="362925"/>
                <a:ext cx="364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2" extrusionOk="0">
                    <a:moveTo>
                      <a:pt x="661" y="0"/>
                    </a:moveTo>
                    <a:cubicBezTo>
                      <a:pt x="553" y="0"/>
                      <a:pt x="452" y="18"/>
                      <a:pt x="371" y="55"/>
                    </a:cubicBezTo>
                    <a:cubicBezTo>
                      <a:pt x="200" y="169"/>
                      <a:pt x="115" y="226"/>
                      <a:pt x="58" y="397"/>
                    </a:cubicBezTo>
                    <a:cubicBezTo>
                      <a:pt x="1" y="568"/>
                      <a:pt x="229" y="768"/>
                      <a:pt x="343" y="825"/>
                    </a:cubicBezTo>
                    <a:cubicBezTo>
                      <a:pt x="314" y="797"/>
                      <a:pt x="286" y="768"/>
                      <a:pt x="257" y="740"/>
                    </a:cubicBezTo>
                    <a:lnTo>
                      <a:pt x="257" y="740"/>
                    </a:lnTo>
                    <a:cubicBezTo>
                      <a:pt x="378" y="861"/>
                      <a:pt x="614" y="982"/>
                      <a:pt x="832" y="982"/>
                    </a:cubicBezTo>
                    <a:cubicBezTo>
                      <a:pt x="922" y="982"/>
                      <a:pt x="1010" y="961"/>
                      <a:pt x="1085" y="911"/>
                    </a:cubicBezTo>
                    <a:cubicBezTo>
                      <a:pt x="1256" y="882"/>
                      <a:pt x="1370" y="797"/>
                      <a:pt x="1427" y="625"/>
                    </a:cubicBezTo>
                    <a:cubicBezTo>
                      <a:pt x="1456" y="568"/>
                      <a:pt x="1456" y="483"/>
                      <a:pt x="1427" y="426"/>
                    </a:cubicBezTo>
                    <a:cubicBezTo>
                      <a:pt x="1342" y="150"/>
                      <a:pt x="974" y="0"/>
                      <a:pt x="66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0"/>
              <p:cNvSpPr/>
              <p:nvPr/>
            </p:nvSpPr>
            <p:spPr>
              <a:xfrm>
                <a:off x="1505250" y="251500"/>
                <a:ext cx="464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143" extrusionOk="0">
                    <a:moveTo>
                      <a:pt x="631" y="1"/>
                    </a:moveTo>
                    <a:cubicBezTo>
                      <a:pt x="361" y="1"/>
                      <a:pt x="101" y="79"/>
                      <a:pt x="29" y="346"/>
                    </a:cubicBezTo>
                    <a:cubicBezTo>
                      <a:pt x="1" y="432"/>
                      <a:pt x="29" y="546"/>
                      <a:pt x="29" y="631"/>
                    </a:cubicBezTo>
                    <a:cubicBezTo>
                      <a:pt x="75" y="997"/>
                      <a:pt x="614" y="1143"/>
                      <a:pt x="988" y="1143"/>
                    </a:cubicBezTo>
                    <a:cubicBezTo>
                      <a:pt x="1082" y="1143"/>
                      <a:pt x="1165" y="1134"/>
                      <a:pt x="1228" y="1116"/>
                    </a:cubicBezTo>
                    <a:cubicBezTo>
                      <a:pt x="1570" y="1059"/>
                      <a:pt x="1855" y="831"/>
                      <a:pt x="1656" y="489"/>
                    </a:cubicBezTo>
                    <a:cubicBezTo>
                      <a:pt x="1542" y="261"/>
                      <a:pt x="1313" y="146"/>
                      <a:pt x="1085" y="61"/>
                    </a:cubicBezTo>
                    <a:cubicBezTo>
                      <a:pt x="957" y="29"/>
                      <a:pt x="792" y="1"/>
                      <a:pt x="63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0"/>
              <p:cNvSpPr/>
              <p:nvPr/>
            </p:nvSpPr>
            <p:spPr>
              <a:xfrm>
                <a:off x="1711400" y="379975"/>
                <a:ext cx="363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740" extrusionOk="0">
                    <a:moveTo>
                      <a:pt x="685" y="1"/>
                    </a:moveTo>
                    <a:cubicBezTo>
                      <a:pt x="257" y="1"/>
                      <a:pt x="1" y="400"/>
                      <a:pt x="429" y="628"/>
                    </a:cubicBezTo>
                    <a:cubicBezTo>
                      <a:pt x="526" y="689"/>
                      <a:pt x="738" y="740"/>
                      <a:pt x="938" y="740"/>
                    </a:cubicBezTo>
                    <a:cubicBezTo>
                      <a:pt x="1206" y="740"/>
                      <a:pt x="1452" y="649"/>
                      <a:pt x="1370" y="371"/>
                    </a:cubicBezTo>
                    <a:cubicBezTo>
                      <a:pt x="1370" y="371"/>
                      <a:pt x="1370" y="343"/>
                      <a:pt x="1370" y="343"/>
                    </a:cubicBezTo>
                    <a:cubicBezTo>
                      <a:pt x="1285" y="86"/>
                      <a:pt x="999" y="29"/>
                      <a:pt x="771" y="29"/>
                    </a:cubicBezTo>
                    <a:cubicBezTo>
                      <a:pt x="742" y="1"/>
                      <a:pt x="714" y="1"/>
                      <a:pt x="68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0"/>
              <p:cNvSpPr/>
              <p:nvPr/>
            </p:nvSpPr>
            <p:spPr>
              <a:xfrm>
                <a:off x="1682875" y="299200"/>
                <a:ext cx="214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518" extrusionOk="0">
                    <a:moveTo>
                      <a:pt x="375" y="1"/>
                    </a:moveTo>
                    <a:cubicBezTo>
                      <a:pt x="342" y="1"/>
                      <a:pt x="312" y="3"/>
                      <a:pt x="286" y="7"/>
                    </a:cubicBezTo>
                    <a:cubicBezTo>
                      <a:pt x="29" y="36"/>
                      <a:pt x="0" y="264"/>
                      <a:pt x="229" y="378"/>
                    </a:cubicBezTo>
                    <a:cubicBezTo>
                      <a:pt x="229" y="407"/>
                      <a:pt x="257" y="407"/>
                      <a:pt x="257" y="435"/>
                    </a:cubicBezTo>
                    <a:cubicBezTo>
                      <a:pt x="312" y="476"/>
                      <a:pt x="459" y="518"/>
                      <a:pt x="591" y="518"/>
                    </a:cubicBezTo>
                    <a:cubicBezTo>
                      <a:pt x="733" y="518"/>
                      <a:pt x="857" y="469"/>
                      <a:pt x="828" y="321"/>
                    </a:cubicBezTo>
                    <a:lnTo>
                      <a:pt x="799" y="293"/>
                    </a:lnTo>
                    <a:cubicBezTo>
                      <a:pt x="823" y="75"/>
                      <a:pt x="560" y="1"/>
                      <a:pt x="37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0"/>
              <p:cNvSpPr/>
              <p:nvPr/>
            </p:nvSpPr>
            <p:spPr>
              <a:xfrm>
                <a:off x="766975" y="1684125"/>
                <a:ext cx="6565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3" extrusionOk="0">
                    <a:moveTo>
                      <a:pt x="1112" y="0"/>
                    </a:moveTo>
                    <a:cubicBezTo>
                      <a:pt x="825" y="0"/>
                      <a:pt x="535" y="62"/>
                      <a:pt x="315" y="219"/>
                    </a:cubicBezTo>
                    <a:cubicBezTo>
                      <a:pt x="58" y="419"/>
                      <a:pt x="1" y="733"/>
                      <a:pt x="201" y="990"/>
                    </a:cubicBezTo>
                    <a:cubicBezTo>
                      <a:pt x="478" y="1372"/>
                      <a:pt x="978" y="1553"/>
                      <a:pt x="1467" y="1553"/>
                    </a:cubicBezTo>
                    <a:cubicBezTo>
                      <a:pt x="1783" y="1553"/>
                      <a:pt x="2095" y="1478"/>
                      <a:pt x="2341" y="1332"/>
                    </a:cubicBezTo>
                    <a:cubicBezTo>
                      <a:pt x="2626" y="1161"/>
                      <a:pt x="2626" y="819"/>
                      <a:pt x="2455" y="590"/>
                    </a:cubicBezTo>
                    <a:cubicBezTo>
                      <a:pt x="2312" y="334"/>
                      <a:pt x="2055" y="219"/>
                      <a:pt x="1798" y="105"/>
                    </a:cubicBezTo>
                    <a:lnTo>
                      <a:pt x="1770" y="105"/>
                    </a:lnTo>
                    <a:cubicBezTo>
                      <a:pt x="1578" y="41"/>
                      <a:pt x="1346" y="0"/>
                      <a:pt x="111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0"/>
              <p:cNvSpPr/>
              <p:nvPr/>
            </p:nvSpPr>
            <p:spPr>
              <a:xfrm>
                <a:off x="872550" y="1709350"/>
                <a:ext cx="474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874" extrusionOk="0">
                    <a:moveTo>
                      <a:pt x="773" y="0"/>
                    </a:moveTo>
                    <a:cubicBezTo>
                      <a:pt x="560" y="0"/>
                      <a:pt x="361" y="69"/>
                      <a:pt x="257" y="238"/>
                    </a:cubicBezTo>
                    <a:cubicBezTo>
                      <a:pt x="1" y="580"/>
                      <a:pt x="600" y="808"/>
                      <a:pt x="828" y="865"/>
                    </a:cubicBezTo>
                    <a:lnTo>
                      <a:pt x="885" y="865"/>
                    </a:lnTo>
                    <a:cubicBezTo>
                      <a:pt x="917" y="871"/>
                      <a:pt x="952" y="873"/>
                      <a:pt x="989" y="873"/>
                    </a:cubicBezTo>
                    <a:cubicBezTo>
                      <a:pt x="1350" y="873"/>
                      <a:pt x="1898" y="628"/>
                      <a:pt x="1484" y="266"/>
                    </a:cubicBezTo>
                    <a:lnTo>
                      <a:pt x="1456" y="238"/>
                    </a:lnTo>
                    <a:cubicBezTo>
                      <a:pt x="1301" y="98"/>
                      <a:pt x="1027" y="0"/>
                      <a:pt x="77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0"/>
              <p:cNvSpPr/>
              <p:nvPr/>
            </p:nvSpPr>
            <p:spPr>
              <a:xfrm>
                <a:off x="864800" y="1781325"/>
                <a:ext cx="227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491" extrusionOk="0">
                    <a:moveTo>
                      <a:pt x="440" y="1"/>
                    </a:moveTo>
                    <a:cubicBezTo>
                      <a:pt x="216" y="1"/>
                      <a:pt x="1" y="130"/>
                      <a:pt x="197" y="326"/>
                    </a:cubicBezTo>
                    <a:cubicBezTo>
                      <a:pt x="302" y="432"/>
                      <a:pt x="440" y="490"/>
                      <a:pt x="597" y="490"/>
                    </a:cubicBezTo>
                    <a:cubicBezTo>
                      <a:pt x="651" y="490"/>
                      <a:pt x="708" y="483"/>
                      <a:pt x="767" y="469"/>
                    </a:cubicBezTo>
                    <a:cubicBezTo>
                      <a:pt x="824" y="469"/>
                      <a:pt x="853" y="412"/>
                      <a:pt x="881" y="354"/>
                    </a:cubicBezTo>
                    <a:cubicBezTo>
                      <a:pt x="881" y="354"/>
                      <a:pt x="881" y="354"/>
                      <a:pt x="881" y="326"/>
                    </a:cubicBezTo>
                    <a:cubicBezTo>
                      <a:pt x="910" y="240"/>
                      <a:pt x="824" y="212"/>
                      <a:pt x="767" y="155"/>
                    </a:cubicBezTo>
                    <a:cubicBezTo>
                      <a:pt x="714" y="48"/>
                      <a:pt x="575" y="1"/>
                      <a:pt x="44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0"/>
              <p:cNvSpPr/>
              <p:nvPr/>
            </p:nvSpPr>
            <p:spPr>
              <a:xfrm>
                <a:off x="920350" y="1649625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570" y="1"/>
                    </a:moveTo>
                    <a:cubicBezTo>
                      <a:pt x="469" y="1"/>
                      <a:pt x="365" y="20"/>
                      <a:pt x="257" y="59"/>
                    </a:cubicBezTo>
                    <a:cubicBezTo>
                      <a:pt x="114" y="116"/>
                      <a:pt x="0" y="230"/>
                      <a:pt x="57" y="373"/>
                    </a:cubicBezTo>
                    <a:cubicBezTo>
                      <a:pt x="86" y="487"/>
                      <a:pt x="114" y="601"/>
                      <a:pt x="172" y="686"/>
                    </a:cubicBezTo>
                    <a:cubicBezTo>
                      <a:pt x="229" y="743"/>
                      <a:pt x="286" y="772"/>
                      <a:pt x="286" y="858"/>
                    </a:cubicBezTo>
                    <a:cubicBezTo>
                      <a:pt x="319" y="941"/>
                      <a:pt x="430" y="985"/>
                      <a:pt x="533" y="985"/>
                    </a:cubicBezTo>
                    <a:cubicBezTo>
                      <a:pt x="607" y="985"/>
                      <a:pt x="678" y="962"/>
                      <a:pt x="714" y="915"/>
                    </a:cubicBezTo>
                    <a:cubicBezTo>
                      <a:pt x="799" y="829"/>
                      <a:pt x="942" y="829"/>
                      <a:pt x="1028" y="772"/>
                    </a:cubicBezTo>
                    <a:cubicBezTo>
                      <a:pt x="1085" y="715"/>
                      <a:pt x="1142" y="629"/>
                      <a:pt x="1199" y="572"/>
                    </a:cubicBezTo>
                    <a:cubicBezTo>
                      <a:pt x="1284" y="458"/>
                      <a:pt x="1199" y="258"/>
                      <a:pt x="1113" y="201"/>
                    </a:cubicBezTo>
                    <a:cubicBezTo>
                      <a:pt x="944" y="70"/>
                      <a:pt x="763" y="1"/>
                      <a:pt x="57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0"/>
              <p:cNvSpPr/>
              <p:nvPr/>
            </p:nvSpPr>
            <p:spPr>
              <a:xfrm>
                <a:off x="796950" y="1526150"/>
                <a:ext cx="414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21" extrusionOk="0">
                    <a:moveTo>
                      <a:pt x="532" y="0"/>
                    </a:moveTo>
                    <a:cubicBezTo>
                      <a:pt x="315" y="0"/>
                      <a:pt x="104" y="83"/>
                      <a:pt x="29" y="290"/>
                    </a:cubicBezTo>
                    <a:lnTo>
                      <a:pt x="0" y="376"/>
                    </a:lnTo>
                    <a:cubicBezTo>
                      <a:pt x="0" y="404"/>
                      <a:pt x="0" y="433"/>
                      <a:pt x="0" y="461"/>
                    </a:cubicBezTo>
                    <a:cubicBezTo>
                      <a:pt x="0" y="490"/>
                      <a:pt x="0" y="518"/>
                      <a:pt x="0" y="547"/>
                    </a:cubicBezTo>
                    <a:cubicBezTo>
                      <a:pt x="57" y="661"/>
                      <a:pt x="229" y="746"/>
                      <a:pt x="371" y="832"/>
                    </a:cubicBezTo>
                    <a:cubicBezTo>
                      <a:pt x="400" y="832"/>
                      <a:pt x="400" y="832"/>
                      <a:pt x="428" y="861"/>
                    </a:cubicBezTo>
                    <a:lnTo>
                      <a:pt x="457" y="861"/>
                    </a:lnTo>
                    <a:cubicBezTo>
                      <a:pt x="514" y="889"/>
                      <a:pt x="571" y="889"/>
                      <a:pt x="599" y="889"/>
                    </a:cubicBezTo>
                    <a:cubicBezTo>
                      <a:pt x="676" y="911"/>
                      <a:pt x="748" y="920"/>
                      <a:pt x="817" y="920"/>
                    </a:cubicBezTo>
                    <a:cubicBezTo>
                      <a:pt x="930" y="920"/>
                      <a:pt x="1036" y="896"/>
                      <a:pt x="1142" y="861"/>
                    </a:cubicBezTo>
                    <a:cubicBezTo>
                      <a:pt x="1655" y="661"/>
                      <a:pt x="1284" y="233"/>
                      <a:pt x="942" y="90"/>
                    </a:cubicBezTo>
                    <a:cubicBezTo>
                      <a:pt x="913" y="90"/>
                      <a:pt x="885" y="90"/>
                      <a:pt x="856" y="62"/>
                    </a:cubicBezTo>
                    <a:cubicBezTo>
                      <a:pt x="759" y="23"/>
                      <a:pt x="645" y="0"/>
                      <a:pt x="53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0"/>
              <p:cNvSpPr/>
              <p:nvPr/>
            </p:nvSpPr>
            <p:spPr>
              <a:xfrm>
                <a:off x="697075" y="1493350"/>
                <a:ext cx="335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0" extrusionOk="0">
                    <a:moveTo>
                      <a:pt x="581" y="0"/>
                    </a:moveTo>
                    <a:cubicBezTo>
                      <a:pt x="444" y="0"/>
                      <a:pt x="309" y="37"/>
                      <a:pt x="201" y="118"/>
                    </a:cubicBezTo>
                    <a:cubicBezTo>
                      <a:pt x="1" y="261"/>
                      <a:pt x="172" y="489"/>
                      <a:pt x="343" y="603"/>
                    </a:cubicBezTo>
                    <a:cubicBezTo>
                      <a:pt x="464" y="664"/>
                      <a:pt x="608" y="700"/>
                      <a:pt x="751" y="700"/>
                    </a:cubicBezTo>
                    <a:cubicBezTo>
                      <a:pt x="879" y="700"/>
                      <a:pt x="1006" y="671"/>
                      <a:pt x="1114" y="603"/>
                    </a:cubicBezTo>
                    <a:cubicBezTo>
                      <a:pt x="1342" y="432"/>
                      <a:pt x="1171" y="204"/>
                      <a:pt x="999" y="118"/>
                    </a:cubicBezTo>
                    <a:cubicBezTo>
                      <a:pt x="880" y="44"/>
                      <a:pt x="730" y="0"/>
                      <a:pt x="58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0"/>
              <p:cNvSpPr/>
              <p:nvPr/>
            </p:nvSpPr>
            <p:spPr>
              <a:xfrm>
                <a:off x="687100" y="1571625"/>
                <a:ext cx="292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4" extrusionOk="0">
                    <a:moveTo>
                      <a:pt x="502" y="0"/>
                    </a:moveTo>
                    <a:cubicBezTo>
                      <a:pt x="440" y="0"/>
                      <a:pt x="377" y="27"/>
                      <a:pt x="314" y="69"/>
                    </a:cubicBezTo>
                    <a:cubicBezTo>
                      <a:pt x="229" y="126"/>
                      <a:pt x="257" y="240"/>
                      <a:pt x="200" y="297"/>
                    </a:cubicBezTo>
                    <a:cubicBezTo>
                      <a:pt x="0" y="525"/>
                      <a:pt x="457" y="725"/>
                      <a:pt x="600" y="753"/>
                    </a:cubicBezTo>
                    <a:cubicBezTo>
                      <a:pt x="799" y="753"/>
                      <a:pt x="1170" y="725"/>
                      <a:pt x="1142" y="440"/>
                    </a:cubicBezTo>
                    <a:cubicBezTo>
                      <a:pt x="1085" y="183"/>
                      <a:pt x="828" y="40"/>
                      <a:pt x="571" y="12"/>
                    </a:cubicBezTo>
                    <a:cubicBezTo>
                      <a:pt x="548" y="4"/>
                      <a:pt x="525" y="0"/>
                      <a:pt x="50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0"/>
              <p:cNvSpPr/>
              <p:nvPr/>
            </p:nvSpPr>
            <p:spPr>
              <a:xfrm>
                <a:off x="611475" y="1628825"/>
                <a:ext cx="309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29" extrusionOk="0">
                    <a:moveTo>
                      <a:pt x="531" y="0"/>
                    </a:moveTo>
                    <a:cubicBezTo>
                      <a:pt x="424" y="0"/>
                      <a:pt x="319" y="30"/>
                      <a:pt x="258" y="92"/>
                    </a:cubicBezTo>
                    <a:cubicBezTo>
                      <a:pt x="144" y="234"/>
                      <a:pt x="1" y="263"/>
                      <a:pt x="1" y="463"/>
                    </a:cubicBezTo>
                    <a:cubicBezTo>
                      <a:pt x="16" y="771"/>
                      <a:pt x="397" y="929"/>
                      <a:pt x="722" y="929"/>
                    </a:cubicBezTo>
                    <a:cubicBezTo>
                      <a:pt x="999" y="929"/>
                      <a:pt x="1236" y="813"/>
                      <a:pt x="1171" y="577"/>
                    </a:cubicBezTo>
                    <a:cubicBezTo>
                      <a:pt x="1114" y="377"/>
                      <a:pt x="971" y="320"/>
                      <a:pt x="885" y="149"/>
                    </a:cubicBezTo>
                    <a:cubicBezTo>
                      <a:pt x="821" y="52"/>
                      <a:pt x="673" y="0"/>
                      <a:pt x="53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0"/>
              <p:cNvSpPr/>
              <p:nvPr/>
            </p:nvSpPr>
            <p:spPr>
              <a:xfrm>
                <a:off x="639300" y="1723975"/>
                <a:ext cx="17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79" extrusionOk="0">
                    <a:moveTo>
                      <a:pt x="239" y="0"/>
                    </a:moveTo>
                    <a:cubicBezTo>
                      <a:pt x="148" y="0"/>
                      <a:pt x="58" y="25"/>
                      <a:pt x="58" y="109"/>
                    </a:cubicBezTo>
                    <a:cubicBezTo>
                      <a:pt x="58" y="109"/>
                      <a:pt x="58" y="138"/>
                      <a:pt x="58" y="138"/>
                    </a:cubicBezTo>
                    <a:cubicBezTo>
                      <a:pt x="1" y="252"/>
                      <a:pt x="58" y="337"/>
                      <a:pt x="172" y="394"/>
                    </a:cubicBezTo>
                    <a:cubicBezTo>
                      <a:pt x="238" y="427"/>
                      <a:pt x="388" y="479"/>
                      <a:pt x="515" y="479"/>
                    </a:cubicBezTo>
                    <a:cubicBezTo>
                      <a:pt x="609" y="479"/>
                      <a:pt x="690" y="451"/>
                      <a:pt x="714" y="366"/>
                    </a:cubicBezTo>
                    <a:lnTo>
                      <a:pt x="714" y="337"/>
                    </a:lnTo>
                    <a:cubicBezTo>
                      <a:pt x="714" y="337"/>
                      <a:pt x="714" y="337"/>
                      <a:pt x="714" y="309"/>
                    </a:cubicBezTo>
                    <a:cubicBezTo>
                      <a:pt x="714" y="309"/>
                      <a:pt x="714" y="309"/>
                      <a:pt x="714" y="280"/>
                    </a:cubicBezTo>
                    <a:cubicBezTo>
                      <a:pt x="685" y="166"/>
                      <a:pt x="486" y="81"/>
                      <a:pt x="400" y="24"/>
                    </a:cubicBezTo>
                    <a:cubicBezTo>
                      <a:pt x="365" y="12"/>
                      <a:pt x="302" y="0"/>
                      <a:pt x="23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0"/>
              <p:cNvSpPr/>
              <p:nvPr/>
            </p:nvSpPr>
            <p:spPr>
              <a:xfrm>
                <a:off x="814225" y="1601900"/>
                <a:ext cx="7527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182" extrusionOk="0">
                    <a:moveTo>
                      <a:pt x="1221" y="0"/>
                    </a:moveTo>
                    <a:cubicBezTo>
                      <a:pt x="1009" y="0"/>
                      <a:pt x="814" y="43"/>
                      <a:pt x="679" y="142"/>
                    </a:cubicBezTo>
                    <a:cubicBezTo>
                      <a:pt x="0" y="617"/>
                      <a:pt x="1062" y="1182"/>
                      <a:pt x="1843" y="1182"/>
                    </a:cubicBezTo>
                    <a:cubicBezTo>
                      <a:pt x="2047" y="1182"/>
                      <a:pt x="2232" y="1143"/>
                      <a:pt x="2362" y="1055"/>
                    </a:cubicBezTo>
                    <a:cubicBezTo>
                      <a:pt x="3011" y="563"/>
                      <a:pt x="1994" y="0"/>
                      <a:pt x="122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0"/>
              <p:cNvSpPr/>
              <p:nvPr/>
            </p:nvSpPr>
            <p:spPr>
              <a:xfrm>
                <a:off x="744150" y="1783750"/>
                <a:ext cx="300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14" extrusionOk="0">
                    <a:moveTo>
                      <a:pt x="315" y="1"/>
                    </a:moveTo>
                    <a:cubicBezTo>
                      <a:pt x="229" y="1"/>
                      <a:pt x="115" y="1"/>
                      <a:pt x="1" y="58"/>
                    </a:cubicBezTo>
                    <a:cubicBezTo>
                      <a:pt x="258" y="115"/>
                      <a:pt x="543" y="200"/>
                      <a:pt x="800" y="257"/>
                    </a:cubicBezTo>
                    <a:cubicBezTo>
                      <a:pt x="828" y="372"/>
                      <a:pt x="885" y="514"/>
                      <a:pt x="1000" y="714"/>
                    </a:cubicBezTo>
                    <a:cubicBezTo>
                      <a:pt x="1199" y="543"/>
                      <a:pt x="1114" y="343"/>
                      <a:pt x="942" y="200"/>
                    </a:cubicBezTo>
                    <a:cubicBezTo>
                      <a:pt x="942" y="200"/>
                      <a:pt x="942" y="172"/>
                      <a:pt x="942" y="172"/>
                    </a:cubicBezTo>
                    <a:cubicBezTo>
                      <a:pt x="885" y="143"/>
                      <a:pt x="885" y="143"/>
                      <a:pt x="857" y="115"/>
                    </a:cubicBezTo>
                    <a:lnTo>
                      <a:pt x="828" y="115"/>
                    </a:lnTo>
                    <a:cubicBezTo>
                      <a:pt x="686" y="29"/>
                      <a:pt x="514" y="1"/>
                      <a:pt x="31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0"/>
              <p:cNvSpPr/>
              <p:nvPr/>
            </p:nvSpPr>
            <p:spPr>
              <a:xfrm>
                <a:off x="531600" y="1662300"/>
                <a:ext cx="385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2" extrusionOk="0">
                    <a:moveTo>
                      <a:pt x="662" y="0"/>
                    </a:moveTo>
                    <a:cubicBezTo>
                      <a:pt x="471" y="0"/>
                      <a:pt x="293" y="43"/>
                      <a:pt x="200" y="122"/>
                    </a:cubicBezTo>
                    <a:cubicBezTo>
                      <a:pt x="86" y="236"/>
                      <a:pt x="0" y="294"/>
                      <a:pt x="29" y="493"/>
                    </a:cubicBezTo>
                    <a:cubicBezTo>
                      <a:pt x="57" y="807"/>
                      <a:pt x="599" y="921"/>
                      <a:pt x="828" y="921"/>
                    </a:cubicBezTo>
                    <a:lnTo>
                      <a:pt x="856" y="921"/>
                    </a:lnTo>
                    <a:cubicBezTo>
                      <a:pt x="1085" y="921"/>
                      <a:pt x="1541" y="807"/>
                      <a:pt x="1455" y="493"/>
                    </a:cubicBezTo>
                    <a:cubicBezTo>
                      <a:pt x="1427" y="465"/>
                      <a:pt x="1427" y="436"/>
                      <a:pt x="1427" y="408"/>
                    </a:cubicBezTo>
                    <a:cubicBezTo>
                      <a:pt x="1427" y="322"/>
                      <a:pt x="1370" y="236"/>
                      <a:pt x="1256" y="179"/>
                    </a:cubicBezTo>
                    <a:cubicBezTo>
                      <a:pt x="1118" y="57"/>
                      <a:pt x="882" y="0"/>
                      <a:pt x="66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0"/>
              <p:cNvSpPr/>
              <p:nvPr/>
            </p:nvSpPr>
            <p:spPr>
              <a:xfrm>
                <a:off x="491650" y="1555150"/>
                <a:ext cx="357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986" extrusionOk="0">
                    <a:moveTo>
                      <a:pt x="646" y="0"/>
                    </a:moveTo>
                    <a:cubicBezTo>
                      <a:pt x="591" y="0"/>
                      <a:pt x="537" y="5"/>
                      <a:pt x="486" y="14"/>
                    </a:cubicBezTo>
                    <a:cubicBezTo>
                      <a:pt x="286" y="71"/>
                      <a:pt x="1" y="243"/>
                      <a:pt x="200" y="471"/>
                    </a:cubicBezTo>
                    <a:cubicBezTo>
                      <a:pt x="286" y="585"/>
                      <a:pt x="343" y="642"/>
                      <a:pt x="457" y="699"/>
                    </a:cubicBezTo>
                    <a:cubicBezTo>
                      <a:pt x="486" y="756"/>
                      <a:pt x="543" y="813"/>
                      <a:pt x="600" y="870"/>
                    </a:cubicBezTo>
                    <a:cubicBezTo>
                      <a:pt x="664" y="951"/>
                      <a:pt x="774" y="986"/>
                      <a:pt x="883" y="986"/>
                    </a:cubicBezTo>
                    <a:cubicBezTo>
                      <a:pt x="967" y="986"/>
                      <a:pt x="1051" y="965"/>
                      <a:pt x="1113" y="927"/>
                    </a:cubicBezTo>
                    <a:cubicBezTo>
                      <a:pt x="1199" y="870"/>
                      <a:pt x="1256" y="785"/>
                      <a:pt x="1284" y="699"/>
                    </a:cubicBezTo>
                    <a:cubicBezTo>
                      <a:pt x="1342" y="671"/>
                      <a:pt x="1427" y="528"/>
                      <a:pt x="1370" y="442"/>
                    </a:cubicBezTo>
                    <a:cubicBezTo>
                      <a:pt x="1370" y="442"/>
                      <a:pt x="1370" y="414"/>
                      <a:pt x="1342" y="385"/>
                    </a:cubicBezTo>
                    <a:cubicBezTo>
                      <a:pt x="1222" y="123"/>
                      <a:pt x="924" y="0"/>
                      <a:pt x="64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0"/>
              <p:cNvSpPr/>
              <p:nvPr/>
            </p:nvSpPr>
            <p:spPr>
              <a:xfrm>
                <a:off x="437450" y="1729275"/>
                <a:ext cx="4022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958" extrusionOk="0">
                    <a:moveTo>
                      <a:pt x="710" y="0"/>
                    </a:moveTo>
                    <a:cubicBezTo>
                      <a:pt x="605" y="0"/>
                      <a:pt x="502" y="14"/>
                      <a:pt x="400" y="40"/>
                    </a:cubicBezTo>
                    <a:lnTo>
                      <a:pt x="314" y="68"/>
                    </a:lnTo>
                    <a:cubicBezTo>
                      <a:pt x="143" y="125"/>
                      <a:pt x="0" y="297"/>
                      <a:pt x="57" y="496"/>
                    </a:cubicBezTo>
                    <a:cubicBezTo>
                      <a:pt x="114" y="696"/>
                      <a:pt x="342" y="839"/>
                      <a:pt x="542" y="896"/>
                    </a:cubicBezTo>
                    <a:cubicBezTo>
                      <a:pt x="652" y="932"/>
                      <a:pt x="803" y="957"/>
                      <a:pt x="955" y="957"/>
                    </a:cubicBezTo>
                    <a:cubicBezTo>
                      <a:pt x="1278" y="957"/>
                      <a:pt x="1608" y="845"/>
                      <a:pt x="1569" y="496"/>
                    </a:cubicBezTo>
                    <a:cubicBezTo>
                      <a:pt x="1569" y="468"/>
                      <a:pt x="1569" y="468"/>
                      <a:pt x="1569" y="439"/>
                    </a:cubicBezTo>
                    <a:cubicBezTo>
                      <a:pt x="1541" y="240"/>
                      <a:pt x="1255" y="97"/>
                      <a:pt x="1113" y="68"/>
                    </a:cubicBezTo>
                    <a:cubicBezTo>
                      <a:pt x="971" y="21"/>
                      <a:pt x="839" y="0"/>
                      <a:pt x="71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0"/>
              <p:cNvSpPr/>
              <p:nvPr/>
            </p:nvSpPr>
            <p:spPr>
              <a:xfrm>
                <a:off x="1677175" y="1318675"/>
                <a:ext cx="278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47" extrusionOk="0">
                    <a:moveTo>
                      <a:pt x="399" y="1"/>
                    </a:moveTo>
                    <a:cubicBezTo>
                      <a:pt x="0" y="86"/>
                      <a:pt x="114" y="457"/>
                      <a:pt x="457" y="571"/>
                    </a:cubicBezTo>
                    <a:cubicBezTo>
                      <a:pt x="485" y="571"/>
                      <a:pt x="542" y="600"/>
                      <a:pt x="571" y="600"/>
                    </a:cubicBezTo>
                    <a:cubicBezTo>
                      <a:pt x="637" y="626"/>
                      <a:pt x="727" y="647"/>
                      <a:pt x="811" y="647"/>
                    </a:cubicBezTo>
                    <a:cubicBezTo>
                      <a:pt x="908" y="647"/>
                      <a:pt x="997" y="619"/>
                      <a:pt x="1027" y="543"/>
                    </a:cubicBezTo>
                    <a:cubicBezTo>
                      <a:pt x="1056" y="514"/>
                      <a:pt x="1056" y="486"/>
                      <a:pt x="1084" y="457"/>
                    </a:cubicBezTo>
                    <a:cubicBezTo>
                      <a:pt x="1113" y="400"/>
                      <a:pt x="1113" y="372"/>
                      <a:pt x="1113" y="343"/>
                    </a:cubicBezTo>
                    <a:cubicBezTo>
                      <a:pt x="1113" y="315"/>
                      <a:pt x="1113" y="315"/>
                      <a:pt x="1113" y="286"/>
                    </a:cubicBezTo>
                    <a:cubicBezTo>
                      <a:pt x="1113" y="286"/>
                      <a:pt x="1113" y="258"/>
                      <a:pt x="1084" y="258"/>
                    </a:cubicBezTo>
                    <a:cubicBezTo>
                      <a:pt x="1084" y="229"/>
                      <a:pt x="1056" y="200"/>
                      <a:pt x="1056" y="172"/>
                    </a:cubicBezTo>
                    <a:lnTo>
                      <a:pt x="1027" y="172"/>
                    </a:lnTo>
                    <a:cubicBezTo>
                      <a:pt x="970" y="115"/>
                      <a:pt x="856" y="58"/>
                      <a:pt x="742" y="29"/>
                    </a:cubicBezTo>
                    <a:cubicBezTo>
                      <a:pt x="656" y="1"/>
                      <a:pt x="599" y="1"/>
                      <a:pt x="54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0"/>
              <p:cNvSpPr/>
              <p:nvPr/>
            </p:nvSpPr>
            <p:spPr>
              <a:xfrm>
                <a:off x="1605025" y="1235350"/>
                <a:ext cx="352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822" extrusionOk="0">
                    <a:moveTo>
                      <a:pt x="419" y="0"/>
                    </a:moveTo>
                    <a:cubicBezTo>
                      <a:pt x="201" y="0"/>
                      <a:pt x="1" y="70"/>
                      <a:pt x="33" y="309"/>
                    </a:cubicBezTo>
                    <a:cubicBezTo>
                      <a:pt x="61" y="338"/>
                      <a:pt x="61" y="366"/>
                      <a:pt x="61" y="366"/>
                    </a:cubicBezTo>
                    <a:cubicBezTo>
                      <a:pt x="90" y="509"/>
                      <a:pt x="290" y="623"/>
                      <a:pt x="404" y="680"/>
                    </a:cubicBezTo>
                    <a:cubicBezTo>
                      <a:pt x="518" y="709"/>
                      <a:pt x="632" y="709"/>
                      <a:pt x="718" y="766"/>
                    </a:cubicBezTo>
                    <a:cubicBezTo>
                      <a:pt x="768" y="791"/>
                      <a:pt x="916" y="821"/>
                      <a:pt x="1057" y="821"/>
                    </a:cubicBezTo>
                    <a:cubicBezTo>
                      <a:pt x="1239" y="821"/>
                      <a:pt x="1409" y="771"/>
                      <a:pt x="1345" y="595"/>
                    </a:cubicBezTo>
                    <a:cubicBezTo>
                      <a:pt x="1260" y="395"/>
                      <a:pt x="1060" y="195"/>
                      <a:pt x="860" y="81"/>
                    </a:cubicBezTo>
                    <a:cubicBezTo>
                      <a:pt x="772" y="43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0"/>
              <p:cNvSpPr/>
              <p:nvPr/>
            </p:nvSpPr>
            <p:spPr>
              <a:xfrm>
                <a:off x="1538775" y="1304550"/>
                <a:ext cx="280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38" extrusionOk="0">
                    <a:moveTo>
                      <a:pt x="544" y="1"/>
                    </a:moveTo>
                    <a:cubicBezTo>
                      <a:pt x="473" y="1"/>
                      <a:pt x="403" y="16"/>
                      <a:pt x="343" y="52"/>
                    </a:cubicBezTo>
                    <a:cubicBezTo>
                      <a:pt x="258" y="81"/>
                      <a:pt x="172" y="109"/>
                      <a:pt x="115" y="195"/>
                    </a:cubicBezTo>
                    <a:cubicBezTo>
                      <a:pt x="1" y="338"/>
                      <a:pt x="143" y="509"/>
                      <a:pt x="286" y="566"/>
                    </a:cubicBezTo>
                    <a:cubicBezTo>
                      <a:pt x="346" y="602"/>
                      <a:pt x="512" y="638"/>
                      <a:pt x="675" y="638"/>
                    </a:cubicBezTo>
                    <a:cubicBezTo>
                      <a:pt x="901" y="638"/>
                      <a:pt x="1123" y="569"/>
                      <a:pt x="1056" y="338"/>
                    </a:cubicBezTo>
                    <a:cubicBezTo>
                      <a:pt x="999" y="223"/>
                      <a:pt x="914" y="166"/>
                      <a:pt x="828" y="81"/>
                    </a:cubicBezTo>
                    <a:cubicBezTo>
                      <a:pt x="745" y="31"/>
                      <a:pt x="643" y="1"/>
                      <a:pt x="54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0"/>
              <p:cNvSpPr/>
              <p:nvPr/>
            </p:nvSpPr>
            <p:spPr>
              <a:xfrm>
                <a:off x="1454850" y="1211250"/>
                <a:ext cx="318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19" extrusionOk="0">
                    <a:moveTo>
                      <a:pt x="466" y="1"/>
                    </a:moveTo>
                    <a:cubicBezTo>
                      <a:pt x="234" y="1"/>
                      <a:pt x="0" y="87"/>
                      <a:pt x="20" y="360"/>
                    </a:cubicBezTo>
                    <a:cubicBezTo>
                      <a:pt x="20" y="360"/>
                      <a:pt x="20" y="389"/>
                      <a:pt x="48" y="417"/>
                    </a:cubicBezTo>
                    <a:cubicBezTo>
                      <a:pt x="111" y="607"/>
                      <a:pt x="376" y="718"/>
                      <a:pt x="613" y="718"/>
                    </a:cubicBezTo>
                    <a:cubicBezTo>
                      <a:pt x="698" y="718"/>
                      <a:pt x="779" y="704"/>
                      <a:pt x="847" y="674"/>
                    </a:cubicBezTo>
                    <a:lnTo>
                      <a:pt x="790" y="674"/>
                    </a:lnTo>
                    <a:cubicBezTo>
                      <a:pt x="1275" y="589"/>
                      <a:pt x="1132" y="189"/>
                      <a:pt x="761" y="46"/>
                    </a:cubicBezTo>
                    <a:cubicBezTo>
                      <a:pt x="680" y="19"/>
                      <a:pt x="573" y="1"/>
                      <a:pt x="46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0"/>
              <p:cNvSpPr/>
              <p:nvPr/>
            </p:nvSpPr>
            <p:spPr>
              <a:xfrm>
                <a:off x="1041600" y="1084000"/>
                <a:ext cx="456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1" extrusionOk="0">
                    <a:moveTo>
                      <a:pt x="914" y="1"/>
                    </a:moveTo>
                    <a:cubicBezTo>
                      <a:pt x="629" y="29"/>
                      <a:pt x="372" y="86"/>
                      <a:pt x="172" y="315"/>
                    </a:cubicBezTo>
                    <a:cubicBezTo>
                      <a:pt x="1" y="543"/>
                      <a:pt x="286" y="828"/>
                      <a:pt x="457" y="914"/>
                    </a:cubicBezTo>
                    <a:cubicBezTo>
                      <a:pt x="631" y="1018"/>
                      <a:pt x="848" y="1080"/>
                      <a:pt x="1062" y="1080"/>
                    </a:cubicBezTo>
                    <a:cubicBezTo>
                      <a:pt x="1198" y="1080"/>
                      <a:pt x="1334" y="1055"/>
                      <a:pt x="1456" y="999"/>
                    </a:cubicBezTo>
                    <a:cubicBezTo>
                      <a:pt x="1542" y="971"/>
                      <a:pt x="1599" y="942"/>
                      <a:pt x="1656" y="885"/>
                    </a:cubicBezTo>
                    <a:cubicBezTo>
                      <a:pt x="1741" y="828"/>
                      <a:pt x="1798" y="743"/>
                      <a:pt x="1827" y="657"/>
                    </a:cubicBezTo>
                    <a:cubicBezTo>
                      <a:pt x="1827" y="657"/>
                      <a:pt x="1827" y="628"/>
                      <a:pt x="1827" y="628"/>
                    </a:cubicBezTo>
                    <a:cubicBezTo>
                      <a:pt x="1798" y="200"/>
                      <a:pt x="1285" y="1"/>
                      <a:pt x="91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0"/>
              <p:cNvSpPr/>
              <p:nvPr/>
            </p:nvSpPr>
            <p:spPr>
              <a:xfrm>
                <a:off x="1140525" y="1042475"/>
                <a:ext cx="1897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60" extrusionOk="0">
                    <a:moveTo>
                      <a:pt x="257" y="0"/>
                    </a:moveTo>
                    <a:cubicBezTo>
                      <a:pt x="225" y="0"/>
                      <a:pt x="199" y="2"/>
                      <a:pt x="181" y="7"/>
                    </a:cubicBezTo>
                    <a:lnTo>
                      <a:pt x="152" y="7"/>
                    </a:lnTo>
                    <a:cubicBezTo>
                      <a:pt x="67" y="35"/>
                      <a:pt x="38" y="92"/>
                      <a:pt x="38" y="178"/>
                    </a:cubicBezTo>
                    <a:cubicBezTo>
                      <a:pt x="67" y="178"/>
                      <a:pt x="67" y="207"/>
                      <a:pt x="67" y="207"/>
                    </a:cubicBezTo>
                    <a:cubicBezTo>
                      <a:pt x="1" y="317"/>
                      <a:pt x="157" y="359"/>
                      <a:pt x="271" y="359"/>
                    </a:cubicBezTo>
                    <a:cubicBezTo>
                      <a:pt x="304" y="359"/>
                      <a:pt x="333" y="356"/>
                      <a:pt x="352" y="349"/>
                    </a:cubicBezTo>
                    <a:cubicBezTo>
                      <a:pt x="390" y="340"/>
                      <a:pt x="425" y="340"/>
                      <a:pt x="458" y="340"/>
                    </a:cubicBezTo>
                    <a:lnTo>
                      <a:pt x="458" y="340"/>
                    </a:lnTo>
                    <a:cubicBezTo>
                      <a:pt x="523" y="340"/>
                      <a:pt x="580" y="340"/>
                      <a:pt x="638" y="264"/>
                    </a:cubicBezTo>
                    <a:cubicBezTo>
                      <a:pt x="758" y="71"/>
                      <a:pt x="430" y="0"/>
                      <a:pt x="25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0"/>
              <p:cNvSpPr/>
              <p:nvPr/>
            </p:nvSpPr>
            <p:spPr>
              <a:xfrm>
                <a:off x="1083700" y="973225"/>
                <a:ext cx="3140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65" extrusionOk="0">
                    <a:moveTo>
                      <a:pt x="464" y="1"/>
                    </a:moveTo>
                    <a:cubicBezTo>
                      <a:pt x="265" y="1"/>
                      <a:pt x="47" y="54"/>
                      <a:pt x="29" y="237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0" y="494"/>
                      <a:pt x="257" y="580"/>
                      <a:pt x="428" y="637"/>
                    </a:cubicBezTo>
                    <a:cubicBezTo>
                      <a:pt x="445" y="720"/>
                      <a:pt x="539" y="764"/>
                      <a:pt x="632" y="764"/>
                    </a:cubicBezTo>
                    <a:cubicBezTo>
                      <a:pt x="698" y="764"/>
                      <a:pt x="763" y="742"/>
                      <a:pt x="799" y="694"/>
                    </a:cubicBezTo>
                    <a:cubicBezTo>
                      <a:pt x="828" y="665"/>
                      <a:pt x="885" y="637"/>
                      <a:pt x="913" y="608"/>
                    </a:cubicBezTo>
                    <a:cubicBezTo>
                      <a:pt x="1256" y="437"/>
                      <a:pt x="1056" y="123"/>
                      <a:pt x="742" y="38"/>
                    </a:cubicBezTo>
                    <a:cubicBezTo>
                      <a:pt x="681" y="17"/>
                      <a:pt x="575" y="1"/>
                      <a:pt x="46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0"/>
              <p:cNvSpPr/>
              <p:nvPr/>
            </p:nvSpPr>
            <p:spPr>
              <a:xfrm>
                <a:off x="1049450" y="1031750"/>
                <a:ext cx="242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19" extrusionOk="0">
                    <a:moveTo>
                      <a:pt x="243" y="1"/>
                    </a:moveTo>
                    <a:cubicBezTo>
                      <a:pt x="115" y="1"/>
                      <a:pt x="1" y="36"/>
                      <a:pt x="1" y="151"/>
                    </a:cubicBezTo>
                    <a:lnTo>
                      <a:pt x="1" y="208"/>
                    </a:lnTo>
                    <a:cubicBezTo>
                      <a:pt x="1" y="236"/>
                      <a:pt x="1" y="236"/>
                      <a:pt x="1" y="265"/>
                    </a:cubicBezTo>
                    <a:cubicBezTo>
                      <a:pt x="1" y="350"/>
                      <a:pt x="58" y="407"/>
                      <a:pt x="115" y="464"/>
                    </a:cubicBezTo>
                    <a:cubicBezTo>
                      <a:pt x="231" y="561"/>
                      <a:pt x="400" y="619"/>
                      <a:pt x="559" y="619"/>
                    </a:cubicBezTo>
                    <a:cubicBezTo>
                      <a:pt x="634" y="619"/>
                      <a:pt x="707" y="606"/>
                      <a:pt x="771" y="578"/>
                    </a:cubicBezTo>
                    <a:cubicBezTo>
                      <a:pt x="942" y="493"/>
                      <a:pt x="971" y="322"/>
                      <a:pt x="828" y="179"/>
                    </a:cubicBezTo>
                    <a:cubicBezTo>
                      <a:pt x="743" y="122"/>
                      <a:pt x="657" y="93"/>
                      <a:pt x="571" y="65"/>
                    </a:cubicBezTo>
                    <a:cubicBezTo>
                      <a:pt x="514" y="36"/>
                      <a:pt x="372" y="1"/>
                      <a:pt x="24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0"/>
              <p:cNvSpPr/>
              <p:nvPr/>
            </p:nvSpPr>
            <p:spPr>
              <a:xfrm>
                <a:off x="1837100" y="898500"/>
                <a:ext cx="5962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946" extrusionOk="0">
                    <a:moveTo>
                      <a:pt x="966" y="1"/>
                    </a:moveTo>
                    <a:cubicBezTo>
                      <a:pt x="796" y="1"/>
                      <a:pt x="642" y="36"/>
                      <a:pt x="536" y="116"/>
                    </a:cubicBezTo>
                    <a:cubicBezTo>
                      <a:pt x="1" y="496"/>
                      <a:pt x="810" y="945"/>
                      <a:pt x="1419" y="945"/>
                    </a:cubicBezTo>
                    <a:cubicBezTo>
                      <a:pt x="1589" y="945"/>
                      <a:pt x="1743" y="911"/>
                      <a:pt x="1849" y="830"/>
                    </a:cubicBezTo>
                    <a:cubicBezTo>
                      <a:pt x="2385" y="450"/>
                      <a:pt x="1576" y="1"/>
                      <a:pt x="96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0"/>
              <p:cNvSpPr/>
              <p:nvPr/>
            </p:nvSpPr>
            <p:spPr>
              <a:xfrm>
                <a:off x="1764175" y="871350"/>
                <a:ext cx="49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024" extrusionOk="0">
                    <a:moveTo>
                      <a:pt x="869" y="0"/>
                    </a:moveTo>
                    <a:cubicBezTo>
                      <a:pt x="627" y="0"/>
                      <a:pt x="390" y="71"/>
                      <a:pt x="258" y="261"/>
                    </a:cubicBezTo>
                    <a:cubicBezTo>
                      <a:pt x="1" y="660"/>
                      <a:pt x="657" y="946"/>
                      <a:pt x="943" y="1003"/>
                    </a:cubicBezTo>
                    <a:lnTo>
                      <a:pt x="971" y="1003"/>
                    </a:lnTo>
                    <a:cubicBezTo>
                      <a:pt x="1032" y="1016"/>
                      <a:pt x="1100" y="1023"/>
                      <a:pt x="1172" y="1023"/>
                    </a:cubicBezTo>
                    <a:cubicBezTo>
                      <a:pt x="1404" y="1023"/>
                      <a:pt x="1668" y="949"/>
                      <a:pt x="1798" y="774"/>
                    </a:cubicBezTo>
                    <a:cubicBezTo>
                      <a:pt x="1970" y="518"/>
                      <a:pt x="1713" y="289"/>
                      <a:pt x="1513" y="175"/>
                    </a:cubicBezTo>
                    <a:cubicBezTo>
                      <a:pt x="1513" y="175"/>
                      <a:pt x="1513" y="175"/>
                      <a:pt x="1485" y="147"/>
                    </a:cubicBezTo>
                    <a:cubicBezTo>
                      <a:pt x="1332" y="63"/>
                      <a:pt x="1098" y="0"/>
                      <a:pt x="86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30"/>
              <p:cNvSpPr/>
              <p:nvPr/>
            </p:nvSpPr>
            <p:spPr>
              <a:xfrm>
                <a:off x="1773450" y="931300"/>
                <a:ext cx="38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07" extrusionOk="0">
                    <a:moveTo>
                      <a:pt x="519" y="1"/>
                    </a:moveTo>
                    <a:cubicBezTo>
                      <a:pt x="389" y="1"/>
                      <a:pt x="268" y="44"/>
                      <a:pt x="201" y="145"/>
                    </a:cubicBezTo>
                    <a:cubicBezTo>
                      <a:pt x="86" y="317"/>
                      <a:pt x="1" y="402"/>
                      <a:pt x="58" y="602"/>
                    </a:cubicBezTo>
                    <a:cubicBezTo>
                      <a:pt x="115" y="830"/>
                      <a:pt x="429" y="973"/>
                      <a:pt x="629" y="1001"/>
                    </a:cubicBezTo>
                    <a:lnTo>
                      <a:pt x="714" y="1001"/>
                    </a:lnTo>
                    <a:cubicBezTo>
                      <a:pt x="747" y="1005"/>
                      <a:pt x="783" y="1006"/>
                      <a:pt x="821" y="1006"/>
                    </a:cubicBezTo>
                    <a:cubicBezTo>
                      <a:pt x="1119" y="1006"/>
                      <a:pt x="1544" y="899"/>
                      <a:pt x="1342" y="545"/>
                    </a:cubicBezTo>
                    <a:cubicBezTo>
                      <a:pt x="1256" y="402"/>
                      <a:pt x="1142" y="345"/>
                      <a:pt x="1028" y="260"/>
                    </a:cubicBezTo>
                    <a:cubicBezTo>
                      <a:pt x="942" y="104"/>
                      <a:pt x="719" y="1"/>
                      <a:pt x="51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30"/>
              <p:cNvSpPr/>
              <p:nvPr/>
            </p:nvSpPr>
            <p:spPr>
              <a:xfrm>
                <a:off x="1891575" y="1051675"/>
                <a:ext cx="177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76" extrusionOk="0">
                    <a:moveTo>
                      <a:pt x="290" y="1"/>
                    </a:moveTo>
                    <a:cubicBezTo>
                      <a:pt x="237" y="1"/>
                      <a:pt x="188" y="12"/>
                      <a:pt x="155" y="38"/>
                    </a:cubicBezTo>
                    <a:cubicBezTo>
                      <a:pt x="1" y="148"/>
                      <a:pt x="237" y="275"/>
                      <a:pt x="419" y="275"/>
                    </a:cubicBezTo>
                    <a:cubicBezTo>
                      <a:pt x="473" y="275"/>
                      <a:pt x="522" y="264"/>
                      <a:pt x="554" y="238"/>
                    </a:cubicBezTo>
                    <a:cubicBezTo>
                      <a:pt x="708" y="128"/>
                      <a:pt x="472" y="1"/>
                      <a:pt x="29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0"/>
              <p:cNvSpPr/>
              <p:nvPr/>
            </p:nvSpPr>
            <p:spPr>
              <a:xfrm>
                <a:off x="1299100" y="1706275"/>
                <a:ext cx="421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038" extrusionOk="0">
                    <a:moveTo>
                      <a:pt x="663" y="1"/>
                    </a:moveTo>
                    <a:cubicBezTo>
                      <a:pt x="596" y="1"/>
                      <a:pt x="527" y="7"/>
                      <a:pt x="457" y="18"/>
                    </a:cubicBezTo>
                    <a:cubicBezTo>
                      <a:pt x="315" y="47"/>
                      <a:pt x="58" y="161"/>
                      <a:pt x="29" y="361"/>
                    </a:cubicBezTo>
                    <a:cubicBezTo>
                      <a:pt x="1" y="560"/>
                      <a:pt x="115" y="674"/>
                      <a:pt x="258" y="789"/>
                    </a:cubicBezTo>
                    <a:cubicBezTo>
                      <a:pt x="432" y="963"/>
                      <a:pt x="706" y="1037"/>
                      <a:pt x="953" y="1037"/>
                    </a:cubicBezTo>
                    <a:cubicBezTo>
                      <a:pt x="1030" y="1037"/>
                      <a:pt x="1103" y="1030"/>
                      <a:pt x="1171" y="1017"/>
                    </a:cubicBezTo>
                    <a:cubicBezTo>
                      <a:pt x="1371" y="988"/>
                      <a:pt x="1684" y="817"/>
                      <a:pt x="1599" y="560"/>
                    </a:cubicBezTo>
                    <a:cubicBezTo>
                      <a:pt x="1542" y="418"/>
                      <a:pt x="1485" y="332"/>
                      <a:pt x="1371" y="246"/>
                    </a:cubicBezTo>
                    <a:cubicBezTo>
                      <a:pt x="1166" y="88"/>
                      <a:pt x="926" y="1"/>
                      <a:pt x="66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0"/>
              <p:cNvSpPr/>
              <p:nvPr/>
            </p:nvSpPr>
            <p:spPr>
              <a:xfrm>
                <a:off x="1437500" y="1678900"/>
                <a:ext cx="257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08" extrusionOk="0">
                    <a:moveTo>
                      <a:pt x="257" y="0"/>
                    </a:moveTo>
                    <a:cubicBezTo>
                      <a:pt x="171" y="0"/>
                      <a:pt x="86" y="29"/>
                      <a:pt x="0" y="58"/>
                    </a:cubicBezTo>
                    <a:cubicBezTo>
                      <a:pt x="0" y="229"/>
                      <a:pt x="29" y="428"/>
                      <a:pt x="29" y="600"/>
                    </a:cubicBezTo>
                    <a:cubicBezTo>
                      <a:pt x="154" y="662"/>
                      <a:pt x="305" y="708"/>
                      <a:pt x="453" y="708"/>
                    </a:cubicBezTo>
                    <a:cubicBezTo>
                      <a:pt x="576" y="708"/>
                      <a:pt x="696" y="677"/>
                      <a:pt x="799" y="600"/>
                    </a:cubicBezTo>
                    <a:cubicBezTo>
                      <a:pt x="1027" y="428"/>
                      <a:pt x="856" y="200"/>
                      <a:pt x="685" y="115"/>
                    </a:cubicBezTo>
                    <a:cubicBezTo>
                      <a:pt x="542" y="29"/>
                      <a:pt x="400" y="0"/>
                      <a:pt x="25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0"/>
              <p:cNvSpPr/>
              <p:nvPr/>
            </p:nvSpPr>
            <p:spPr>
              <a:xfrm>
                <a:off x="1348325" y="1578325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0"/>
                      <a:pt x="58" y="0"/>
                      <a:pt x="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0"/>
              <p:cNvSpPr/>
              <p:nvPr/>
            </p:nvSpPr>
            <p:spPr>
              <a:xfrm>
                <a:off x="1333350" y="1563925"/>
                <a:ext cx="28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577" extrusionOk="0">
                    <a:moveTo>
                      <a:pt x="428" y="1"/>
                    </a:moveTo>
                    <a:cubicBezTo>
                      <a:pt x="396" y="1"/>
                      <a:pt x="366" y="2"/>
                      <a:pt x="343" y="6"/>
                    </a:cubicBezTo>
                    <a:lnTo>
                      <a:pt x="314" y="6"/>
                    </a:lnTo>
                    <a:cubicBezTo>
                      <a:pt x="172" y="6"/>
                      <a:pt x="1" y="120"/>
                      <a:pt x="29" y="291"/>
                    </a:cubicBezTo>
                    <a:cubicBezTo>
                      <a:pt x="86" y="462"/>
                      <a:pt x="286" y="548"/>
                      <a:pt x="457" y="548"/>
                    </a:cubicBezTo>
                    <a:cubicBezTo>
                      <a:pt x="514" y="576"/>
                      <a:pt x="543" y="576"/>
                      <a:pt x="600" y="576"/>
                    </a:cubicBezTo>
                    <a:lnTo>
                      <a:pt x="657" y="576"/>
                    </a:lnTo>
                    <a:cubicBezTo>
                      <a:pt x="799" y="576"/>
                      <a:pt x="1028" y="576"/>
                      <a:pt x="1028" y="405"/>
                    </a:cubicBezTo>
                    <a:cubicBezTo>
                      <a:pt x="1028" y="405"/>
                      <a:pt x="1028" y="377"/>
                      <a:pt x="1028" y="377"/>
                    </a:cubicBezTo>
                    <a:cubicBezTo>
                      <a:pt x="1128" y="100"/>
                      <a:pt x="674" y="1"/>
                      <a:pt x="428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0"/>
              <p:cNvSpPr/>
              <p:nvPr/>
            </p:nvSpPr>
            <p:spPr>
              <a:xfrm>
                <a:off x="1317175" y="1648575"/>
                <a:ext cx="306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49" extrusionOk="0">
                    <a:moveTo>
                      <a:pt x="378" y="0"/>
                    </a:moveTo>
                    <a:cubicBezTo>
                      <a:pt x="190" y="0"/>
                      <a:pt x="29" y="70"/>
                      <a:pt x="20" y="243"/>
                    </a:cubicBezTo>
                    <a:lnTo>
                      <a:pt x="20" y="272"/>
                    </a:lnTo>
                    <a:cubicBezTo>
                      <a:pt x="0" y="508"/>
                      <a:pt x="318" y="649"/>
                      <a:pt x="593" y="649"/>
                    </a:cubicBezTo>
                    <a:cubicBezTo>
                      <a:pt x="717" y="649"/>
                      <a:pt x="833" y="620"/>
                      <a:pt x="904" y="557"/>
                    </a:cubicBezTo>
                    <a:cubicBezTo>
                      <a:pt x="904" y="557"/>
                      <a:pt x="904" y="557"/>
                      <a:pt x="904" y="529"/>
                    </a:cubicBezTo>
                    <a:cubicBezTo>
                      <a:pt x="1225" y="264"/>
                      <a:pt x="747" y="0"/>
                      <a:pt x="37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0"/>
              <p:cNvSpPr/>
              <p:nvPr/>
            </p:nvSpPr>
            <p:spPr>
              <a:xfrm>
                <a:off x="1217075" y="1660875"/>
                <a:ext cx="371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926" extrusionOk="0">
                    <a:moveTo>
                      <a:pt x="671" y="0"/>
                    </a:moveTo>
                    <a:cubicBezTo>
                      <a:pt x="479" y="0"/>
                      <a:pt x="301" y="42"/>
                      <a:pt x="200" y="122"/>
                    </a:cubicBezTo>
                    <a:cubicBezTo>
                      <a:pt x="86" y="236"/>
                      <a:pt x="1" y="351"/>
                      <a:pt x="58" y="493"/>
                    </a:cubicBezTo>
                    <a:cubicBezTo>
                      <a:pt x="124" y="790"/>
                      <a:pt x="448" y="925"/>
                      <a:pt x="770" y="925"/>
                    </a:cubicBezTo>
                    <a:cubicBezTo>
                      <a:pt x="1005" y="925"/>
                      <a:pt x="1238" y="854"/>
                      <a:pt x="1370" y="721"/>
                    </a:cubicBezTo>
                    <a:cubicBezTo>
                      <a:pt x="1456" y="664"/>
                      <a:pt x="1484" y="579"/>
                      <a:pt x="1456" y="465"/>
                    </a:cubicBezTo>
                    <a:cubicBezTo>
                      <a:pt x="1456" y="465"/>
                      <a:pt x="1456" y="436"/>
                      <a:pt x="1456" y="436"/>
                    </a:cubicBezTo>
                    <a:cubicBezTo>
                      <a:pt x="1419" y="140"/>
                      <a:pt x="1023" y="0"/>
                      <a:pt x="67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0"/>
              <p:cNvSpPr/>
              <p:nvPr/>
            </p:nvSpPr>
            <p:spPr>
              <a:xfrm>
                <a:off x="1250600" y="1678900"/>
                <a:ext cx="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8" extrusionOk="0">
                    <a:moveTo>
                      <a:pt x="1" y="58"/>
                    </a:moveTo>
                    <a:cubicBezTo>
                      <a:pt x="1" y="29"/>
                      <a:pt x="29" y="29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9"/>
                      <a:pt x="1" y="29"/>
                      <a:pt x="1" y="58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0"/>
              <p:cNvSpPr/>
              <p:nvPr/>
            </p:nvSpPr>
            <p:spPr>
              <a:xfrm>
                <a:off x="510200" y="1088000"/>
                <a:ext cx="3282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91" extrusionOk="0">
                    <a:moveTo>
                      <a:pt x="577" y="1"/>
                    </a:moveTo>
                    <a:cubicBezTo>
                      <a:pt x="449" y="1"/>
                      <a:pt x="323" y="30"/>
                      <a:pt x="229" y="97"/>
                    </a:cubicBezTo>
                    <a:cubicBezTo>
                      <a:pt x="0" y="269"/>
                      <a:pt x="172" y="497"/>
                      <a:pt x="343" y="583"/>
                    </a:cubicBezTo>
                    <a:cubicBezTo>
                      <a:pt x="452" y="645"/>
                      <a:pt x="605" y="691"/>
                      <a:pt x="753" y="691"/>
                    </a:cubicBezTo>
                    <a:cubicBezTo>
                      <a:pt x="875" y="691"/>
                      <a:pt x="994" y="660"/>
                      <a:pt x="1085" y="583"/>
                    </a:cubicBezTo>
                    <a:cubicBezTo>
                      <a:pt x="1313" y="440"/>
                      <a:pt x="1142" y="212"/>
                      <a:pt x="970" y="97"/>
                    </a:cubicBezTo>
                    <a:cubicBezTo>
                      <a:pt x="865" y="37"/>
                      <a:pt x="720" y="1"/>
                      <a:pt x="577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30"/>
              <p:cNvSpPr/>
              <p:nvPr/>
            </p:nvSpPr>
            <p:spPr>
              <a:xfrm>
                <a:off x="589375" y="1030500"/>
                <a:ext cx="328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43" extrusionOk="0">
                    <a:moveTo>
                      <a:pt x="714" y="1"/>
                    </a:moveTo>
                    <a:cubicBezTo>
                      <a:pt x="457" y="143"/>
                      <a:pt x="229" y="286"/>
                      <a:pt x="0" y="400"/>
                    </a:cubicBezTo>
                    <a:cubicBezTo>
                      <a:pt x="86" y="686"/>
                      <a:pt x="514" y="743"/>
                      <a:pt x="742" y="743"/>
                    </a:cubicBezTo>
                    <a:cubicBezTo>
                      <a:pt x="942" y="743"/>
                      <a:pt x="1313" y="657"/>
                      <a:pt x="1227" y="372"/>
                    </a:cubicBezTo>
                    <a:cubicBezTo>
                      <a:pt x="1170" y="143"/>
                      <a:pt x="885" y="29"/>
                      <a:pt x="71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30"/>
              <p:cNvSpPr/>
              <p:nvPr/>
            </p:nvSpPr>
            <p:spPr>
              <a:xfrm>
                <a:off x="477375" y="920525"/>
                <a:ext cx="4442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973" extrusionOk="0">
                    <a:moveTo>
                      <a:pt x="813" y="1"/>
                    </a:moveTo>
                    <a:cubicBezTo>
                      <a:pt x="663" y="1"/>
                      <a:pt x="526" y="23"/>
                      <a:pt x="429" y="63"/>
                    </a:cubicBezTo>
                    <a:cubicBezTo>
                      <a:pt x="1" y="206"/>
                      <a:pt x="86" y="662"/>
                      <a:pt x="457" y="833"/>
                    </a:cubicBezTo>
                    <a:cubicBezTo>
                      <a:pt x="486" y="833"/>
                      <a:pt x="486" y="833"/>
                      <a:pt x="514" y="862"/>
                    </a:cubicBezTo>
                    <a:cubicBezTo>
                      <a:pt x="652" y="912"/>
                      <a:pt x="921" y="973"/>
                      <a:pt x="1170" y="973"/>
                    </a:cubicBezTo>
                    <a:cubicBezTo>
                      <a:pt x="1489" y="973"/>
                      <a:pt x="1777" y="872"/>
                      <a:pt x="1713" y="519"/>
                    </a:cubicBezTo>
                    <a:lnTo>
                      <a:pt x="1713" y="491"/>
                    </a:lnTo>
                    <a:cubicBezTo>
                      <a:pt x="1651" y="143"/>
                      <a:pt x="1193" y="1"/>
                      <a:pt x="81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0"/>
              <p:cNvSpPr/>
              <p:nvPr/>
            </p:nvSpPr>
            <p:spPr>
              <a:xfrm>
                <a:off x="495225" y="1011325"/>
                <a:ext cx="257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675" extrusionOk="0">
                    <a:moveTo>
                      <a:pt x="313" y="1"/>
                    </a:moveTo>
                    <a:cubicBezTo>
                      <a:pt x="167" y="1"/>
                      <a:pt x="30" y="49"/>
                      <a:pt x="0" y="197"/>
                    </a:cubicBezTo>
                    <a:cubicBezTo>
                      <a:pt x="0" y="226"/>
                      <a:pt x="0" y="283"/>
                      <a:pt x="0" y="368"/>
                    </a:cubicBezTo>
                    <a:cubicBezTo>
                      <a:pt x="17" y="558"/>
                      <a:pt x="294" y="674"/>
                      <a:pt x="549" y="674"/>
                    </a:cubicBezTo>
                    <a:cubicBezTo>
                      <a:pt x="716" y="674"/>
                      <a:pt x="874" y="624"/>
                      <a:pt x="942" y="511"/>
                    </a:cubicBezTo>
                    <a:cubicBezTo>
                      <a:pt x="942" y="511"/>
                      <a:pt x="942" y="511"/>
                      <a:pt x="942" y="482"/>
                    </a:cubicBezTo>
                    <a:cubicBezTo>
                      <a:pt x="1027" y="340"/>
                      <a:pt x="913" y="197"/>
                      <a:pt x="771" y="112"/>
                    </a:cubicBezTo>
                    <a:cubicBezTo>
                      <a:pt x="742" y="112"/>
                      <a:pt x="713" y="83"/>
                      <a:pt x="656" y="83"/>
                    </a:cubicBezTo>
                    <a:cubicBezTo>
                      <a:pt x="588" y="42"/>
                      <a:pt x="447" y="1"/>
                      <a:pt x="31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0"/>
              <p:cNvSpPr/>
              <p:nvPr/>
            </p:nvSpPr>
            <p:spPr>
              <a:xfrm>
                <a:off x="373950" y="1071325"/>
                <a:ext cx="357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59" extrusionOk="0">
                    <a:moveTo>
                      <a:pt x="602" y="0"/>
                    </a:moveTo>
                    <a:cubicBezTo>
                      <a:pt x="464" y="0"/>
                      <a:pt x="332" y="31"/>
                      <a:pt x="229" y="108"/>
                    </a:cubicBezTo>
                    <a:cubicBezTo>
                      <a:pt x="1" y="279"/>
                      <a:pt x="172" y="536"/>
                      <a:pt x="372" y="650"/>
                    </a:cubicBezTo>
                    <a:cubicBezTo>
                      <a:pt x="497" y="713"/>
                      <a:pt x="665" y="758"/>
                      <a:pt x="829" y="758"/>
                    </a:cubicBezTo>
                    <a:cubicBezTo>
                      <a:pt x="964" y="758"/>
                      <a:pt x="1096" y="728"/>
                      <a:pt x="1199" y="650"/>
                    </a:cubicBezTo>
                    <a:cubicBezTo>
                      <a:pt x="1427" y="479"/>
                      <a:pt x="1256" y="222"/>
                      <a:pt x="1085" y="108"/>
                    </a:cubicBezTo>
                    <a:cubicBezTo>
                      <a:pt x="944" y="46"/>
                      <a:pt x="769" y="0"/>
                      <a:pt x="60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0"/>
              <p:cNvSpPr/>
              <p:nvPr/>
            </p:nvSpPr>
            <p:spPr>
              <a:xfrm>
                <a:off x="329725" y="926375"/>
                <a:ext cx="414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896" extrusionOk="0">
                    <a:moveTo>
                      <a:pt x="771" y="0"/>
                    </a:moveTo>
                    <a:cubicBezTo>
                      <a:pt x="486" y="0"/>
                      <a:pt x="1" y="171"/>
                      <a:pt x="257" y="514"/>
                    </a:cubicBezTo>
                    <a:cubicBezTo>
                      <a:pt x="372" y="713"/>
                      <a:pt x="600" y="828"/>
                      <a:pt x="800" y="885"/>
                    </a:cubicBezTo>
                    <a:cubicBezTo>
                      <a:pt x="823" y="892"/>
                      <a:pt x="845" y="896"/>
                      <a:pt x="868" y="896"/>
                    </a:cubicBezTo>
                    <a:cubicBezTo>
                      <a:pt x="931" y="896"/>
                      <a:pt x="994" y="869"/>
                      <a:pt x="1056" y="828"/>
                    </a:cubicBezTo>
                    <a:cubicBezTo>
                      <a:pt x="1313" y="799"/>
                      <a:pt x="1656" y="713"/>
                      <a:pt x="1570" y="428"/>
                    </a:cubicBezTo>
                    <a:cubicBezTo>
                      <a:pt x="1484" y="114"/>
                      <a:pt x="1028" y="0"/>
                      <a:pt x="77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0"/>
              <p:cNvSpPr/>
              <p:nvPr/>
            </p:nvSpPr>
            <p:spPr>
              <a:xfrm>
                <a:off x="366150" y="826600"/>
                <a:ext cx="364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56" extrusionOk="0">
                    <a:moveTo>
                      <a:pt x="619" y="0"/>
                    </a:moveTo>
                    <a:cubicBezTo>
                      <a:pt x="290" y="0"/>
                      <a:pt x="1" y="140"/>
                      <a:pt x="170" y="453"/>
                    </a:cubicBezTo>
                    <a:cubicBezTo>
                      <a:pt x="199" y="510"/>
                      <a:pt x="256" y="653"/>
                      <a:pt x="256" y="738"/>
                    </a:cubicBezTo>
                    <a:cubicBezTo>
                      <a:pt x="272" y="883"/>
                      <a:pt x="450" y="955"/>
                      <a:pt x="624" y="955"/>
                    </a:cubicBezTo>
                    <a:cubicBezTo>
                      <a:pt x="759" y="955"/>
                      <a:pt x="890" y="911"/>
                      <a:pt x="940" y="824"/>
                    </a:cubicBezTo>
                    <a:cubicBezTo>
                      <a:pt x="1026" y="710"/>
                      <a:pt x="1197" y="681"/>
                      <a:pt x="1254" y="539"/>
                    </a:cubicBezTo>
                    <a:cubicBezTo>
                      <a:pt x="1456" y="198"/>
                      <a:pt x="1009" y="0"/>
                      <a:pt x="61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0"/>
              <p:cNvSpPr/>
              <p:nvPr/>
            </p:nvSpPr>
            <p:spPr>
              <a:xfrm>
                <a:off x="270250" y="981375"/>
                <a:ext cx="366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95" extrusionOk="0">
                    <a:moveTo>
                      <a:pt x="806" y="0"/>
                    </a:moveTo>
                    <a:cubicBezTo>
                      <a:pt x="675" y="0"/>
                      <a:pt x="545" y="30"/>
                      <a:pt x="440" y="83"/>
                    </a:cubicBezTo>
                    <a:cubicBezTo>
                      <a:pt x="0" y="314"/>
                      <a:pt x="478" y="695"/>
                      <a:pt x="873" y="695"/>
                    </a:cubicBezTo>
                    <a:cubicBezTo>
                      <a:pt x="966" y="695"/>
                      <a:pt x="1054" y="674"/>
                      <a:pt x="1124" y="625"/>
                    </a:cubicBezTo>
                    <a:cubicBezTo>
                      <a:pt x="1181" y="625"/>
                      <a:pt x="1210" y="625"/>
                      <a:pt x="1238" y="596"/>
                    </a:cubicBezTo>
                    <a:cubicBezTo>
                      <a:pt x="1410" y="539"/>
                      <a:pt x="1467" y="425"/>
                      <a:pt x="1381" y="282"/>
                    </a:cubicBezTo>
                    <a:cubicBezTo>
                      <a:pt x="1255" y="85"/>
                      <a:pt x="1028" y="0"/>
                      <a:pt x="80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0"/>
              <p:cNvSpPr/>
              <p:nvPr/>
            </p:nvSpPr>
            <p:spPr>
              <a:xfrm>
                <a:off x="377525" y="1146500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549" y="1"/>
                    </a:moveTo>
                    <a:cubicBezTo>
                      <a:pt x="421" y="1"/>
                      <a:pt x="294" y="30"/>
                      <a:pt x="200" y="97"/>
                    </a:cubicBezTo>
                    <a:cubicBezTo>
                      <a:pt x="0" y="240"/>
                      <a:pt x="143" y="468"/>
                      <a:pt x="314" y="554"/>
                    </a:cubicBezTo>
                    <a:cubicBezTo>
                      <a:pt x="439" y="616"/>
                      <a:pt x="590" y="662"/>
                      <a:pt x="739" y="662"/>
                    </a:cubicBezTo>
                    <a:cubicBezTo>
                      <a:pt x="861" y="662"/>
                      <a:pt x="982" y="631"/>
                      <a:pt x="1085" y="554"/>
                    </a:cubicBezTo>
                    <a:cubicBezTo>
                      <a:pt x="1284" y="411"/>
                      <a:pt x="1113" y="183"/>
                      <a:pt x="942" y="97"/>
                    </a:cubicBezTo>
                    <a:cubicBezTo>
                      <a:pt x="837" y="37"/>
                      <a:pt x="692" y="1"/>
                      <a:pt x="54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0"/>
              <p:cNvSpPr/>
              <p:nvPr/>
            </p:nvSpPr>
            <p:spPr>
              <a:xfrm>
                <a:off x="262675" y="1136075"/>
                <a:ext cx="3000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814" extrusionOk="0">
                    <a:moveTo>
                      <a:pt x="315" y="1"/>
                    </a:moveTo>
                    <a:cubicBezTo>
                      <a:pt x="200" y="1"/>
                      <a:pt x="115" y="1"/>
                      <a:pt x="1" y="29"/>
                    </a:cubicBezTo>
                    <a:cubicBezTo>
                      <a:pt x="1" y="229"/>
                      <a:pt x="1" y="429"/>
                      <a:pt x="1" y="628"/>
                    </a:cubicBezTo>
                    <a:cubicBezTo>
                      <a:pt x="172" y="731"/>
                      <a:pt x="364" y="813"/>
                      <a:pt x="564" y="813"/>
                    </a:cubicBezTo>
                    <a:cubicBezTo>
                      <a:pt x="697" y="813"/>
                      <a:pt x="834" y="777"/>
                      <a:pt x="971" y="685"/>
                    </a:cubicBezTo>
                    <a:cubicBezTo>
                      <a:pt x="1199" y="514"/>
                      <a:pt x="1028" y="229"/>
                      <a:pt x="800" y="115"/>
                    </a:cubicBezTo>
                    <a:cubicBezTo>
                      <a:pt x="657" y="29"/>
                      <a:pt x="486" y="1"/>
                      <a:pt x="31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0"/>
              <p:cNvSpPr/>
              <p:nvPr/>
            </p:nvSpPr>
            <p:spPr>
              <a:xfrm>
                <a:off x="547300" y="882675"/>
                <a:ext cx="192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65" extrusionOk="0">
                    <a:moveTo>
                      <a:pt x="339" y="1"/>
                    </a:moveTo>
                    <a:cubicBezTo>
                      <a:pt x="308" y="1"/>
                      <a:pt x="279" y="3"/>
                      <a:pt x="257" y="8"/>
                    </a:cubicBezTo>
                    <a:cubicBezTo>
                      <a:pt x="57" y="36"/>
                      <a:pt x="0" y="236"/>
                      <a:pt x="200" y="350"/>
                    </a:cubicBezTo>
                    <a:cubicBezTo>
                      <a:pt x="228" y="350"/>
                      <a:pt x="257" y="350"/>
                      <a:pt x="285" y="379"/>
                    </a:cubicBezTo>
                    <a:cubicBezTo>
                      <a:pt x="328" y="421"/>
                      <a:pt x="457" y="464"/>
                      <a:pt x="567" y="464"/>
                    </a:cubicBezTo>
                    <a:cubicBezTo>
                      <a:pt x="678" y="464"/>
                      <a:pt x="770" y="421"/>
                      <a:pt x="742" y="293"/>
                    </a:cubicBezTo>
                    <a:cubicBezTo>
                      <a:pt x="742" y="293"/>
                      <a:pt x="742" y="264"/>
                      <a:pt x="742" y="236"/>
                    </a:cubicBezTo>
                    <a:cubicBezTo>
                      <a:pt x="766" y="68"/>
                      <a:pt x="507" y="1"/>
                      <a:pt x="33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30"/>
              <p:cNvSpPr/>
              <p:nvPr/>
            </p:nvSpPr>
            <p:spPr>
              <a:xfrm>
                <a:off x="498775" y="697125"/>
                <a:ext cx="271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615" extrusionOk="0">
                    <a:moveTo>
                      <a:pt x="474" y="0"/>
                    </a:moveTo>
                    <a:cubicBezTo>
                      <a:pt x="375" y="0"/>
                      <a:pt x="279" y="21"/>
                      <a:pt x="201" y="68"/>
                    </a:cubicBezTo>
                    <a:cubicBezTo>
                      <a:pt x="115" y="125"/>
                      <a:pt x="86" y="182"/>
                      <a:pt x="58" y="240"/>
                    </a:cubicBezTo>
                    <a:cubicBezTo>
                      <a:pt x="1" y="439"/>
                      <a:pt x="343" y="553"/>
                      <a:pt x="457" y="582"/>
                    </a:cubicBezTo>
                    <a:cubicBezTo>
                      <a:pt x="486" y="582"/>
                      <a:pt x="514" y="582"/>
                      <a:pt x="543" y="610"/>
                    </a:cubicBezTo>
                    <a:cubicBezTo>
                      <a:pt x="561" y="613"/>
                      <a:pt x="579" y="615"/>
                      <a:pt x="596" y="615"/>
                    </a:cubicBezTo>
                    <a:cubicBezTo>
                      <a:pt x="744" y="615"/>
                      <a:pt x="866" y="513"/>
                      <a:pt x="942" y="411"/>
                    </a:cubicBezTo>
                    <a:cubicBezTo>
                      <a:pt x="1085" y="240"/>
                      <a:pt x="828" y="68"/>
                      <a:pt x="714" y="40"/>
                    </a:cubicBezTo>
                    <a:cubicBezTo>
                      <a:pt x="637" y="14"/>
                      <a:pt x="554" y="0"/>
                      <a:pt x="474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0"/>
              <p:cNvSpPr/>
              <p:nvPr/>
            </p:nvSpPr>
            <p:spPr>
              <a:xfrm>
                <a:off x="438150" y="856450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776" y="1"/>
                    </a:moveTo>
                    <a:cubicBezTo>
                      <a:pt x="642" y="1"/>
                      <a:pt x="518" y="27"/>
                      <a:pt x="429" y="87"/>
                    </a:cubicBezTo>
                    <a:cubicBezTo>
                      <a:pt x="0" y="402"/>
                      <a:pt x="677" y="771"/>
                      <a:pt x="1177" y="771"/>
                    </a:cubicBezTo>
                    <a:cubicBezTo>
                      <a:pt x="1309" y="771"/>
                      <a:pt x="1429" y="746"/>
                      <a:pt x="1513" y="686"/>
                    </a:cubicBezTo>
                    <a:cubicBezTo>
                      <a:pt x="1941" y="370"/>
                      <a:pt x="1282" y="1"/>
                      <a:pt x="77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30"/>
              <p:cNvSpPr/>
              <p:nvPr/>
            </p:nvSpPr>
            <p:spPr>
              <a:xfrm>
                <a:off x="436025" y="910550"/>
                <a:ext cx="209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24" extrusionOk="0">
                    <a:moveTo>
                      <a:pt x="341" y="0"/>
                    </a:moveTo>
                    <a:cubicBezTo>
                      <a:pt x="319" y="0"/>
                      <a:pt x="299" y="2"/>
                      <a:pt x="285" y="5"/>
                    </a:cubicBezTo>
                    <a:cubicBezTo>
                      <a:pt x="0" y="34"/>
                      <a:pt x="86" y="291"/>
                      <a:pt x="285" y="348"/>
                    </a:cubicBezTo>
                    <a:lnTo>
                      <a:pt x="371" y="376"/>
                    </a:lnTo>
                    <a:cubicBezTo>
                      <a:pt x="384" y="403"/>
                      <a:pt x="465" y="423"/>
                      <a:pt x="542" y="423"/>
                    </a:cubicBezTo>
                    <a:cubicBezTo>
                      <a:pt x="631" y="423"/>
                      <a:pt x="715" y="396"/>
                      <a:pt x="685" y="319"/>
                    </a:cubicBezTo>
                    <a:lnTo>
                      <a:pt x="713" y="291"/>
                    </a:lnTo>
                    <a:cubicBezTo>
                      <a:pt x="838" y="91"/>
                      <a:pt x="503" y="0"/>
                      <a:pt x="34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30"/>
              <p:cNvSpPr/>
              <p:nvPr/>
            </p:nvSpPr>
            <p:spPr>
              <a:xfrm>
                <a:off x="857575" y="562050"/>
                <a:ext cx="28550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84" extrusionOk="0">
                    <a:moveTo>
                      <a:pt x="561" y="1"/>
                    </a:moveTo>
                    <a:cubicBezTo>
                      <a:pt x="504" y="1"/>
                      <a:pt x="448" y="8"/>
                      <a:pt x="400" y="22"/>
                    </a:cubicBezTo>
                    <a:cubicBezTo>
                      <a:pt x="229" y="50"/>
                      <a:pt x="1" y="193"/>
                      <a:pt x="143" y="393"/>
                    </a:cubicBezTo>
                    <a:cubicBezTo>
                      <a:pt x="286" y="564"/>
                      <a:pt x="457" y="621"/>
                      <a:pt x="685" y="678"/>
                    </a:cubicBezTo>
                    <a:cubicBezTo>
                      <a:pt x="708" y="682"/>
                      <a:pt x="729" y="683"/>
                      <a:pt x="750" y="683"/>
                    </a:cubicBezTo>
                    <a:cubicBezTo>
                      <a:pt x="887" y="683"/>
                      <a:pt x="986" y="606"/>
                      <a:pt x="1085" y="507"/>
                    </a:cubicBezTo>
                    <a:cubicBezTo>
                      <a:pt x="1142" y="450"/>
                      <a:pt x="1113" y="336"/>
                      <a:pt x="1056" y="279"/>
                    </a:cubicBezTo>
                    <a:cubicBezTo>
                      <a:pt x="1056" y="250"/>
                      <a:pt x="1056" y="250"/>
                      <a:pt x="1028" y="221"/>
                    </a:cubicBezTo>
                    <a:cubicBezTo>
                      <a:pt x="941" y="70"/>
                      <a:pt x="740" y="1"/>
                      <a:pt x="56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30"/>
              <p:cNvSpPr/>
              <p:nvPr/>
            </p:nvSpPr>
            <p:spPr>
              <a:xfrm>
                <a:off x="819775" y="379975"/>
                <a:ext cx="2855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0" extrusionOk="0">
                    <a:moveTo>
                      <a:pt x="457" y="1"/>
                    </a:moveTo>
                    <a:cubicBezTo>
                      <a:pt x="314" y="1"/>
                      <a:pt x="29" y="58"/>
                      <a:pt x="0" y="257"/>
                    </a:cubicBezTo>
                    <a:cubicBezTo>
                      <a:pt x="0" y="286"/>
                      <a:pt x="0" y="343"/>
                      <a:pt x="29" y="400"/>
                    </a:cubicBezTo>
                    <a:cubicBezTo>
                      <a:pt x="65" y="618"/>
                      <a:pt x="322" y="709"/>
                      <a:pt x="570" y="709"/>
                    </a:cubicBezTo>
                    <a:cubicBezTo>
                      <a:pt x="711" y="709"/>
                      <a:pt x="849" y="680"/>
                      <a:pt x="942" y="628"/>
                    </a:cubicBezTo>
                    <a:lnTo>
                      <a:pt x="913" y="628"/>
                    </a:lnTo>
                    <a:cubicBezTo>
                      <a:pt x="1027" y="600"/>
                      <a:pt x="1142" y="457"/>
                      <a:pt x="1113" y="343"/>
                    </a:cubicBezTo>
                    <a:cubicBezTo>
                      <a:pt x="1113" y="314"/>
                      <a:pt x="1085" y="314"/>
                      <a:pt x="1085" y="286"/>
                    </a:cubicBezTo>
                    <a:cubicBezTo>
                      <a:pt x="999" y="86"/>
                      <a:pt x="742" y="1"/>
                      <a:pt x="54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30"/>
              <p:cNvSpPr/>
              <p:nvPr/>
            </p:nvSpPr>
            <p:spPr>
              <a:xfrm>
                <a:off x="914650" y="359825"/>
                <a:ext cx="301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683" extrusionOk="0">
                    <a:moveTo>
                      <a:pt x="455" y="1"/>
                    </a:moveTo>
                    <a:cubicBezTo>
                      <a:pt x="417" y="1"/>
                      <a:pt x="380" y="3"/>
                      <a:pt x="342" y="8"/>
                    </a:cubicBezTo>
                    <a:cubicBezTo>
                      <a:pt x="143" y="36"/>
                      <a:pt x="0" y="179"/>
                      <a:pt x="114" y="379"/>
                    </a:cubicBezTo>
                    <a:cubicBezTo>
                      <a:pt x="143" y="436"/>
                      <a:pt x="200" y="493"/>
                      <a:pt x="257" y="550"/>
                    </a:cubicBezTo>
                    <a:cubicBezTo>
                      <a:pt x="322" y="628"/>
                      <a:pt x="545" y="683"/>
                      <a:pt x="749" y="683"/>
                    </a:cubicBezTo>
                    <a:cubicBezTo>
                      <a:pt x="990" y="683"/>
                      <a:pt x="1205" y="608"/>
                      <a:pt x="1113" y="407"/>
                    </a:cubicBezTo>
                    <a:cubicBezTo>
                      <a:pt x="1056" y="321"/>
                      <a:pt x="1027" y="264"/>
                      <a:pt x="999" y="207"/>
                    </a:cubicBezTo>
                    <a:cubicBezTo>
                      <a:pt x="855" y="64"/>
                      <a:pt x="652" y="1"/>
                      <a:pt x="45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30"/>
              <p:cNvSpPr/>
              <p:nvPr/>
            </p:nvSpPr>
            <p:spPr>
              <a:xfrm>
                <a:off x="850625" y="408850"/>
                <a:ext cx="487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73" extrusionOk="0">
                    <a:moveTo>
                      <a:pt x="800" y="0"/>
                    </a:moveTo>
                    <a:cubicBezTo>
                      <a:pt x="653" y="0"/>
                      <a:pt x="517" y="31"/>
                      <a:pt x="421" y="101"/>
                    </a:cubicBezTo>
                    <a:cubicBezTo>
                      <a:pt x="1" y="411"/>
                      <a:pt x="645" y="772"/>
                      <a:pt x="1141" y="772"/>
                    </a:cubicBezTo>
                    <a:cubicBezTo>
                      <a:pt x="1285" y="772"/>
                      <a:pt x="1416" y="742"/>
                      <a:pt x="1505" y="672"/>
                    </a:cubicBezTo>
                    <a:cubicBezTo>
                      <a:pt x="1948" y="362"/>
                      <a:pt x="1309" y="0"/>
                      <a:pt x="80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30"/>
              <p:cNvSpPr/>
              <p:nvPr/>
            </p:nvSpPr>
            <p:spPr>
              <a:xfrm>
                <a:off x="745575" y="419200"/>
                <a:ext cx="34275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05" extrusionOk="0">
                    <a:moveTo>
                      <a:pt x="714" y="1"/>
                    </a:moveTo>
                    <a:cubicBezTo>
                      <a:pt x="457" y="29"/>
                      <a:pt x="286" y="58"/>
                      <a:pt x="144" y="258"/>
                    </a:cubicBezTo>
                    <a:cubicBezTo>
                      <a:pt x="1" y="429"/>
                      <a:pt x="201" y="628"/>
                      <a:pt x="343" y="686"/>
                    </a:cubicBezTo>
                    <a:cubicBezTo>
                      <a:pt x="467" y="756"/>
                      <a:pt x="623" y="805"/>
                      <a:pt x="778" y="805"/>
                    </a:cubicBezTo>
                    <a:cubicBezTo>
                      <a:pt x="874" y="805"/>
                      <a:pt x="969" y="786"/>
                      <a:pt x="1057" y="743"/>
                    </a:cubicBezTo>
                    <a:cubicBezTo>
                      <a:pt x="1085" y="743"/>
                      <a:pt x="1114" y="714"/>
                      <a:pt x="1142" y="714"/>
                    </a:cubicBezTo>
                    <a:cubicBezTo>
                      <a:pt x="1313" y="628"/>
                      <a:pt x="1371" y="543"/>
                      <a:pt x="1342" y="372"/>
                    </a:cubicBezTo>
                    <a:cubicBezTo>
                      <a:pt x="1342" y="372"/>
                      <a:pt x="1342" y="372"/>
                      <a:pt x="1342" y="343"/>
                    </a:cubicBezTo>
                    <a:cubicBezTo>
                      <a:pt x="1342" y="115"/>
                      <a:pt x="885" y="1"/>
                      <a:pt x="71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0"/>
              <p:cNvSpPr/>
              <p:nvPr/>
            </p:nvSpPr>
            <p:spPr>
              <a:xfrm>
                <a:off x="811625" y="306900"/>
                <a:ext cx="288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641" extrusionOk="0">
                    <a:moveTo>
                      <a:pt x="469" y="1"/>
                    </a:moveTo>
                    <a:cubicBezTo>
                      <a:pt x="242" y="1"/>
                      <a:pt x="1" y="87"/>
                      <a:pt x="41" y="327"/>
                    </a:cubicBezTo>
                    <a:cubicBezTo>
                      <a:pt x="41" y="356"/>
                      <a:pt x="41" y="384"/>
                      <a:pt x="41" y="413"/>
                    </a:cubicBezTo>
                    <a:cubicBezTo>
                      <a:pt x="70" y="584"/>
                      <a:pt x="355" y="641"/>
                      <a:pt x="469" y="641"/>
                    </a:cubicBezTo>
                    <a:cubicBezTo>
                      <a:pt x="954" y="641"/>
                      <a:pt x="1154" y="356"/>
                      <a:pt x="926" y="156"/>
                    </a:cubicBezTo>
                    <a:cubicBezTo>
                      <a:pt x="868" y="99"/>
                      <a:pt x="783" y="70"/>
                      <a:pt x="726" y="42"/>
                    </a:cubicBezTo>
                    <a:cubicBezTo>
                      <a:pt x="658" y="16"/>
                      <a:pt x="565" y="1"/>
                      <a:pt x="46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30"/>
              <p:cNvSpPr/>
              <p:nvPr/>
            </p:nvSpPr>
            <p:spPr>
              <a:xfrm>
                <a:off x="910350" y="273450"/>
                <a:ext cx="378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745" extrusionOk="0">
                    <a:moveTo>
                      <a:pt x="774" y="1"/>
                    </a:moveTo>
                    <a:cubicBezTo>
                      <a:pt x="595" y="1"/>
                      <a:pt x="409" y="49"/>
                      <a:pt x="258" y="124"/>
                    </a:cubicBezTo>
                    <a:cubicBezTo>
                      <a:pt x="1" y="267"/>
                      <a:pt x="229" y="552"/>
                      <a:pt x="400" y="638"/>
                    </a:cubicBezTo>
                    <a:cubicBezTo>
                      <a:pt x="521" y="707"/>
                      <a:pt x="663" y="745"/>
                      <a:pt x="807" y="745"/>
                    </a:cubicBezTo>
                    <a:cubicBezTo>
                      <a:pt x="901" y="745"/>
                      <a:pt x="995" y="729"/>
                      <a:pt x="1085" y="695"/>
                    </a:cubicBezTo>
                    <a:cubicBezTo>
                      <a:pt x="1171" y="666"/>
                      <a:pt x="1171" y="666"/>
                      <a:pt x="1114" y="666"/>
                    </a:cubicBezTo>
                    <a:cubicBezTo>
                      <a:pt x="1285" y="638"/>
                      <a:pt x="1513" y="495"/>
                      <a:pt x="1342" y="267"/>
                    </a:cubicBezTo>
                    <a:cubicBezTo>
                      <a:pt x="1215" y="76"/>
                      <a:pt x="999" y="1"/>
                      <a:pt x="77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30"/>
              <p:cNvSpPr/>
              <p:nvPr/>
            </p:nvSpPr>
            <p:spPr>
              <a:xfrm>
                <a:off x="1012375" y="238475"/>
                <a:ext cx="37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32" extrusionOk="0">
                    <a:moveTo>
                      <a:pt x="609" y="0"/>
                    </a:moveTo>
                    <a:cubicBezTo>
                      <a:pt x="569" y="0"/>
                      <a:pt x="536" y="4"/>
                      <a:pt x="514" y="11"/>
                    </a:cubicBezTo>
                    <a:cubicBezTo>
                      <a:pt x="457" y="68"/>
                      <a:pt x="371" y="97"/>
                      <a:pt x="314" y="125"/>
                    </a:cubicBezTo>
                    <a:cubicBezTo>
                      <a:pt x="0" y="325"/>
                      <a:pt x="485" y="582"/>
                      <a:pt x="656" y="610"/>
                    </a:cubicBezTo>
                    <a:cubicBezTo>
                      <a:pt x="712" y="624"/>
                      <a:pt x="765" y="631"/>
                      <a:pt x="817" y="631"/>
                    </a:cubicBezTo>
                    <a:cubicBezTo>
                      <a:pt x="980" y="631"/>
                      <a:pt x="1126" y="562"/>
                      <a:pt x="1255" y="411"/>
                    </a:cubicBezTo>
                    <a:cubicBezTo>
                      <a:pt x="1479" y="162"/>
                      <a:pt x="880" y="0"/>
                      <a:pt x="609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30"/>
              <p:cNvSpPr/>
              <p:nvPr/>
            </p:nvSpPr>
            <p:spPr>
              <a:xfrm>
                <a:off x="799475" y="457150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483" y="0"/>
                    </a:moveTo>
                    <a:cubicBezTo>
                      <a:pt x="400" y="0"/>
                      <a:pt x="324" y="16"/>
                      <a:pt x="270" y="52"/>
                    </a:cubicBezTo>
                    <a:cubicBezTo>
                      <a:pt x="0" y="255"/>
                      <a:pt x="405" y="475"/>
                      <a:pt x="714" y="475"/>
                    </a:cubicBezTo>
                    <a:cubicBezTo>
                      <a:pt x="796" y="475"/>
                      <a:pt x="872" y="459"/>
                      <a:pt x="926" y="423"/>
                    </a:cubicBezTo>
                    <a:cubicBezTo>
                      <a:pt x="1197" y="220"/>
                      <a:pt x="792" y="0"/>
                      <a:pt x="48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30"/>
              <p:cNvSpPr/>
              <p:nvPr/>
            </p:nvSpPr>
            <p:spPr>
              <a:xfrm>
                <a:off x="637175" y="440175"/>
                <a:ext cx="385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89" extrusionOk="0">
                    <a:moveTo>
                      <a:pt x="645" y="1"/>
                    </a:moveTo>
                    <a:cubicBezTo>
                      <a:pt x="527" y="1"/>
                      <a:pt x="412" y="21"/>
                      <a:pt x="285" y="75"/>
                    </a:cubicBezTo>
                    <a:cubicBezTo>
                      <a:pt x="143" y="160"/>
                      <a:pt x="0" y="303"/>
                      <a:pt x="143" y="503"/>
                    </a:cubicBezTo>
                    <a:cubicBezTo>
                      <a:pt x="285" y="703"/>
                      <a:pt x="542" y="760"/>
                      <a:pt x="770" y="788"/>
                    </a:cubicBezTo>
                    <a:cubicBezTo>
                      <a:pt x="999" y="788"/>
                      <a:pt x="1198" y="731"/>
                      <a:pt x="1341" y="560"/>
                    </a:cubicBezTo>
                    <a:cubicBezTo>
                      <a:pt x="1541" y="275"/>
                      <a:pt x="1056" y="46"/>
                      <a:pt x="856" y="18"/>
                    </a:cubicBezTo>
                    <a:cubicBezTo>
                      <a:pt x="783" y="7"/>
                      <a:pt x="714" y="1"/>
                      <a:pt x="64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30"/>
              <p:cNvSpPr/>
              <p:nvPr/>
            </p:nvSpPr>
            <p:spPr>
              <a:xfrm>
                <a:off x="882075" y="492800"/>
                <a:ext cx="280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48" extrusionOk="0">
                    <a:moveTo>
                      <a:pt x="445" y="0"/>
                    </a:moveTo>
                    <a:cubicBezTo>
                      <a:pt x="367" y="0"/>
                      <a:pt x="296" y="16"/>
                      <a:pt x="247" y="53"/>
                    </a:cubicBezTo>
                    <a:cubicBezTo>
                      <a:pt x="0" y="232"/>
                      <a:pt x="390" y="447"/>
                      <a:pt x="678" y="447"/>
                    </a:cubicBezTo>
                    <a:cubicBezTo>
                      <a:pt x="756" y="447"/>
                      <a:pt x="827" y="431"/>
                      <a:pt x="875" y="395"/>
                    </a:cubicBezTo>
                    <a:cubicBezTo>
                      <a:pt x="1122" y="215"/>
                      <a:pt x="733" y="0"/>
                      <a:pt x="445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30"/>
              <p:cNvSpPr/>
              <p:nvPr/>
            </p:nvSpPr>
            <p:spPr>
              <a:xfrm>
                <a:off x="567250" y="1302875"/>
                <a:ext cx="27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33" extrusionOk="0">
                    <a:moveTo>
                      <a:pt x="467" y="1"/>
                    </a:moveTo>
                    <a:cubicBezTo>
                      <a:pt x="442" y="1"/>
                      <a:pt x="420" y="2"/>
                      <a:pt x="400" y="5"/>
                    </a:cubicBezTo>
                    <a:cubicBezTo>
                      <a:pt x="486" y="5"/>
                      <a:pt x="572" y="34"/>
                      <a:pt x="657" y="62"/>
                    </a:cubicBezTo>
                    <a:lnTo>
                      <a:pt x="343" y="62"/>
                    </a:lnTo>
                    <a:cubicBezTo>
                      <a:pt x="305" y="43"/>
                      <a:pt x="267" y="34"/>
                      <a:pt x="231" y="34"/>
                    </a:cubicBezTo>
                    <a:cubicBezTo>
                      <a:pt x="159" y="34"/>
                      <a:pt x="96" y="72"/>
                      <a:pt x="58" y="148"/>
                    </a:cubicBezTo>
                    <a:cubicBezTo>
                      <a:pt x="1" y="233"/>
                      <a:pt x="1" y="319"/>
                      <a:pt x="58" y="376"/>
                    </a:cubicBezTo>
                    <a:cubicBezTo>
                      <a:pt x="115" y="433"/>
                      <a:pt x="172" y="490"/>
                      <a:pt x="229" y="519"/>
                    </a:cubicBezTo>
                    <a:cubicBezTo>
                      <a:pt x="315" y="576"/>
                      <a:pt x="457" y="604"/>
                      <a:pt x="600" y="633"/>
                    </a:cubicBezTo>
                    <a:lnTo>
                      <a:pt x="629" y="633"/>
                    </a:lnTo>
                    <a:cubicBezTo>
                      <a:pt x="828" y="633"/>
                      <a:pt x="1028" y="576"/>
                      <a:pt x="1057" y="405"/>
                    </a:cubicBezTo>
                    <a:cubicBezTo>
                      <a:pt x="1082" y="121"/>
                      <a:pt x="690" y="1"/>
                      <a:pt x="467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0"/>
              <p:cNvSpPr/>
              <p:nvPr/>
            </p:nvSpPr>
            <p:spPr>
              <a:xfrm>
                <a:off x="612275" y="1293800"/>
                <a:ext cx="334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3" extrusionOk="0">
                    <a:moveTo>
                      <a:pt x="363" y="0"/>
                    </a:moveTo>
                    <a:cubicBezTo>
                      <a:pt x="270" y="0"/>
                      <a:pt x="184" y="20"/>
                      <a:pt x="169" y="83"/>
                    </a:cubicBezTo>
                    <a:cubicBezTo>
                      <a:pt x="140" y="111"/>
                      <a:pt x="140" y="140"/>
                      <a:pt x="112" y="197"/>
                    </a:cubicBezTo>
                    <a:cubicBezTo>
                      <a:pt x="1" y="485"/>
                      <a:pt x="222" y="592"/>
                      <a:pt x="473" y="592"/>
                    </a:cubicBezTo>
                    <a:cubicBezTo>
                      <a:pt x="868" y="592"/>
                      <a:pt x="1339" y="327"/>
                      <a:pt x="711" y="83"/>
                    </a:cubicBezTo>
                    <a:cubicBezTo>
                      <a:pt x="654" y="54"/>
                      <a:pt x="597" y="54"/>
                      <a:pt x="568" y="26"/>
                    </a:cubicBezTo>
                    <a:cubicBezTo>
                      <a:pt x="517" y="13"/>
                      <a:pt x="437" y="0"/>
                      <a:pt x="36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0"/>
              <p:cNvSpPr/>
              <p:nvPr/>
            </p:nvSpPr>
            <p:spPr>
              <a:xfrm>
                <a:off x="1228500" y="1386775"/>
                <a:ext cx="39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8" extrusionOk="0">
                    <a:moveTo>
                      <a:pt x="706" y="1"/>
                    </a:moveTo>
                    <a:cubicBezTo>
                      <a:pt x="560" y="1"/>
                      <a:pt x="419" y="38"/>
                      <a:pt x="314" y="130"/>
                    </a:cubicBezTo>
                    <a:lnTo>
                      <a:pt x="257" y="159"/>
                    </a:lnTo>
                    <a:cubicBezTo>
                      <a:pt x="0" y="330"/>
                      <a:pt x="200" y="615"/>
                      <a:pt x="400" y="729"/>
                    </a:cubicBezTo>
                    <a:cubicBezTo>
                      <a:pt x="541" y="792"/>
                      <a:pt x="716" y="837"/>
                      <a:pt x="888" y="837"/>
                    </a:cubicBezTo>
                    <a:cubicBezTo>
                      <a:pt x="1029" y="837"/>
                      <a:pt x="1168" y="806"/>
                      <a:pt x="1284" y="729"/>
                    </a:cubicBezTo>
                    <a:lnTo>
                      <a:pt x="1341" y="701"/>
                    </a:lnTo>
                    <a:cubicBezTo>
                      <a:pt x="1570" y="501"/>
                      <a:pt x="1398" y="244"/>
                      <a:pt x="1199" y="130"/>
                    </a:cubicBezTo>
                    <a:cubicBezTo>
                      <a:pt x="1060" y="53"/>
                      <a:pt x="879" y="1"/>
                      <a:pt x="706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0"/>
              <p:cNvSpPr/>
              <p:nvPr/>
            </p:nvSpPr>
            <p:spPr>
              <a:xfrm>
                <a:off x="1234625" y="1331625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448" y="0"/>
                    </a:moveTo>
                    <a:cubicBezTo>
                      <a:pt x="281" y="0"/>
                      <a:pt x="118" y="61"/>
                      <a:pt x="69" y="225"/>
                    </a:cubicBezTo>
                    <a:cubicBezTo>
                      <a:pt x="41" y="282"/>
                      <a:pt x="41" y="339"/>
                      <a:pt x="69" y="396"/>
                    </a:cubicBezTo>
                    <a:cubicBezTo>
                      <a:pt x="1" y="578"/>
                      <a:pt x="297" y="670"/>
                      <a:pt x="506" y="670"/>
                    </a:cubicBezTo>
                    <a:cubicBezTo>
                      <a:pt x="559" y="670"/>
                      <a:pt x="606" y="664"/>
                      <a:pt x="640" y="653"/>
                    </a:cubicBezTo>
                    <a:cubicBezTo>
                      <a:pt x="811" y="653"/>
                      <a:pt x="1068" y="567"/>
                      <a:pt x="1039" y="367"/>
                    </a:cubicBezTo>
                    <a:cubicBezTo>
                      <a:pt x="1011" y="225"/>
                      <a:pt x="897" y="168"/>
                      <a:pt x="782" y="82"/>
                    </a:cubicBezTo>
                    <a:cubicBezTo>
                      <a:pt x="697" y="33"/>
                      <a:pt x="571" y="0"/>
                      <a:pt x="448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0"/>
              <p:cNvSpPr/>
              <p:nvPr/>
            </p:nvSpPr>
            <p:spPr>
              <a:xfrm>
                <a:off x="1461025" y="829800"/>
                <a:ext cx="34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08" extrusionOk="0">
                    <a:moveTo>
                      <a:pt x="602" y="0"/>
                    </a:moveTo>
                    <a:cubicBezTo>
                      <a:pt x="470" y="0"/>
                      <a:pt x="337" y="29"/>
                      <a:pt x="229" y="97"/>
                    </a:cubicBezTo>
                    <a:cubicBezTo>
                      <a:pt x="1" y="268"/>
                      <a:pt x="172" y="496"/>
                      <a:pt x="343" y="610"/>
                    </a:cubicBezTo>
                    <a:cubicBezTo>
                      <a:pt x="464" y="671"/>
                      <a:pt x="616" y="707"/>
                      <a:pt x="766" y="707"/>
                    </a:cubicBezTo>
                    <a:cubicBezTo>
                      <a:pt x="901" y="707"/>
                      <a:pt x="1034" y="678"/>
                      <a:pt x="1142" y="610"/>
                    </a:cubicBezTo>
                    <a:cubicBezTo>
                      <a:pt x="1370" y="439"/>
                      <a:pt x="1199" y="211"/>
                      <a:pt x="999" y="97"/>
                    </a:cubicBezTo>
                    <a:cubicBezTo>
                      <a:pt x="894" y="37"/>
                      <a:pt x="749" y="0"/>
                      <a:pt x="602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0"/>
              <p:cNvSpPr/>
              <p:nvPr/>
            </p:nvSpPr>
            <p:spPr>
              <a:xfrm>
                <a:off x="1500275" y="907275"/>
                <a:ext cx="314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22" extrusionOk="0">
                    <a:moveTo>
                      <a:pt x="457" y="0"/>
                    </a:moveTo>
                    <a:cubicBezTo>
                      <a:pt x="335" y="0"/>
                      <a:pt x="220" y="31"/>
                      <a:pt x="143" y="108"/>
                    </a:cubicBezTo>
                    <a:cubicBezTo>
                      <a:pt x="57" y="136"/>
                      <a:pt x="0" y="193"/>
                      <a:pt x="0" y="308"/>
                    </a:cubicBezTo>
                    <a:cubicBezTo>
                      <a:pt x="57" y="564"/>
                      <a:pt x="428" y="621"/>
                      <a:pt x="656" y="621"/>
                    </a:cubicBezTo>
                    <a:cubicBezTo>
                      <a:pt x="913" y="621"/>
                      <a:pt x="1255" y="422"/>
                      <a:pt x="970" y="165"/>
                    </a:cubicBezTo>
                    <a:cubicBezTo>
                      <a:pt x="865" y="77"/>
                      <a:pt x="652" y="0"/>
                      <a:pt x="45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0"/>
              <p:cNvSpPr/>
              <p:nvPr/>
            </p:nvSpPr>
            <p:spPr>
              <a:xfrm>
                <a:off x="1413500" y="870350"/>
                <a:ext cx="311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677" extrusionOk="0">
                    <a:moveTo>
                      <a:pt x="494" y="1"/>
                    </a:moveTo>
                    <a:cubicBezTo>
                      <a:pt x="310" y="1"/>
                      <a:pt x="136" y="62"/>
                      <a:pt x="76" y="244"/>
                    </a:cubicBezTo>
                    <a:lnTo>
                      <a:pt x="76" y="272"/>
                    </a:lnTo>
                    <a:cubicBezTo>
                      <a:pt x="0" y="575"/>
                      <a:pt x="459" y="677"/>
                      <a:pt x="705" y="677"/>
                    </a:cubicBezTo>
                    <a:cubicBezTo>
                      <a:pt x="737" y="677"/>
                      <a:pt x="766" y="675"/>
                      <a:pt x="789" y="672"/>
                    </a:cubicBezTo>
                    <a:lnTo>
                      <a:pt x="846" y="643"/>
                    </a:lnTo>
                    <a:cubicBezTo>
                      <a:pt x="1188" y="586"/>
                      <a:pt x="1246" y="272"/>
                      <a:pt x="932" y="101"/>
                    </a:cubicBezTo>
                    <a:cubicBezTo>
                      <a:pt x="825" y="48"/>
                      <a:pt x="656" y="1"/>
                      <a:pt x="494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0"/>
              <p:cNvSpPr/>
              <p:nvPr/>
            </p:nvSpPr>
            <p:spPr>
              <a:xfrm>
                <a:off x="1175000" y="730700"/>
                <a:ext cx="32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54" extrusionOk="0">
                    <a:moveTo>
                      <a:pt x="571" y="1"/>
                    </a:moveTo>
                    <a:cubicBezTo>
                      <a:pt x="477" y="1"/>
                      <a:pt x="388" y="20"/>
                      <a:pt x="314" y="66"/>
                    </a:cubicBezTo>
                    <a:cubicBezTo>
                      <a:pt x="286" y="66"/>
                      <a:pt x="286" y="95"/>
                      <a:pt x="286" y="95"/>
                    </a:cubicBezTo>
                    <a:cubicBezTo>
                      <a:pt x="200" y="123"/>
                      <a:pt x="114" y="152"/>
                      <a:pt x="86" y="238"/>
                    </a:cubicBezTo>
                    <a:cubicBezTo>
                      <a:pt x="0" y="380"/>
                      <a:pt x="57" y="466"/>
                      <a:pt x="143" y="551"/>
                    </a:cubicBezTo>
                    <a:lnTo>
                      <a:pt x="172" y="580"/>
                    </a:lnTo>
                    <a:cubicBezTo>
                      <a:pt x="301" y="690"/>
                      <a:pt x="501" y="753"/>
                      <a:pt x="688" y="753"/>
                    </a:cubicBezTo>
                    <a:cubicBezTo>
                      <a:pt x="791" y="753"/>
                      <a:pt x="890" y="735"/>
                      <a:pt x="970" y="694"/>
                    </a:cubicBezTo>
                    <a:cubicBezTo>
                      <a:pt x="999" y="694"/>
                      <a:pt x="1028" y="694"/>
                      <a:pt x="1028" y="666"/>
                    </a:cubicBezTo>
                    <a:cubicBezTo>
                      <a:pt x="1284" y="580"/>
                      <a:pt x="1313" y="352"/>
                      <a:pt x="1113" y="180"/>
                    </a:cubicBezTo>
                    <a:cubicBezTo>
                      <a:pt x="978" y="84"/>
                      <a:pt x="765" y="1"/>
                      <a:pt x="57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0"/>
              <p:cNvSpPr/>
              <p:nvPr/>
            </p:nvSpPr>
            <p:spPr>
              <a:xfrm>
                <a:off x="1151575" y="684225"/>
                <a:ext cx="261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01" extrusionOk="0">
                    <a:moveTo>
                      <a:pt x="403" y="1"/>
                    </a:moveTo>
                    <a:cubicBezTo>
                      <a:pt x="334" y="1"/>
                      <a:pt x="270" y="13"/>
                      <a:pt x="224" y="42"/>
                    </a:cubicBezTo>
                    <a:cubicBezTo>
                      <a:pt x="0" y="221"/>
                      <a:pt x="356" y="400"/>
                      <a:pt x="616" y="400"/>
                    </a:cubicBezTo>
                    <a:cubicBezTo>
                      <a:pt x="687" y="400"/>
                      <a:pt x="752" y="387"/>
                      <a:pt x="795" y="356"/>
                    </a:cubicBezTo>
                    <a:cubicBezTo>
                      <a:pt x="1045" y="197"/>
                      <a:pt x="678" y="1"/>
                      <a:pt x="403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0"/>
              <p:cNvSpPr/>
              <p:nvPr/>
            </p:nvSpPr>
            <p:spPr>
              <a:xfrm>
                <a:off x="1113925" y="729875"/>
                <a:ext cx="261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401" extrusionOk="0">
                    <a:moveTo>
                      <a:pt x="412" y="1"/>
                    </a:moveTo>
                    <a:cubicBezTo>
                      <a:pt x="346" y="1"/>
                      <a:pt x="287" y="14"/>
                      <a:pt x="246" y="42"/>
                    </a:cubicBezTo>
                    <a:cubicBezTo>
                      <a:pt x="0" y="221"/>
                      <a:pt x="351" y="400"/>
                      <a:pt x="624" y="400"/>
                    </a:cubicBezTo>
                    <a:cubicBezTo>
                      <a:pt x="699" y="400"/>
                      <a:pt x="768" y="387"/>
                      <a:pt x="817" y="356"/>
                    </a:cubicBezTo>
                    <a:cubicBezTo>
                      <a:pt x="1045" y="197"/>
                      <a:pt x="673" y="1"/>
                      <a:pt x="41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0"/>
              <p:cNvSpPr/>
              <p:nvPr/>
            </p:nvSpPr>
            <p:spPr>
              <a:xfrm>
                <a:off x="1032325" y="691775"/>
                <a:ext cx="303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598" extrusionOk="0">
                    <a:moveTo>
                      <a:pt x="522" y="1"/>
                    </a:moveTo>
                    <a:cubicBezTo>
                      <a:pt x="459" y="1"/>
                      <a:pt x="405" y="9"/>
                      <a:pt x="372" y="26"/>
                    </a:cubicBezTo>
                    <a:cubicBezTo>
                      <a:pt x="286" y="54"/>
                      <a:pt x="229" y="83"/>
                      <a:pt x="172" y="140"/>
                    </a:cubicBezTo>
                    <a:cubicBezTo>
                      <a:pt x="1" y="254"/>
                      <a:pt x="144" y="425"/>
                      <a:pt x="258" y="511"/>
                    </a:cubicBezTo>
                    <a:cubicBezTo>
                      <a:pt x="370" y="559"/>
                      <a:pt x="499" y="598"/>
                      <a:pt x="622" y="598"/>
                    </a:cubicBezTo>
                    <a:cubicBezTo>
                      <a:pt x="718" y="598"/>
                      <a:pt x="810" y="573"/>
                      <a:pt x="885" y="511"/>
                    </a:cubicBezTo>
                    <a:cubicBezTo>
                      <a:pt x="942" y="482"/>
                      <a:pt x="1000" y="425"/>
                      <a:pt x="1028" y="368"/>
                    </a:cubicBezTo>
                    <a:cubicBezTo>
                      <a:pt x="1212" y="138"/>
                      <a:pt x="785" y="1"/>
                      <a:pt x="52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0"/>
              <p:cNvSpPr/>
              <p:nvPr/>
            </p:nvSpPr>
            <p:spPr>
              <a:xfrm>
                <a:off x="833925" y="815125"/>
                <a:ext cx="243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4" extrusionOk="0">
                    <a:moveTo>
                      <a:pt x="406" y="0"/>
                    </a:moveTo>
                    <a:cubicBezTo>
                      <a:pt x="329" y="0"/>
                      <a:pt x="257" y="17"/>
                      <a:pt x="205" y="56"/>
                    </a:cubicBezTo>
                    <a:cubicBezTo>
                      <a:pt x="0" y="192"/>
                      <a:pt x="338" y="383"/>
                      <a:pt x="600" y="383"/>
                    </a:cubicBezTo>
                    <a:cubicBezTo>
                      <a:pt x="667" y="383"/>
                      <a:pt x="729" y="371"/>
                      <a:pt x="775" y="341"/>
                    </a:cubicBezTo>
                    <a:cubicBezTo>
                      <a:pt x="973" y="188"/>
                      <a:pt x="663" y="0"/>
                      <a:pt x="40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0"/>
              <p:cNvSpPr/>
              <p:nvPr/>
            </p:nvSpPr>
            <p:spPr>
              <a:xfrm>
                <a:off x="1929250" y="1180300"/>
                <a:ext cx="225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83" extrusionOk="0">
                    <a:moveTo>
                      <a:pt x="410" y="1"/>
                    </a:moveTo>
                    <a:cubicBezTo>
                      <a:pt x="281" y="1"/>
                      <a:pt x="174" y="43"/>
                      <a:pt x="217" y="172"/>
                    </a:cubicBezTo>
                    <a:cubicBezTo>
                      <a:pt x="0" y="329"/>
                      <a:pt x="383" y="583"/>
                      <a:pt x="659" y="583"/>
                    </a:cubicBezTo>
                    <a:cubicBezTo>
                      <a:pt x="782" y="583"/>
                      <a:pt x="884" y="532"/>
                      <a:pt x="902" y="400"/>
                    </a:cubicBezTo>
                    <a:cubicBezTo>
                      <a:pt x="902" y="257"/>
                      <a:pt x="845" y="172"/>
                      <a:pt x="731" y="86"/>
                    </a:cubicBezTo>
                    <a:cubicBezTo>
                      <a:pt x="688" y="43"/>
                      <a:pt x="538" y="1"/>
                      <a:pt x="41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0"/>
              <p:cNvSpPr/>
              <p:nvPr/>
            </p:nvSpPr>
            <p:spPr>
              <a:xfrm>
                <a:off x="1626525" y="1609000"/>
                <a:ext cx="4352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8" extrusionOk="0">
                    <a:moveTo>
                      <a:pt x="753" y="0"/>
                    </a:moveTo>
                    <a:cubicBezTo>
                      <a:pt x="557" y="0"/>
                      <a:pt x="371" y="57"/>
                      <a:pt x="257" y="200"/>
                    </a:cubicBezTo>
                    <a:lnTo>
                      <a:pt x="229" y="200"/>
                    </a:lnTo>
                    <a:lnTo>
                      <a:pt x="229" y="229"/>
                    </a:lnTo>
                    <a:cubicBezTo>
                      <a:pt x="0" y="485"/>
                      <a:pt x="428" y="828"/>
                      <a:pt x="771" y="856"/>
                    </a:cubicBezTo>
                    <a:cubicBezTo>
                      <a:pt x="842" y="871"/>
                      <a:pt x="913" y="878"/>
                      <a:pt x="985" y="878"/>
                    </a:cubicBezTo>
                    <a:cubicBezTo>
                      <a:pt x="1056" y="878"/>
                      <a:pt x="1127" y="871"/>
                      <a:pt x="1199" y="856"/>
                    </a:cubicBezTo>
                    <a:cubicBezTo>
                      <a:pt x="1627" y="742"/>
                      <a:pt x="1741" y="371"/>
                      <a:pt x="1313" y="143"/>
                    </a:cubicBezTo>
                    <a:cubicBezTo>
                      <a:pt x="1156" y="57"/>
                      <a:pt x="949" y="0"/>
                      <a:pt x="75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0"/>
              <p:cNvSpPr/>
              <p:nvPr/>
            </p:nvSpPr>
            <p:spPr>
              <a:xfrm>
                <a:off x="1630500" y="1545875"/>
                <a:ext cx="386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1" extrusionOk="0">
                    <a:moveTo>
                      <a:pt x="629" y="1"/>
                    </a:moveTo>
                    <a:cubicBezTo>
                      <a:pt x="521" y="1"/>
                      <a:pt x="423" y="22"/>
                      <a:pt x="355" y="72"/>
                    </a:cubicBezTo>
                    <a:cubicBezTo>
                      <a:pt x="1" y="315"/>
                      <a:pt x="523" y="610"/>
                      <a:pt x="921" y="610"/>
                    </a:cubicBezTo>
                    <a:cubicBezTo>
                      <a:pt x="1036" y="610"/>
                      <a:pt x="1140" y="586"/>
                      <a:pt x="1211" y="528"/>
                    </a:cubicBezTo>
                    <a:cubicBezTo>
                      <a:pt x="1546" y="282"/>
                      <a:pt x="1023" y="1"/>
                      <a:pt x="62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0"/>
              <p:cNvSpPr/>
              <p:nvPr/>
            </p:nvSpPr>
            <p:spPr>
              <a:xfrm>
                <a:off x="1675925" y="1544925"/>
                <a:ext cx="15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0" extrusionOk="0">
                    <a:moveTo>
                      <a:pt x="235" y="1"/>
                    </a:moveTo>
                    <a:cubicBezTo>
                      <a:pt x="197" y="1"/>
                      <a:pt x="162" y="8"/>
                      <a:pt x="136" y="24"/>
                    </a:cubicBezTo>
                    <a:cubicBezTo>
                      <a:pt x="0" y="137"/>
                      <a:pt x="222" y="250"/>
                      <a:pt x="377" y="250"/>
                    </a:cubicBezTo>
                    <a:cubicBezTo>
                      <a:pt x="418" y="250"/>
                      <a:pt x="454" y="242"/>
                      <a:pt x="478" y="224"/>
                    </a:cubicBezTo>
                    <a:cubicBezTo>
                      <a:pt x="617" y="131"/>
                      <a:pt x="399" y="1"/>
                      <a:pt x="23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13" name="Google Shape;2813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4" name="Google Shape;2814;p30"/>
          <p:cNvSpPr txBox="1">
            <a:spLocks noGrp="1"/>
          </p:cNvSpPr>
          <p:nvPr>
            <p:ph type="body" idx="1"/>
          </p:nvPr>
        </p:nvSpPr>
        <p:spPr>
          <a:xfrm>
            <a:off x="1280694" y="1834575"/>
            <a:ext cx="3830100" cy="14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/>
          <p:nvPr/>
        </p:nvSpPr>
        <p:spPr>
          <a:xfrm>
            <a:off x="4952707" y="0"/>
            <a:ext cx="4191203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7717500" cy="3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marL="914400" lvl="1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marL="1371600" lvl="2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marL="1828800" lvl="3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marL="2286000" lvl="4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marL="2743200" lvl="5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marL="3200400" lvl="6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marL="3657600" lvl="7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marL="4114800" lvl="8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9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6" name="Google Shape;2816;p31"/>
          <p:cNvGrpSpPr/>
          <p:nvPr/>
        </p:nvGrpSpPr>
        <p:grpSpPr>
          <a:xfrm>
            <a:off x="-1505854" y="-2693489"/>
            <a:ext cx="4435473" cy="4104610"/>
            <a:chOff x="262675" y="238475"/>
            <a:chExt cx="1689125" cy="1563125"/>
          </a:xfrm>
        </p:grpSpPr>
        <p:sp>
          <p:nvSpPr>
            <p:cNvPr id="2817" name="Google Shape;2817;p31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1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1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1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1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1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1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1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1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1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1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1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1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1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1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1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1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1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1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1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1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1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1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1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1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1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1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1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1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1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1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1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1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1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1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1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1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1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1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1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1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1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1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1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1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1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1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1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1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1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1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1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1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1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1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1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1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1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1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1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1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1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1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1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1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1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1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1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1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1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1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1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1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1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1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1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1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1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1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1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1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1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1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1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1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1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1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1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1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1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1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1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1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1"/>
          <p:cNvGrpSpPr/>
          <p:nvPr/>
        </p:nvGrpSpPr>
        <p:grpSpPr>
          <a:xfrm rot="-8100000">
            <a:off x="7358954" y="3524841"/>
            <a:ext cx="1410293" cy="1317062"/>
            <a:chOff x="505475" y="425838"/>
            <a:chExt cx="1654875" cy="1545475"/>
          </a:xfrm>
        </p:grpSpPr>
        <p:sp>
          <p:nvSpPr>
            <p:cNvPr id="2915" name="Google Shape;2915;p31"/>
            <p:cNvSpPr/>
            <p:nvPr/>
          </p:nvSpPr>
          <p:spPr>
            <a:xfrm>
              <a:off x="505475" y="425838"/>
              <a:ext cx="1503200" cy="1403500"/>
            </a:xfrm>
            <a:custGeom>
              <a:avLst/>
              <a:gdLst/>
              <a:ahLst/>
              <a:cxnLst/>
              <a:rect l="l" t="t" r="r" b="b"/>
              <a:pathLst>
                <a:path w="60128" h="56140" extrusionOk="0">
                  <a:moveTo>
                    <a:pt x="25225" y="1"/>
                  </a:moveTo>
                  <a:cubicBezTo>
                    <a:pt x="22158" y="1"/>
                    <a:pt x="18937" y="472"/>
                    <a:pt x="15607" y="1488"/>
                  </a:cubicBezTo>
                  <a:cubicBezTo>
                    <a:pt x="8959" y="3514"/>
                    <a:pt x="3367" y="7851"/>
                    <a:pt x="1684" y="14755"/>
                  </a:cubicBezTo>
                  <a:cubicBezTo>
                    <a:pt x="0" y="21660"/>
                    <a:pt x="371" y="30049"/>
                    <a:pt x="1341" y="37011"/>
                  </a:cubicBezTo>
                  <a:cubicBezTo>
                    <a:pt x="2311" y="43944"/>
                    <a:pt x="5564" y="49850"/>
                    <a:pt x="11870" y="53160"/>
                  </a:cubicBezTo>
                  <a:cubicBezTo>
                    <a:pt x="15957" y="55317"/>
                    <a:pt x="20725" y="56140"/>
                    <a:pt x="25517" y="56140"/>
                  </a:cubicBezTo>
                  <a:cubicBezTo>
                    <a:pt x="29723" y="56140"/>
                    <a:pt x="33947" y="55506"/>
                    <a:pt x="37748" y="54586"/>
                  </a:cubicBezTo>
                  <a:cubicBezTo>
                    <a:pt x="44225" y="53017"/>
                    <a:pt x="49932" y="50164"/>
                    <a:pt x="52357" y="43573"/>
                  </a:cubicBezTo>
                  <a:cubicBezTo>
                    <a:pt x="60127" y="22254"/>
                    <a:pt x="46289" y="1"/>
                    <a:pt x="25225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1"/>
            <p:cNvSpPr/>
            <p:nvPr/>
          </p:nvSpPr>
          <p:spPr>
            <a:xfrm>
              <a:off x="1370000" y="1598613"/>
              <a:ext cx="43525" cy="3852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1"/>
            <p:cNvSpPr/>
            <p:nvPr/>
          </p:nvSpPr>
          <p:spPr>
            <a:xfrm>
              <a:off x="1257775" y="1585763"/>
              <a:ext cx="33275" cy="30950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1"/>
            <p:cNvSpPr/>
            <p:nvPr/>
          </p:nvSpPr>
          <p:spPr>
            <a:xfrm>
              <a:off x="1297725" y="1511013"/>
              <a:ext cx="21650" cy="19725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1"/>
            <p:cNvSpPr/>
            <p:nvPr/>
          </p:nvSpPr>
          <p:spPr>
            <a:xfrm>
              <a:off x="1204500" y="1453963"/>
              <a:ext cx="41400" cy="37975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1"/>
            <p:cNvSpPr/>
            <p:nvPr/>
          </p:nvSpPr>
          <p:spPr>
            <a:xfrm>
              <a:off x="1161000" y="1558788"/>
              <a:ext cx="33550" cy="31475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1"/>
            <p:cNvSpPr/>
            <p:nvPr/>
          </p:nvSpPr>
          <p:spPr>
            <a:xfrm>
              <a:off x="1327900" y="1430263"/>
              <a:ext cx="31425" cy="19850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1"/>
            <p:cNvSpPr/>
            <p:nvPr/>
          </p:nvSpPr>
          <p:spPr>
            <a:xfrm>
              <a:off x="1267525" y="1680163"/>
              <a:ext cx="40200" cy="38075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1"/>
            <p:cNvSpPr/>
            <p:nvPr/>
          </p:nvSpPr>
          <p:spPr>
            <a:xfrm>
              <a:off x="775600" y="809988"/>
              <a:ext cx="31825" cy="29650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1"/>
            <p:cNvSpPr/>
            <p:nvPr/>
          </p:nvSpPr>
          <p:spPr>
            <a:xfrm>
              <a:off x="670250" y="842413"/>
              <a:ext cx="31175" cy="29125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1"/>
            <p:cNvSpPr/>
            <p:nvPr/>
          </p:nvSpPr>
          <p:spPr>
            <a:xfrm>
              <a:off x="655250" y="742963"/>
              <a:ext cx="41075" cy="33825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1"/>
            <p:cNvSpPr/>
            <p:nvPr/>
          </p:nvSpPr>
          <p:spPr>
            <a:xfrm>
              <a:off x="755550" y="702388"/>
              <a:ext cx="33125" cy="30000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1"/>
            <p:cNvSpPr/>
            <p:nvPr/>
          </p:nvSpPr>
          <p:spPr>
            <a:xfrm>
              <a:off x="718750" y="802563"/>
              <a:ext cx="23550" cy="24950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1"/>
            <p:cNvSpPr/>
            <p:nvPr/>
          </p:nvSpPr>
          <p:spPr>
            <a:xfrm>
              <a:off x="742275" y="924038"/>
              <a:ext cx="33150" cy="32425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1"/>
            <p:cNvSpPr/>
            <p:nvPr/>
          </p:nvSpPr>
          <p:spPr>
            <a:xfrm>
              <a:off x="885650" y="874738"/>
              <a:ext cx="27725" cy="21000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1"/>
            <p:cNvSpPr/>
            <p:nvPr/>
          </p:nvSpPr>
          <p:spPr>
            <a:xfrm>
              <a:off x="924175" y="807488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1"/>
            <p:cNvSpPr/>
            <p:nvPr/>
          </p:nvSpPr>
          <p:spPr>
            <a:xfrm>
              <a:off x="825950" y="848538"/>
              <a:ext cx="26025" cy="20925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1"/>
            <p:cNvSpPr/>
            <p:nvPr/>
          </p:nvSpPr>
          <p:spPr>
            <a:xfrm>
              <a:off x="840000" y="717338"/>
              <a:ext cx="25700" cy="23725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1"/>
            <p:cNvSpPr/>
            <p:nvPr/>
          </p:nvSpPr>
          <p:spPr>
            <a:xfrm>
              <a:off x="835100" y="561338"/>
              <a:ext cx="38450" cy="29825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1"/>
            <p:cNvSpPr/>
            <p:nvPr/>
          </p:nvSpPr>
          <p:spPr>
            <a:xfrm>
              <a:off x="732300" y="605063"/>
              <a:ext cx="38550" cy="37750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1"/>
            <p:cNvSpPr/>
            <p:nvPr/>
          </p:nvSpPr>
          <p:spPr>
            <a:xfrm>
              <a:off x="630425" y="930563"/>
              <a:ext cx="47150" cy="30400"/>
            </a:xfrm>
            <a:custGeom>
              <a:avLst/>
              <a:gdLst/>
              <a:ahLst/>
              <a:cxnLst/>
              <a:rect l="l" t="t" r="r" b="b"/>
              <a:pathLst>
                <a:path w="1886" h="1216" extrusionOk="0">
                  <a:moveTo>
                    <a:pt x="735" y="1"/>
                  </a:moveTo>
                  <a:cubicBezTo>
                    <a:pt x="674" y="1"/>
                    <a:pt x="616" y="14"/>
                    <a:pt x="566" y="45"/>
                  </a:cubicBezTo>
                  <a:lnTo>
                    <a:pt x="509" y="73"/>
                  </a:lnTo>
                  <a:cubicBezTo>
                    <a:pt x="1" y="388"/>
                    <a:pt x="683" y="1216"/>
                    <a:pt x="1216" y="1216"/>
                  </a:cubicBezTo>
                  <a:cubicBezTo>
                    <a:pt x="1311" y="1216"/>
                    <a:pt x="1401" y="1189"/>
                    <a:pt x="1479" y="1129"/>
                  </a:cubicBezTo>
                  <a:cubicBezTo>
                    <a:pt x="1479" y="1100"/>
                    <a:pt x="1508" y="1100"/>
                    <a:pt x="1508" y="1072"/>
                  </a:cubicBezTo>
                  <a:cubicBezTo>
                    <a:pt x="1885" y="770"/>
                    <a:pt x="1196" y="1"/>
                    <a:pt x="73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1"/>
            <p:cNvSpPr/>
            <p:nvPr/>
          </p:nvSpPr>
          <p:spPr>
            <a:xfrm>
              <a:off x="591575" y="1007238"/>
              <a:ext cx="14700" cy="13650"/>
            </a:xfrm>
            <a:custGeom>
              <a:avLst/>
              <a:gdLst/>
              <a:ahLst/>
              <a:cxnLst/>
              <a:rect l="l" t="t" r="r" b="b"/>
              <a:pathLst>
                <a:path w="588" h="546" extrusionOk="0">
                  <a:moveTo>
                    <a:pt x="120" y="1"/>
                  </a:moveTo>
                  <a:cubicBezTo>
                    <a:pt x="48" y="1"/>
                    <a:pt x="0" y="42"/>
                    <a:pt x="9" y="145"/>
                  </a:cubicBezTo>
                  <a:cubicBezTo>
                    <a:pt x="9" y="324"/>
                    <a:pt x="301" y="546"/>
                    <a:pt x="468" y="546"/>
                  </a:cubicBezTo>
                  <a:cubicBezTo>
                    <a:pt x="540" y="546"/>
                    <a:pt x="588" y="505"/>
                    <a:pt x="579" y="401"/>
                  </a:cubicBezTo>
                  <a:cubicBezTo>
                    <a:pt x="579" y="222"/>
                    <a:pt x="286" y="1"/>
                    <a:pt x="12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1"/>
            <p:cNvSpPr/>
            <p:nvPr/>
          </p:nvSpPr>
          <p:spPr>
            <a:xfrm>
              <a:off x="1274400" y="814613"/>
              <a:ext cx="31175" cy="2942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1"/>
            <p:cNvSpPr/>
            <p:nvPr/>
          </p:nvSpPr>
          <p:spPr>
            <a:xfrm>
              <a:off x="1322200" y="910213"/>
              <a:ext cx="32100" cy="26625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1"/>
            <p:cNvSpPr/>
            <p:nvPr/>
          </p:nvSpPr>
          <p:spPr>
            <a:xfrm>
              <a:off x="1369775" y="838413"/>
              <a:ext cx="19000" cy="1820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1"/>
            <p:cNvSpPr/>
            <p:nvPr/>
          </p:nvSpPr>
          <p:spPr>
            <a:xfrm>
              <a:off x="1238275" y="887388"/>
              <a:ext cx="34725" cy="32700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1"/>
            <p:cNvSpPr/>
            <p:nvPr/>
          </p:nvSpPr>
          <p:spPr>
            <a:xfrm>
              <a:off x="1259425" y="979413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1"/>
            <p:cNvSpPr/>
            <p:nvPr/>
          </p:nvSpPr>
          <p:spPr>
            <a:xfrm>
              <a:off x="1146975" y="795663"/>
              <a:ext cx="32600" cy="33750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1"/>
            <p:cNvSpPr/>
            <p:nvPr/>
          </p:nvSpPr>
          <p:spPr>
            <a:xfrm>
              <a:off x="1297225" y="758388"/>
              <a:ext cx="27350" cy="25125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1"/>
            <p:cNvSpPr/>
            <p:nvPr/>
          </p:nvSpPr>
          <p:spPr>
            <a:xfrm>
              <a:off x="1431425" y="874163"/>
              <a:ext cx="23475" cy="19425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1"/>
            <p:cNvSpPr/>
            <p:nvPr/>
          </p:nvSpPr>
          <p:spPr>
            <a:xfrm>
              <a:off x="1561150" y="773788"/>
              <a:ext cx="30700" cy="28800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1"/>
            <p:cNvSpPr/>
            <p:nvPr/>
          </p:nvSpPr>
          <p:spPr>
            <a:xfrm>
              <a:off x="1590400" y="794713"/>
              <a:ext cx="1450" cy="5025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1"/>
            <p:cNvSpPr/>
            <p:nvPr/>
          </p:nvSpPr>
          <p:spPr>
            <a:xfrm>
              <a:off x="1516225" y="732663"/>
              <a:ext cx="21425" cy="13925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1"/>
            <p:cNvSpPr/>
            <p:nvPr/>
          </p:nvSpPr>
          <p:spPr>
            <a:xfrm>
              <a:off x="1572025" y="683863"/>
              <a:ext cx="31725" cy="26000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1"/>
            <p:cNvSpPr/>
            <p:nvPr/>
          </p:nvSpPr>
          <p:spPr>
            <a:xfrm>
              <a:off x="698275" y="1373888"/>
              <a:ext cx="36675" cy="34325"/>
            </a:xfrm>
            <a:custGeom>
              <a:avLst/>
              <a:gdLst/>
              <a:ahLst/>
              <a:cxnLst/>
              <a:rect l="l" t="t" r="r" b="b"/>
              <a:pathLst>
                <a:path w="1467" h="1373" extrusionOk="0">
                  <a:moveTo>
                    <a:pt x="408" y="0"/>
                  </a:moveTo>
                  <a:cubicBezTo>
                    <a:pt x="193" y="0"/>
                    <a:pt x="1" y="100"/>
                    <a:pt x="20" y="372"/>
                  </a:cubicBezTo>
                  <a:cubicBezTo>
                    <a:pt x="20" y="772"/>
                    <a:pt x="391" y="1143"/>
                    <a:pt x="762" y="1314"/>
                  </a:cubicBezTo>
                  <a:cubicBezTo>
                    <a:pt x="844" y="1350"/>
                    <a:pt x="946" y="1372"/>
                    <a:pt x="1047" y="1372"/>
                  </a:cubicBezTo>
                  <a:cubicBezTo>
                    <a:pt x="1261" y="1372"/>
                    <a:pt x="1466" y="1272"/>
                    <a:pt x="1447" y="1000"/>
                  </a:cubicBezTo>
                  <a:cubicBezTo>
                    <a:pt x="1447" y="601"/>
                    <a:pt x="1076" y="230"/>
                    <a:pt x="705" y="59"/>
                  </a:cubicBezTo>
                  <a:cubicBezTo>
                    <a:pt x="614" y="22"/>
                    <a:pt x="509" y="0"/>
                    <a:pt x="40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1"/>
            <p:cNvSpPr/>
            <p:nvPr/>
          </p:nvSpPr>
          <p:spPr>
            <a:xfrm>
              <a:off x="780925" y="1347163"/>
              <a:ext cx="35575" cy="33200"/>
            </a:xfrm>
            <a:custGeom>
              <a:avLst/>
              <a:gdLst/>
              <a:ahLst/>
              <a:cxnLst/>
              <a:rect l="l" t="t" r="r" b="b"/>
              <a:pathLst>
                <a:path w="1423" h="1328" extrusionOk="0">
                  <a:moveTo>
                    <a:pt x="392" y="1"/>
                  </a:moveTo>
                  <a:cubicBezTo>
                    <a:pt x="195" y="1"/>
                    <a:pt x="0" y="119"/>
                    <a:pt x="24" y="357"/>
                  </a:cubicBezTo>
                  <a:cubicBezTo>
                    <a:pt x="53" y="585"/>
                    <a:pt x="53" y="785"/>
                    <a:pt x="281" y="928"/>
                  </a:cubicBezTo>
                  <a:cubicBezTo>
                    <a:pt x="309" y="956"/>
                    <a:pt x="309" y="956"/>
                    <a:pt x="338" y="956"/>
                  </a:cubicBezTo>
                  <a:cubicBezTo>
                    <a:pt x="509" y="1156"/>
                    <a:pt x="795" y="1327"/>
                    <a:pt x="1051" y="1327"/>
                  </a:cubicBezTo>
                  <a:cubicBezTo>
                    <a:pt x="1394" y="1299"/>
                    <a:pt x="1422" y="899"/>
                    <a:pt x="1280" y="643"/>
                  </a:cubicBezTo>
                  <a:cubicBezTo>
                    <a:pt x="1251" y="643"/>
                    <a:pt x="1251" y="614"/>
                    <a:pt x="1251" y="585"/>
                  </a:cubicBezTo>
                  <a:cubicBezTo>
                    <a:pt x="1080" y="329"/>
                    <a:pt x="823" y="72"/>
                    <a:pt x="509" y="15"/>
                  </a:cubicBezTo>
                  <a:cubicBezTo>
                    <a:pt x="471" y="5"/>
                    <a:pt x="432" y="1"/>
                    <a:pt x="39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1"/>
            <p:cNvSpPr/>
            <p:nvPr/>
          </p:nvSpPr>
          <p:spPr>
            <a:xfrm>
              <a:off x="764400" y="1461588"/>
              <a:ext cx="29950" cy="24900"/>
            </a:xfrm>
            <a:custGeom>
              <a:avLst/>
              <a:gdLst/>
              <a:ahLst/>
              <a:cxnLst/>
              <a:rect l="l" t="t" r="r" b="b"/>
              <a:pathLst>
                <a:path w="1198" h="996" extrusionOk="0">
                  <a:moveTo>
                    <a:pt x="472" y="1"/>
                  </a:moveTo>
                  <a:cubicBezTo>
                    <a:pt x="458" y="1"/>
                    <a:pt x="443" y="2"/>
                    <a:pt x="428" y="3"/>
                  </a:cubicBezTo>
                  <a:cubicBezTo>
                    <a:pt x="343" y="60"/>
                    <a:pt x="257" y="117"/>
                    <a:pt x="143" y="174"/>
                  </a:cubicBezTo>
                  <a:cubicBezTo>
                    <a:pt x="0" y="459"/>
                    <a:pt x="457" y="859"/>
                    <a:pt x="657" y="945"/>
                  </a:cubicBezTo>
                  <a:cubicBezTo>
                    <a:pt x="733" y="980"/>
                    <a:pt x="802" y="996"/>
                    <a:pt x="863" y="996"/>
                  </a:cubicBezTo>
                  <a:cubicBezTo>
                    <a:pt x="1095" y="996"/>
                    <a:pt x="1198" y="760"/>
                    <a:pt x="1085" y="488"/>
                  </a:cubicBezTo>
                  <a:cubicBezTo>
                    <a:pt x="976" y="244"/>
                    <a:pt x="740" y="1"/>
                    <a:pt x="4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1"/>
            <p:cNvSpPr/>
            <p:nvPr/>
          </p:nvSpPr>
          <p:spPr>
            <a:xfrm>
              <a:off x="672675" y="1502488"/>
              <a:ext cx="42750" cy="39725"/>
            </a:xfrm>
            <a:custGeom>
              <a:avLst/>
              <a:gdLst/>
              <a:ahLst/>
              <a:cxnLst/>
              <a:rect l="l" t="t" r="r" b="b"/>
              <a:pathLst>
                <a:path w="1710" h="1589" extrusionOk="0">
                  <a:moveTo>
                    <a:pt x="353" y="1"/>
                  </a:moveTo>
                  <a:cubicBezTo>
                    <a:pt x="143" y="1"/>
                    <a:pt x="0" y="121"/>
                    <a:pt x="17" y="421"/>
                  </a:cubicBezTo>
                  <a:cubicBezTo>
                    <a:pt x="37" y="957"/>
                    <a:pt x="857" y="1589"/>
                    <a:pt x="1345" y="1589"/>
                  </a:cubicBezTo>
                  <a:cubicBezTo>
                    <a:pt x="1559" y="1589"/>
                    <a:pt x="1709" y="1467"/>
                    <a:pt x="1701" y="1163"/>
                  </a:cubicBezTo>
                  <a:cubicBezTo>
                    <a:pt x="1681" y="645"/>
                    <a:pt x="839" y="1"/>
                    <a:pt x="3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1"/>
            <p:cNvSpPr/>
            <p:nvPr/>
          </p:nvSpPr>
          <p:spPr>
            <a:xfrm>
              <a:off x="647425" y="1452388"/>
              <a:ext cx="23050" cy="21725"/>
            </a:xfrm>
            <a:custGeom>
              <a:avLst/>
              <a:gdLst/>
              <a:ahLst/>
              <a:cxnLst/>
              <a:rect l="l" t="t" r="r" b="b"/>
              <a:pathLst>
                <a:path w="922" h="869" extrusionOk="0">
                  <a:moveTo>
                    <a:pt x="199" y="0"/>
                  </a:moveTo>
                  <a:cubicBezTo>
                    <a:pt x="83" y="0"/>
                    <a:pt x="0" y="65"/>
                    <a:pt x="0" y="228"/>
                  </a:cubicBezTo>
                  <a:cubicBezTo>
                    <a:pt x="20" y="507"/>
                    <a:pt x="470" y="869"/>
                    <a:pt x="731" y="869"/>
                  </a:cubicBezTo>
                  <a:cubicBezTo>
                    <a:pt x="844" y="869"/>
                    <a:pt x="922" y="800"/>
                    <a:pt x="913" y="628"/>
                  </a:cubicBezTo>
                  <a:cubicBezTo>
                    <a:pt x="913" y="349"/>
                    <a:pt x="468" y="0"/>
                    <a:pt x="1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1"/>
            <p:cNvSpPr/>
            <p:nvPr/>
          </p:nvSpPr>
          <p:spPr>
            <a:xfrm>
              <a:off x="707325" y="1458613"/>
              <a:ext cx="28575" cy="22900"/>
            </a:xfrm>
            <a:custGeom>
              <a:avLst/>
              <a:gdLst/>
              <a:ahLst/>
              <a:cxnLst/>
              <a:rect l="l" t="t" r="r" b="b"/>
              <a:pathLst>
                <a:path w="1143" h="916" extrusionOk="0">
                  <a:moveTo>
                    <a:pt x="249" y="0"/>
                  </a:moveTo>
                  <a:cubicBezTo>
                    <a:pt x="161" y="0"/>
                    <a:pt x="88" y="40"/>
                    <a:pt x="58" y="151"/>
                  </a:cubicBezTo>
                  <a:cubicBezTo>
                    <a:pt x="1" y="322"/>
                    <a:pt x="29" y="521"/>
                    <a:pt x="172" y="607"/>
                  </a:cubicBezTo>
                  <a:lnTo>
                    <a:pt x="229" y="636"/>
                  </a:lnTo>
                  <a:cubicBezTo>
                    <a:pt x="346" y="775"/>
                    <a:pt x="519" y="915"/>
                    <a:pt x="703" y="915"/>
                  </a:cubicBezTo>
                  <a:cubicBezTo>
                    <a:pt x="744" y="915"/>
                    <a:pt x="786" y="908"/>
                    <a:pt x="828" y="892"/>
                  </a:cubicBezTo>
                  <a:cubicBezTo>
                    <a:pt x="1142" y="750"/>
                    <a:pt x="857" y="350"/>
                    <a:pt x="714" y="208"/>
                  </a:cubicBezTo>
                  <a:cubicBezTo>
                    <a:pt x="622" y="134"/>
                    <a:pt x="410" y="0"/>
                    <a:pt x="2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1"/>
            <p:cNvSpPr/>
            <p:nvPr/>
          </p:nvSpPr>
          <p:spPr>
            <a:xfrm>
              <a:off x="648350" y="1283588"/>
              <a:ext cx="45225" cy="42275"/>
            </a:xfrm>
            <a:custGeom>
              <a:avLst/>
              <a:gdLst/>
              <a:ahLst/>
              <a:cxnLst/>
              <a:rect l="l" t="t" r="r" b="b"/>
              <a:pathLst>
                <a:path w="1809" h="1691" extrusionOk="0">
                  <a:moveTo>
                    <a:pt x="503" y="0"/>
                  </a:moveTo>
                  <a:cubicBezTo>
                    <a:pt x="240" y="0"/>
                    <a:pt x="1" y="120"/>
                    <a:pt x="20" y="446"/>
                  </a:cubicBezTo>
                  <a:cubicBezTo>
                    <a:pt x="20" y="960"/>
                    <a:pt x="477" y="1417"/>
                    <a:pt x="933" y="1616"/>
                  </a:cubicBezTo>
                  <a:cubicBezTo>
                    <a:pt x="1043" y="1662"/>
                    <a:pt x="1174" y="1690"/>
                    <a:pt x="1300" y="1690"/>
                  </a:cubicBezTo>
                  <a:cubicBezTo>
                    <a:pt x="1565" y="1690"/>
                    <a:pt x="1809" y="1565"/>
                    <a:pt x="1789" y="1217"/>
                  </a:cubicBezTo>
                  <a:cubicBezTo>
                    <a:pt x="1789" y="732"/>
                    <a:pt x="1333" y="275"/>
                    <a:pt x="876" y="76"/>
                  </a:cubicBezTo>
                  <a:cubicBezTo>
                    <a:pt x="764" y="29"/>
                    <a:pt x="631" y="0"/>
                    <a:pt x="5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1"/>
            <p:cNvSpPr/>
            <p:nvPr/>
          </p:nvSpPr>
          <p:spPr>
            <a:xfrm>
              <a:off x="616025" y="1330913"/>
              <a:ext cx="27725" cy="23350"/>
            </a:xfrm>
            <a:custGeom>
              <a:avLst/>
              <a:gdLst/>
              <a:ahLst/>
              <a:cxnLst/>
              <a:rect l="l" t="t" r="r" b="b"/>
              <a:pathLst>
                <a:path w="1109" h="934" extrusionOk="0">
                  <a:moveTo>
                    <a:pt x="428" y="1"/>
                  </a:moveTo>
                  <a:cubicBezTo>
                    <a:pt x="381" y="1"/>
                    <a:pt x="341" y="19"/>
                    <a:pt x="315" y="66"/>
                  </a:cubicBezTo>
                  <a:cubicBezTo>
                    <a:pt x="315" y="94"/>
                    <a:pt x="229" y="94"/>
                    <a:pt x="200" y="123"/>
                  </a:cubicBezTo>
                  <a:cubicBezTo>
                    <a:pt x="1" y="408"/>
                    <a:pt x="372" y="779"/>
                    <a:pt x="600" y="893"/>
                  </a:cubicBezTo>
                  <a:cubicBezTo>
                    <a:pt x="667" y="921"/>
                    <a:pt x="728" y="934"/>
                    <a:pt x="782" y="934"/>
                  </a:cubicBezTo>
                  <a:cubicBezTo>
                    <a:pt x="1006" y="934"/>
                    <a:pt x="1109" y="718"/>
                    <a:pt x="971" y="465"/>
                  </a:cubicBezTo>
                  <a:cubicBezTo>
                    <a:pt x="942" y="408"/>
                    <a:pt x="885" y="351"/>
                    <a:pt x="857" y="294"/>
                  </a:cubicBezTo>
                  <a:cubicBezTo>
                    <a:pt x="813" y="206"/>
                    <a:pt x="584" y="1"/>
                    <a:pt x="4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1"/>
            <p:cNvSpPr/>
            <p:nvPr/>
          </p:nvSpPr>
          <p:spPr>
            <a:xfrm>
              <a:off x="830025" y="1454963"/>
              <a:ext cx="28550" cy="23900"/>
            </a:xfrm>
            <a:custGeom>
              <a:avLst/>
              <a:gdLst/>
              <a:ahLst/>
              <a:cxnLst/>
              <a:rect l="l" t="t" r="r" b="b"/>
              <a:pathLst>
                <a:path w="1142" h="956" extrusionOk="0">
                  <a:moveTo>
                    <a:pt x="262" y="0"/>
                  </a:moveTo>
                  <a:cubicBezTo>
                    <a:pt x="225" y="0"/>
                    <a:pt x="186" y="4"/>
                    <a:pt x="143" y="11"/>
                  </a:cubicBezTo>
                  <a:cubicBezTo>
                    <a:pt x="86" y="40"/>
                    <a:pt x="29" y="97"/>
                    <a:pt x="29" y="154"/>
                  </a:cubicBezTo>
                  <a:cubicBezTo>
                    <a:pt x="0" y="211"/>
                    <a:pt x="0" y="268"/>
                    <a:pt x="0" y="325"/>
                  </a:cubicBezTo>
                  <a:cubicBezTo>
                    <a:pt x="22" y="537"/>
                    <a:pt x="422" y="955"/>
                    <a:pt x="673" y="955"/>
                  </a:cubicBezTo>
                  <a:cubicBezTo>
                    <a:pt x="759" y="955"/>
                    <a:pt x="827" y="906"/>
                    <a:pt x="856" y="782"/>
                  </a:cubicBezTo>
                  <a:cubicBezTo>
                    <a:pt x="856" y="782"/>
                    <a:pt x="913" y="724"/>
                    <a:pt x="942" y="696"/>
                  </a:cubicBezTo>
                  <a:cubicBezTo>
                    <a:pt x="1142" y="496"/>
                    <a:pt x="771" y="154"/>
                    <a:pt x="600" y="97"/>
                  </a:cubicBezTo>
                  <a:cubicBezTo>
                    <a:pt x="471" y="33"/>
                    <a:pt x="375" y="0"/>
                    <a:pt x="2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1"/>
            <p:cNvSpPr/>
            <p:nvPr/>
          </p:nvSpPr>
          <p:spPr>
            <a:xfrm>
              <a:off x="798625" y="1593538"/>
              <a:ext cx="49250" cy="43125"/>
            </a:xfrm>
            <a:custGeom>
              <a:avLst/>
              <a:gdLst/>
              <a:ahLst/>
              <a:cxnLst/>
              <a:rect l="l" t="t" r="r" b="b"/>
              <a:pathLst>
                <a:path w="1970" h="1725" extrusionOk="0">
                  <a:moveTo>
                    <a:pt x="575" y="1"/>
                  </a:moveTo>
                  <a:cubicBezTo>
                    <a:pt x="555" y="1"/>
                    <a:pt x="535" y="2"/>
                    <a:pt x="515" y="3"/>
                  </a:cubicBezTo>
                  <a:cubicBezTo>
                    <a:pt x="144" y="32"/>
                    <a:pt x="1" y="374"/>
                    <a:pt x="115" y="688"/>
                  </a:cubicBezTo>
                  <a:cubicBezTo>
                    <a:pt x="286" y="1145"/>
                    <a:pt x="714" y="1630"/>
                    <a:pt x="1199" y="1715"/>
                  </a:cubicBezTo>
                  <a:lnTo>
                    <a:pt x="1228" y="1715"/>
                  </a:lnTo>
                  <a:cubicBezTo>
                    <a:pt x="1271" y="1721"/>
                    <a:pt x="1316" y="1724"/>
                    <a:pt x="1361" y="1724"/>
                  </a:cubicBezTo>
                  <a:cubicBezTo>
                    <a:pt x="1557" y="1724"/>
                    <a:pt x="1763" y="1662"/>
                    <a:pt x="1856" y="1430"/>
                  </a:cubicBezTo>
                  <a:cubicBezTo>
                    <a:pt x="1970" y="1059"/>
                    <a:pt x="1656" y="631"/>
                    <a:pt x="1399" y="403"/>
                  </a:cubicBezTo>
                  <a:cubicBezTo>
                    <a:pt x="1185" y="189"/>
                    <a:pt x="872" y="1"/>
                    <a:pt x="5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1"/>
            <p:cNvSpPr/>
            <p:nvPr/>
          </p:nvSpPr>
          <p:spPr>
            <a:xfrm>
              <a:off x="1429900" y="707363"/>
              <a:ext cx="666975" cy="614425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1"/>
            <p:cNvSpPr/>
            <p:nvPr/>
          </p:nvSpPr>
          <p:spPr>
            <a:xfrm>
              <a:off x="1387825" y="669513"/>
              <a:ext cx="749000" cy="690425"/>
            </a:xfrm>
            <a:custGeom>
              <a:avLst/>
              <a:gdLst/>
              <a:ahLst/>
              <a:cxnLst/>
              <a:rect l="l" t="t" r="r" b="b"/>
              <a:pathLst>
                <a:path w="29960" h="27617" extrusionOk="0">
                  <a:moveTo>
                    <a:pt x="12512" y="3051"/>
                  </a:moveTo>
                  <a:cubicBezTo>
                    <a:pt x="18450" y="3051"/>
                    <a:pt x="25466" y="7085"/>
                    <a:pt x="26364" y="14025"/>
                  </a:cubicBezTo>
                  <a:cubicBezTo>
                    <a:pt x="26792" y="17363"/>
                    <a:pt x="25508" y="20473"/>
                    <a:pt x="23226" y="22442"/>
                  </a:cubicBezTo>
                  <a:cubicBezTo>
                    <a:pt x="21646" y="23771"/>
                    <a:pt x="19625" y="24571"/>
                    <a:pt x="17358" y="24571"/>
                  </a:cubicBezTo>
                  <a:cubicBezTo>
                    <a:pt x="17045" y="24571"/>
                    <a:pt x="16728" y="24556"/>
                    <a:pt x="16407" y="24524"/>
                  </a:cubicBezTo>
                  <a:cubicBezTo>
                    <a:pt x="10586" y="23897"/>
                    <a:pt x="5336" y="18961"/>
                    <a:pt x="4223" y="13254"/>
                  </a:cubicBezTo>
                  <a:cubicBezTo>
                    <a:pt x="3453" y="9374"/>
                    <a:pt x="4452" y="6663"/>
                    <a:pt x="6392" y="5037"/>
                  </a:cubicBezTo>
                  <a:cubicBezTo>
                    <a:pt x="7959" y="3689"/>
                    <a:pt x="10150" y="3051"/>
                    <a:pt x="12512" y="3051"/>
                  </a:cubicBezTo>
                  <a:close/>
                  <a:moveTo>
                    <a:pt x="12524" y="0"/>
                  </a:moveTo>
                  <a:cubicBezTo>
                    <a:pt x="9381" y="0"/>
                    <a:pt x="6482" y="918"/>
                    <a:pt x="4394" y="2697"/>
                  </a:cubicBezTo>
                  <a:cubicBezTo>
                    <a:pt x="2683" y="4181"/>
                    <a:pt x="1" y="7576"/>
                    <a:pt x="1227" y="13853"/>
                  </a:cubicBezTo>
                  <a:cubicBezTo>
                    <a:pt x="2626" y="20929"/>
                    <a:pt x="9017" y="26807"/>
                    <a:pt x="16093" y="27549"/>
                  </a:cubicBezTo>
                  <a:cubicBezTo>
                    <a:pt x="16534" y="27594"/>
                    <a:pt x="16974" y="27616"/>
                    <a:pt x="17409" y="27616"/>
                  </a:cubicBezTo>
                  <a:cubicBezTo>
                    <a:pt x="20293" y="27616"/>
                    <a:pt x="23013" y="26637"/>
                    <a:pt x="25194" y="24753"/>
                  </a:cubicBezTo>
                  <a:cubicBezTo>
                    <a:pt x="28390" y="22042"/>
                    <a:pt x="29959" y="17876"/>
                    <a:pt x="29389" y="13625"/>
                  </a:cubicBezTo>
                  <a:cubicBezTo>
                    <a:pt x="28675" y="8090"/>
                    <a:pt x="24795" y="3468"/>
                    <a:pt x="18974" y="1242"/>
                  </a:cubicBezTo>
                  <a:cubicBezTo>
                    <a:pt x="16828" y="409"/>
                    <a:pt x="14621" y="0"/>
                    <a:pt x="1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1"/>
            <p:cNvSpPr/>
            <p:nvPr/>
          </p:nvSpPr>
          <p:spPr>
            <a:xfrm>
              <a:off x="1808625" y="104831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1"/>
            <p:cNvSpPr/>
            <p:nvPr/>
          </p:nvSpPr>
          <p:spPr>
            <a:xfrm>
              <a:off x="1633450" y="894388"/>
              <a:ext cx="49000" cy="46050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1"/>
            <p:cNvSpPr/>
            <p:nvPr/>
          </p:nvSpPr>
          <p:spPr>
            <a:xfrm>
              <a:off x="1008350" y="1392888"/>
              <a:ext cx="30700" cy="45950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1"/>
            <p:cNvSpPr/>
            <p:nvPr/>
          </p:nvSpPr>
          <p:spPr>
            <a:xfrm>
              <a:off x="1034025" y="1334263"/>
              <a:ext cx="17100" cy="26150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1"/>
            <p:cNvSpPr/>
            <p:nvPr/>
          </p:nvSpPr>
          <p:spPr>
            <a:xfrm>
              <a:off x="991950" y="1321138"/>
              <a:ext cx="10425" cy="14750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1"/>
            <p:cNvSpPr/>
            <p:nvPr/>
          </p:nvSpPr>
          <p:spPr>
            <a:xfrm>
              <a:off x="1079675" y="1337538"/>
              <a:ext cx="18575" cy="226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1"/>
            <p:cNvSpPr/>
            <p:nvPr/>
          </p:nvSpPr>
          <p:spPr>
            <a:xfrm>
              <a:off x="1122475" y="1468588"/>
              <a:ext cx="15000" cy="26100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1"/>
            <p:cNvSpPr/>
            <p:nvPr/>
          </p:nvSpPr>
          <p:spPr>
            <a:xfrm>
              <a:off x="1116775" y="1552488"/>
              <a:ext cx="12850" cy="20700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1"/>
            <p:cNvSpPr/>
            <p:nvPr/>
          </p:nvSpPr>
          <p:spPr>
            <a:xfrm>
              <a:off x="1065450" y="1523613"/>
              <a:ext cx="13550" cy="18875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1"/>
            <p:cNvSpPr/>
            <p:nvPr/>
          </p:nvSpPr>
          <p:spPr>
            <a:xfrm>
              <a:off x="1003250" y="1543363"/>
              <a:ext cx="20100" cy="23175"/>
            </a:xfrm>
            <a:custGeom>
              <a:avLst/>
              <a:gdLst/>
              <a:ahLst/>
              <a:cxnLst/>
              <a:rect l="l" t="t" r="r" b="b"/>
              <a:pathLst>
                <a:path w="804" h="927" extrusionOk="0">
                  <a:moveTo>
                    <a:pt x="441" y="0"/>
                  </a:moveTo>
                  <a:cubicBezTo>
                    <a:pt x="200" y="0"/>
                    <a:pt x="1" y="628"/>
                    <a:pt x="290" y="869"/>
                  </a:cubicBezTo>
                  <a:cubicBezTo>
                    <a:pt x="333" y="912"/>
                    <a:pt x="368" y="927"/>
                    <a:pt x="401" y="927"/>
                  </a:cubicBezTo>
                  <a:cubicBezTo>
                    <a:pt x="455" y="927"/>
                    <a:pt x="504" y="887"/>
                    <a:pt x="575" y="869"/>
                  </a:cubicBezTo>
                  <a:cubicBezTo>
                    <a:pt x="718" y="869"/>
                    <a:pt x="804" y="612"/>
                    <a:pt x="718" y="470"/>
                  </a:cubicBezTo>
                  <a:cubicBezTo>
                    <a:pt x="661" y="327"/>
                    <a:pt x="689" y="213"/>
                    <a:pt x="575" y="70"/>
                  </a:cubicBezTo>
                  <a:cubicBezTo>
                    <a:pt x="531" y="22"/>
                    <a:pt x="485" y="0"/>
                    <a:pt x="4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1"/>
            <p:cNvSpPr/>
            <p:nvPr/>
          </p:nvSpPr>
          <p:spPr>
            <a:xfrm>
              <a:off x="963400" y="1494263"/>
              <a:ext cx="7175" cy="14025"/>
            </a:xfrm>
            <a:custGeom>
              <a:avLst/>
              <a:gdLst/>
              <a:ahLst/>
              <a:cxnLst/>
              <a:rect l="l" t="t" r="r" b="b"/>
              <a:pathLst>
                <a:path w="287" h="561" extrusionOk="0">
                  <a:moveTo>
                    <a:pt x="137" y="1"/>
                  </a:moveTo>
                  <a:cubicBezTo>
                    <a:pt x="25" y="1"/>
                    <a:pt x="1" y="247"/>
                    <a:pt x="1" y="351"/>
                  </a:cubicBezTo>
                  <a:cubicBezTo>
                    <a:pt x="1" y="436"/>
                    <a:pt x="29" y="522"/>
                    <a:pt x="115" y="522"/>
                  </a:cubicBezTo>
                  <a:cubicBezTo>
                    <a:pt x="115" y="551"/>
                    <a:pt x="144" y="551"/>
                    <a:pt x="144" y="551"/>
                  </a:cubicBezTo>
                  <a:cubicBezTo>
                    <a:pt x="154" y="558"/>
                    <a:pt x="164" y="561"/>
                    <a:pt x="174" y="561"/>
                  </a:cubicBezTo>
                  <a:cubicBezTo>
                    <a:pt x="242" y="561"/>
                    <a:pt x="286" y="401"/>
                    <a:pt x="286" y="351"/>
                  </a:cubicBezTo>
                  <a:cubicBezTo>
                    <a:pt x="258" y="265"/>
                    <a:pt x="286" y="123"/>
                    <a:pt x="201" y="37"/>
                  </a:cubicBezTo>
                  <a:cubicBezTo>
                    <a:pt x="201" y="37"/>
                    <a:pt x="201" y="37"/>
                    <a:pt x="201" y="8"/>
                  </a:cubicBezTo>
                  <a:lnTo>
                    <a:pt x="172" y="8"/>
                  </a:lnTo>
                  <a:cubicBezTo>
                    <a:pt x="159" y="3"/>
                    <a:pt x="147" y="1"/>
                    <a:pt x="1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1"/>
            <p:cNvSpPr/>
            <p:nvPr/>
          </p:nvSpPr>
          <p:spPr>
            <a:xfrm>
              <a:off x="1044025" y="1470663"/>
              <a:ext cx="12850" cy="21225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1"/>
            <p:cNvSpPr/>
            <p:nvPr/>
          </p:nvSpPr>
          <p:spPr>
            <a:xfrm>
              <a:off x="1079275" y="1402988"/>
              <a:ext cx="27825" cy="38175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1"/>
            <p:cNvSpPr/>
            <p:nvPr/>
          </p:nvSpPr>
          <p:spPr>
            <a:xfrm>
              <a:off x="957700" y="1391438"/>
              <a:ext cx="7875" cy="23875"/>
            </a:xfrm>
            <a:custGeom>
              <a:avLst/>
              <a:gdLst/>
              <a:ahLst/>
              <a:cxnLst/>
              <a:rect l="l" t="t" r="r" b="b"/>
              <a:pathLst>
                <a:path w="315" h="955" extrusionOk="0">
                  <a:moveTo>
                    <a:pt x="64" y="0"/>
                  </a:moveTo>
                  <a:cubicBezTo>
                    <a:pt x="44" y="0"/>
                    <a:pt x="22" y="4"/>
                    <a:pt x="1" y="13"/>
                  </a:cubicBezTo>
                  <a:cubicBezTo>
                    <a:pt x="86" y="184"/>
                    <a:pt x="172" y="270"/>
                    <a:pt x="229" y="355"/>
                  </a:cubicBezTo>
                  <a:cubicBezTo>
                    <a:pt x="200" y="555"/>
                    <a:pt x="143" y="755"/>
                    <a:pt x="115" y="954"/>
                  </a:cubicBezTo>
                  <a:cubicBezTo>
                    <a:pt x="172" y="897"/>
                    <a:pt x="229" y="840"/>
                    <a:pt x="257" y="755"/>
                  </a:cubicBezTo>
                  <a:cubicBezTo>
                    <a:pt x="286" y="641"/>
                    <a:pt x="314" y="526"/>
                    <a:pt x="314" y="384"/>
                  </a:cubicBezTo>
                  <a:cubicBezTo>
                    <a:pt x="314" y="355"/>
                    <a:pt x="314" y="327"/>
                    <a:pt x="314" y="298"/>
                  </a:cubicBezTo>
                  <a:cubicBezTo>
                    <a:pt x="314" y="270"/>
                    <a:pt x="286" y="270"/>
                    <a:pt x="286" y="270"/>
                  </a:cubicBezTo>
                  <a:cubicBezTo>
                    <a:pt x="262" y="125"/>
                    <a:pt x="176" y="0"/>
                    <a:pt x="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1"/>
            <p:cNvSpPr/>
            <p:nvPr/>
          </p:nvSpPr>
          <p:spPr>
            <a:xfrm>
              <a:off x="963400" y="1575963"/>
              <a:ext cx="19300" cy="26650"/>
            </a:xfrm>
            <a:custGeom>
              <a:avLst/>
              <a:gdLst/>
              <a:ahLst/>
              <a:cxnLst/>
              <a:rect l="l" t="t" r="r" b="b"/>
              <a:pathLst>
                <a:path w="772" h="1066" extrusionOk="0">
                  <a:moveTo>
                    <a:pt x="424" y="0"/>
                  </a:moveTo>
                  <a:cubicBezTo>
                    <a:pt x="299" y="0"/>
                    <a:pt x="185" y="147"/>
                    <a:pt x="144" y="250"/>
                  </a:cubicBezTo>
                  <a:cubicBezTo>
                    <a:pt x="144" y="278"/>
                    <a:pt x="144" y="278"/>
                    <a:pt x="144" y="278"/>
                  </a:cubicBezTo>
                  <a:cubicBezTo>
                    <a:pt x="86" y="421"/>
                    <a:pt x="1" y="821"/>
                    <a:pt x="172" y="992"/>
                  </a:cubicBezTo>
                  <a:cubicBezTo>
                    <a:pt x="244" y="1046"/>
                    <a:pt x="294" y="1066"/>
                    <a:pt x="349" y="1066"/>
                  </a:cubicBezTo>
                  <a:cubicBezTo>
                    <a:pt x="381" y="1066"/>
                    <a:pt x="416" y="1059"/>
                    <a:pt x="457" y="1049"/>
                  </a:cubicBezTo>
                  <a:cubicBezTo>
                    <a:pt x="600" y="992"/>
                    <a:pt x="771" y="592"/>
                    <a:pt x="714" y="336"/>
                  </a:cubicBezTo>
                  <a:cubicBezTo>
                    <a:pt x="686" y="250"/>
                    <a:pt x="657" y="164"/>
                    <a:pt x="600" y="136"/>
                  </a:cubicBezTo>
                  <a:cubicBezTo>
                    <a:pt x="600" y="107"/>
                    <a:pt x="600" y="107"/>
                    <a:pt x="572" y="79"/>
                  </a:cubicBezTo>
                  <a:cubicBezTo>
                    <a:pt x="523" y="23"/>
                    <a:pt x="473" y="0"/>
                    <a:pt x="42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1"/>
            <p:cNvSpPr/>
            <p:nvPr/>
          </p:nvSpPr>
          <p:spPr>
            <a:xfrm>
              <a:off x="1018325" y="1651813"/>
              <a:ext cx="17875" cy="23875"/>
            </a:xfrm>
            <a:custGeom>
              <a:avLst/>
              <a:gdLst/>
              <a:ahLst/>
              <a:cxnLst/>
              <a:rect l="l" t="t" r="r" b="b"/>
              <a:pathLst>
                <a:path w="715" h="955" extrusionOk="0">
                  <a:moveTo>
                    <a:pt x="394" y="1"/>
                  </a:moveTo>
                  <a:cubicBezTo>
                    <a:pt x="376" y="1"/>
                    <a:pt x="359" y="4"/>
                    <a:pt x="343" y="12"/>
                  </a:cubicBezTo>
                  <a:cubicBezTo>
                    <a:pt x="286" y="12"/>
                    <a:pt x="229" y="12"/>
                    <a:pt x="172" y="41"/>
                  </a:cubicBezTo>
                  <a:cubicBezTo>
                    <a:pt x="58" y="98"/>
                    <a:pt x="1" y="240"/>
                    <a:pt x="58" y="383"/>
                  </a:cubicBezTo>
                  <a:cubicBezTo>
                    <a:pt x="58" y="440"/>
                    <a:pt x="86" y="497"/>
                    <a:pt x="115" y="554"/>
                  </a:cubicBezTo>
                  <a:cubicBezTo>
                    <a:pt x="115" y="640"/>
                    <a:pt x="144" y="725"/>
                    <a:pt x="172" y="811"/>
                  </a:cubicBezTo>
                  <a:cubicBezTo>
                    <a:pt x="211" y="916"/>
                    <a:pt x="275" y="954"/>
                    <a:pt x="340" y="954"/>
                  </a:cubicBezTo>
                  <a:cubicBezTo>
                    <a:pt x="417" y="954"/>
                    <a:pt x="497" y="901"/>
                    <a:pt x="543" y="839"/>
                  </a:cubicBezTo>
                  <a:cubicBezTo>
                    <a:pt x="657" y="668"/>
                    <a:pt x="714" y="354"/>
                    <a:pt x="543" y="126"/>
                  </a:cubicBezTo>
                  <a:cubicBezTo>
                    <a:pt x="543" y="98"/>
                    <a:pt x="543" y="98"/>
                    <a:pt x="514" y="69"/>
                  </a:cubicBezTo>
                  <a:cubicBezTo>
                    <a:pt x="494" y="27"/>
                    <a:pt x="442" y="1"/>
                    <a:pt x="3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1"/>
            <p:cNvSpPr/>
            <p:nvPr/>
          </p:nvSpPr>
          <p:spPr>
            <a:xfrm>
              <a:off x="897775" y="1604263"/>
              <a:ext cx="17150" cy="28250"/>
            </a:xfrm>
            <a:custGeom>
              <a:avLst/>
              <a:gdLst/>
              <a:ahLst/>
              <a:cxnLst/>
              <a:rect l="l" t="t" r="r" b="b"/>
              <a:pathLst>
                <a:path w="686" h="1130" extrusionOk="0">
                  <a:moveTo>
                    <a:pt x="368" y="1"/>
                  </a:moveTo>
                  <a:cubicBezTo>
                    <a:pt x="169" y="1"/>
                    <a:pt x="23" y="343"/>
                    <a:pt x="1" y="545"/>
                  </a:cubicBezTo>
                  <a:cubicBezTo>
                    <a:pt x="1" y="716"/>
                    <a:pt x="1" y="915"/>
                    <a:pt x="115" y="1030"/>
                  </a:cubicBezTo>
                  <a:cubicBezTo>
                    <a:pt x="172" y="1101"/>
                    <a:pt x="236" y="1129"/>
                    <a:pt x="297" y="1129"/>
                  </a:cubicBezTo>
                  <a:cubicBezTo>
                    <a:pt x="358" y="1129"/>
                    <a:pt x="415" y="1101"/>
                    <a:pt x="457" y="1058"/>
                  </a:cubicBezTo>
                  <a:cubicBezTo>
                    <a:pt x="457" y="1030"/>
                    <a:pt x="457" y="1030"/>
                    <a:pt x="486" y="1030"/>
                  </a:cubicBezTo>
                  <a:cubicBezTo>
                    <a:pt x="600" y="887"/>
                    <a:pt x="657" y="744"/>
                    <a:pt x="686" y="573"/>
                  </a:cubicBezTo>
                  <a:cubicBezTo>
                    <a:pt x="686" y="430"/>
                    <a:pt x="686" y="202"/>
                    <a:pt x="572" y="88"/>
                  </a:cubicBezTo>
                  <a:lnTo>
                    <a:pt x="543" y="88"/>
                  </a:lnTo>
                  <a:cubicBezTo>
                    <a:pt x="482" y="27"/>
                    <a:pt x="423" y="1"/>
                    <a:pt x="36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1"/>
            <p:cNvSpPr/>
            <p:nvPr/>
          </p:nvSpPr>
          <p:spPr>
            <a:xfrm>
              <a:off x="1499825" y="1005788"/>
              <a:ext cx="10725" cy="18450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1"/>
            <p:cNvSpPr/>
            <p:nvPr/>
          </p:nvSpPr>
          <p:spPr>
            <a:xfrm>
              <a:off x="1724675" y="99998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1"/>
            <p:cNvSpPr/>
            <p:nvPr/>
          </p:nvSpPr>
          <p:spPr>
            <a:xfrm>
              <a:off x="1153150" y="1061138"/>
              <a:ext cx="18575" cy="30375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1"/>
            <p:cNvSpPr/>
            <p:nvPr/>
          </p:nvSpPr>
          <p:spPr>
            <a:xfrm>
              <a:off x="1211650" y="998963"/>
              <a:ext cx="12150" cy="19750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1"/>
            <p:cNvSpPr/>
            <p:nvPr/>
          </p:nvSpPr>
          <p:spPr>
            <a:xfrm>
              <a:off x="1255875" y="1120688"/>
              <a:ext cx="25" cy="75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1"/>
            <p:cNvSpPr/>
            <p:nvPr/>
          </p:nvSpPr>
          <p:spPr>
            <a:xfrm>
              <a:off x="1254450" y="1116038"/>
              <a:ext cx="12850" cy="18925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1"/>
            <p:cNvSpPr/>
            <p:nvPr/>
          </p:nvSpPr>
          <p:spPr>
            <a:xfrm>
              <a:off x="1195225" y="1089088"/>
              <a:ext cx="15975" cy="1820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1"/>
            <p:cNvSpPr/>
            <p:nvPr/>
          </p:nvSpPr>
          <p:spPr>
            <a:xfrm>
              <a:off x="1154575" y="1137813"/>
              <a:ext cx="25000" cy="26450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1"/>
            <p:cNvSpPr/>
            <p:nvPr/>
          </p:nvSpPr>
          <p:spPr>
            <a:xfrm>
              <a:off x="1166700" y="1137813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1"/>
            <p:cNvSpPr/>
            <p:nvPr/>
          </p:nvSpPr>
          <p:spPr>
            <a:xfrm>
              <a:off x="1309350" y="1855863"/>
              <a:ext cx="12175" cy="20000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1"/>
            <p:cNvSpPr/>
            <p:nvPr/>
          </p:nvSpPr>
          <p:spPr>
            <a:xfrm>
              <a:off x="1363575" y="1830188"/>
              <a:ext cx="15725" cy="20225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1"/>
            <p:cNvSpPr/>
            <p:nvPr/>
          </p:nvSpPr>
          <p:spPr>
            <a:xfrm>
              <a:off x="1398525" y="1941213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1"/>
            <p:cNvSpPr/>
            <p:nvPr/>
          </p:nvSpPr>
          <p:spPr>
            <a:xfrm>
              <a:off x="1348025" y="1903863"/>
              <a:ext cx="14075" cy="18975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1"/>
            <p:cNvSpPr/>
            <p:nvPr/>
          </p:nvSpPr>
          <p:spPr>
            <a:xfrm>
              <a:off x="1280125" y="1947888"/>
              <a:ext cx="13575" cy="226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1"/>
            <p:cNvSpPr/>
            <p:nvPr/>
          </p:nvSpPr>
          <p:spPr>
            <a:xfrm>
              <a:off x="1236600" y="1914838"/>
              <a:ext cx="12150" cy="20000"/>
            </a:xfrm>
            <a:custGeom>
              <a:avLst/>
              <a:gdLst/>
              <a:ahLst/>
              <a:cxnLst/>
              <a:rect l="l" t="t" r="r" b="b"/>
              <a:pathLst>
                <a:path w="486" h="800" extrusionOk="0">
                  <a:moveTo>
                    <a:pt x="291" y="1"/>
                  </a:moveTo>
                  <a:cubicBezTo>
                    <a:pt x="271" y="1"/>
                    <a:pt x="250" y="6"/>
                    <a:pt x="229" y="19"/>
                  </a:cubicBezTo>
                  <a:cubicBezTo>
                    <a:pt x="86" y="76"/>
                    <a:pt x="1" y="305"/>
                    <a:pt x="29" y="504"/>
                  </a:cubicBezTo>
                  <a:cubicBezTo>
                    <a:pt x="29" y="630"/>
                    <a:pt x="96" y="800"/>
                    <a:pt x="228" y="800"/>
                  </a:cubicBezTo>
                  <a:cubicBezTo>
                    <a:pt x="246" y="800"/>
                    <a:pt x="266" y="797"/>
                    <a:pt x="286" y="790"/>
                  </a:cubicBezTo>
                  <a:cubicBezTo>
                    <a:pt x="429" y="733"/>
                    <a:pt x="486" y="504"/>
                    <a:pt x="486" y="305"/>
                  </a:cubicBezTo>
                  <a:cubicBezTo>
                    <a:pt x="486" y="184"/>
                    <a:pt x="403" y="1"/>
                    <a:pt x="2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1"/>
            <p:cNvSpPr/>
            <p:nvPr/>
          </p:nvSpPr>
          <p:spPr>
            <a:xfrm>
              <a:off x="1195225" y="1724813"/>
              <a:ext cx="13575" cy="19325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1"/>
            <p:cNvSpPr/>
            <p:nvPr/>
          </p:nvSpPr>
          <p:spPr>
            <a:xfrm>
              <a:off x="1209025" y="1701188"/>
              <a:ext cx="15675" cy="17350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1"/>
            <p:cNvSpPr/>
            <p:nvPr/>
          </p:nvSpPr>
          <p:spPr>
            <a:xfrm>
              <a:off x="1329325" y="1255763"/>
              <a:ext cx="15725" cy="23725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1"/>
            <p:cNvSpPr/>
            <p:nvPr/>
          </p:nvSpPr>
          <p:spPr>
            <a:xfrm>
              <a:off x="1363575" y="1284288"/>
              <a:ext cx="14200" cy="18675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1"/>
            <p:cNvSpPr/>
            <p:nvPr/>
          </p:nvSpPr>
          <p:spPr>
            <a:xfrm>
              <a:off x="1654275" y="910388"/>
              <a:ext cx="10925" cy="14625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1"/>
            <p:cNvSpPr/>
            <p:nvPr/>
          </p:nvSpPr>
          <p:spPr>
            <a:xfrm>
              <a:off x="1305875" y="897538"/>
              <a:ext cx="17775" cy="25625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1"/>
            <p:cNvSpPr/>
            <p:nvPr/>
          </p:nvSpPr>
          <p:spPr>
            <a:xfrm>
              <a:off x="1348750" y="929813"/>
              <a:ext cx="14575" cy="19425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1"/>
            <p:cNvSpPr/>
            <p:nvPr/>
          </p:nvSpPr>
          <p:spPr>
            <a:xfrm>
              <a:off x="1365825" y="916513"/>
              <a:ext cx="5600" cy="8200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1"/>
            <p:cNvSpPr/>
            <p:nvPr/>
          </p:nvSpPr>
          <p:spPr>
            <a:xfrm>
              <a:off x="1884275" y="102473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1"/>
            <p:cNvSpPr/>
            <p:nvPr/>
          </p:nvSpPr>
          <p:spPr>
            <a:xfrm>
              <a:off x="1931225" y="100051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1"/>
            <p:cNvSpPr/>
            <p:nvPr/>
          </p:nvSpPr>
          <p:spPr>
            <a:xfrm>
              <a:off x="1967750" y="104936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1"/>
            <p:cNvSpPr/>
            <p:nvPr/>
          </p:nvSpPr>
          <p:spPr>
            <a:xfrm>
              <a:off x="2108975" y="1015638"/>
              <a:ext cx="51375" cy="26350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31"/>
          <p:cNvSpPr/>
          <p:nvPr/>
        </p:nvSpPr>
        <p:spPr>
          <a:xfrm rot="-8100000">
            <a:off x="8381722" y="3902496"/>
            <a:ext cx="18575" cy="12175"/>
          </a:xfrm>
          <a:custGeom>
            <a:avLst/>
            <a:gdLst/>
            <a:ahLst/>
            <a:cxnLst/>
            <a:rect l="l" t="t" r="r" b="b"/>
            <a:pathLst>
              <a:path w="743" h="487" extrusionOk="0">
                <a:moveTo>
                  <a:pt x="522" y="1"/>
                </a:moveTo>
                <a:cubicBezTo>
                  <a:pt x="443" y="1"/>
                  <a:pt x="358" y="22"/>
                  <a:pt x="315" y="36"/>
                </a:cubicBezTo>
                <a:cubicBezTo>
                  <a:pt x="229" y="94"/>
                  <a:pt x="30" y="179"/>
                  <a:pt x="30" y="293"/>
                </a:cubicBezTo>
                <a:cubicBezTo>
                  <a:pt x="30" y="322"/>
                  <a:pt x="1" y="322"/>
                  <a:pt x="1" y="322"/>
                </a:cubicBezTo>
                <a:cubicBezTo>
                  <a:pt x="1" y="350"/>
                  <a:pt x="1" y="350"/>
                  <a:pt x="1" y="350"/>
                </a:cubicBezTo>
                <a:lnTo>
                  <a:pt x="1" y="379"/>
                </a:lnTo>
                <a:cubicBezTo>
                  <a:pt x="1" y="379"/>
                  <a:pt x="1" y="350"/>
                  <a:pt x="30" y="350"/>
                </a:cubicBezTo>
                <a:cubicBezTo>
                  <a:pt x="42" y="454"/>
                  <a:pt x="126" y="487"/>
                  <a:pt x="226" y="487"/>
                </a:cubicBezTo>
                <a:cubicBezTo>
                  <a:pt x="347" y="487"/>
                  <a:pt x="494" y="439"/>
                  <a:pt x="572" y="407"/>
                </a:cubicBezTo>
                <a:cubicBezTo>
                  <a:pt x="657" y="350"/>
                  <a:pt x="743" y="265"/>
                  <a:pt x="686" y="151"/>
                </a:cubicBezTo>
                <a:cubicBezTo>
                  <a:pt x="686" y="122"/>
                  <a:pt x="686" y="122"/>
                  <a:pt x="686" y="94"/>
                </a:cubicBezTo>
                <a:cubicBezTo>
                  <a:pt x="671" y="22"/>
                  <a:pt x="600" y="1"/>
                  <a:pt x="52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1"/>
          <p:cNvSpPr/>
          <p:nvPr/>
        </p:nvSpPr>
        <p:spPr>
          <a:xfrm rot="-8100000">
            <a:off x="8498940" y="3933727"/>
            <a:ext cx="30000" cy="18550"/>
          </a:xfrm>
          <a:custGeom>
            <a:avLst/>
            <a:gdLst/>
            <a:ahLst/>
            <a:cxnLst/>
            <a:rect l="l" t="t" r="r" b="b"/>
            <a:pathLst>
              <a:path w="1200" h="742" extrusionOk="0">
                <a:moveTo>
                  <a:pt x="885" y="0"/>
                </a:moveTo>
                <a:cubicBezTo>
                  <a:pt x="714" y="0"/>
                  <a:pt x="514" y="57"/>
                  <a:pt x="372" y="143"/>
                </a:cubicBezTo>
                <a:cubicBezTo>
                  <a:pt x="343" y="143"/>
                  <a:pt x="315" y="171"/>
                  <a:pt x="286" y="200"/>
                </a:cubicBezTo>
                <a:cubicBezTo>
                  <a:pt x="286" y="200"/>
                  <a:pt x="286" y="228"/>
                  <a:pt x="257" y="228"/>
                </a:cubicBezTo>
                <a:cubicBezTo>
                  <a:pt x="115" y="371"/>
                  <a:pt x="1" y="571"/>
                  <a:pt x="229" y="742"/>
                </a:cubicBezTo>
                <a:cubicBezTo>
                  <a:pt x="315" y="542"/>
                  <a:pt x="400" y="371"/>
                  <a:pt x="429" y="285"/>
                </a:cubicBezTo>
                <a:cubicBezTo>
                  <a:pt x="685" y="200"/>
                  <a:pt x="942" y="143"/>
                  <a:pt x="1199" y="57"/>
                </a:cubicBezTo>
                <a:cubicBezTo>
                  <a:pt x="1085" y="29"/>
                  <a:pt x="999" y="0"/>
                  <a:pt x="885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1"/>
          <p:cNvSpPr/>
          <p:nvPr/>
        </p:nvSpPr>
        <p:spPr>
          <a:xfrm rot="-8100000">
            <a:off x="8263556" y="3867678"/>
            <a:ext cx="37825" cy="23475"/>
          </a:xfrm>
          <a:custGeom>
            <a:avLst/>
            <a:gdLst/>
            <a:ahLst/>
            <a:cxnLst/>
            <a:rect l="l" t="t" r="r" b="b"/>
            <a:pathLst>
              <a:path w="1513" h="939" extrusionOk="0">
                <a:moveTo>
                  <a:pt x="894" y="1"/>
                </a:moveTo>
                <a:cubicBezTo>
                  <a:pt x="663" y="1"/>
                  <a:pt x="404" y="66"/>
                  <a:pt x="257" y="196"/>
                </a:cubicBezTo>
                <a:cubicBezTo>
                  <a:pt x="172" y="253"/>
                  <a:pt x="86" y="339"/>
                  <a:pt x="86" y="425"/>
                </a:cubicBezTo>
                <a:cubicBezTo>
                  <a:pt x="86" y="453"/>
                  <a:pt x="86" y="482"/>
                  <a:pt x="86" y="482"/>
                </a:cubicBezTo>
                <a:cubicBezTo>
                  <a:pt x="0" y="824"/>
                  <a:pt x="428" y="938"/>
                  <a:pt x="657" y="938"/>
                </a:cubicBezTo>
                <a:lnTo>
                  <a:pt x="685" y="938"/>
                </a:lnTo>
                <a:cubicBezTo>
                  <a:pt x="942" y="938"/>
                  <a:pt x="1456" y="824"/>
                  <a:pt x="1484" y="510"/>
                </a:cubicBezTo>
                <a:cubicBezTo>
                  <a:pt x="1513" y="310"/>
                  <a:pt x="1456" y="225"/>
                  <a:pt x="1313" y="111"/>
                </a:cubicBezTo>
                <a:cubicBezTo>
                  <a:pt x="1227" y="37"/>
                  <a:pt x="1068" y="1"/>
                  <a:pt x="8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1"/>
          <p:cNvSpPr/>
          <p:nvPr/>
        </p:nvSpPr>
        <p:spPr>
          <a:xfrm rot="-8100000">
            <a:off x="8160674" y="3912884"/>
            <a:ext cx="34975" cy="24650"/>
          </a:xfrm>
          <a:custGeom>
            <a:avLst/>
            <a:gdLst/>
            <a:ahLst/>
            <a:cxnLst/>
            <a:rect l="l" t="t" r="r" b="b"/>
            <a:pathLst>
              <a:path w="1399" h="986" extrusionOk="0">
                <a:moveTo>
                  <a:pt x="753" y="0"/>
                </a:moveTo>
                <a:cubicBezTo>
                  <a:pt x="475" y="0"/>
                  <a:pt x="177" y="123"/>
                  <a:pt x="57" y="385"/>
                </a:cubicBezTo>
                <a:cubicBezTo>
                  <a:pt x="57" y="414"/>
                  <a:pt x="29" y="414"/>
                  <a:pt x="29" y="442"/>
                </a:cubicBezTo>
                <a:cubicBezTo>
                  <a:pt x="0" y="528"/>
                  <a:pt x="57" y="642"/>
                  <a:pt x="143" y="699"/>
                </a:cubicBezTo>
                <a:cubicBezTo>
                  <a:pt x="172" y="785"/>
                  <a:pt x="200" y="870"/>
                  <a:pt x="314" y="927"/>
                </a:cubicBezTo>
                <a:cubicBezTo>
                  <a:pt x="377" y="965"/>
                  <a:pt x="455" y="986"/>
                  <a:pt x="533" y="986"/>
                </a:cubicBezTo>
                <a:cubicBezTo>
                  <a:pt x="634" y="986"/>
                  <a:pt x="735" y="951"/>
                  <a:pt x="799" y="870"/>
                </a:cubicBezTo>
                <a:cubicBezTo>
                  <a:pt x="856" y="813"/>
                  <a:pt x="913" y="756"/>
                  <a:pt x="970" y="699"/>
                </a:cubicBezTo>
                <a:cubicBezTo>
                  <a:pt x="1056" y="642"/>
                  <a:pt x="1142" y="556"/>
                  <a:pt x="1227" y="471"/>
                </a:cubicBezTo>
                <a:cubicBezTo>
                  <a:pt x="1398" y="243"/>
                  <a:pt x="1113" y="43"/>
                  <a:pt x="913" y="14"/>
                </a:cubicBezTo>
                <a:cubicBezTo>
                  <a:pt x="862" y="5"/>
                  <a:pt x="808" y="0"/>
                  <a:pt x="7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1"/>
          <p:cNvSpPr/>
          <p:nvPr/>
        </p:nvSpPr>
        <p:spPr>
          <a:xfrm rot="-8100000">
            <a:off x="8244555" y="3753628"/>
            <a:ext cx="39500" cy="23975"/>
          </a:xfrm>
          <a:custGeom>
            <a:avLst/>
            <a:gdLst/>
            <a:ahLst/>
            <a:cxnLst/>
            <a:rect l="l" t="t" r="r" b="b"/>
            <a:pathLst>
              <a:path w="1580" h="959" extrusionOk="0">
                <a:moveTo>
                  <a:pt x="877" y="1"/>
                </a:moveTo>
                <a:cubicBezTo>
                  <a:pt x="747" y="1"/>
                  <a:pt x="621" y="22"/>
                  <a:pt x="496" y="69"/>
                </a:cubicBezTo>
                <a:cubicBezTo>
                  <a:pt x="324" y="98"/>
                  <a:pt x="39" y="240"/>
                  <a:pt x="39" y="440"/>
                </a:cubicBezTo>
                <a:cubicBezTo>
                  <a:pt x="39" y="440"/>
                  <a:pt x="39" y="469"/>
                  <a:pt x="39" y="497"/>
                </a:cubicBezTo>
                <a:cubicBezTo>
                  <a:pt x="0" y="846"/>
                  <a:pt x="331" y="958"/>
                  <a:pt x="654" y="958"/>
                </a:cubicBezTo>
                <a:cubicBezTo>
                  <a:pt x="806" y="958"/>
                  <a:pt x="957" y="933"/>
                  <a:pt x="1066" y="897"/>
                </a:cubicBezTo>
                <a:cubicBezTo>
                  <a:pt x="1238" y="840"/>
                  <a:pt x="1494" y="697"/>
                  <a:pt x="1551" y="497"/>
                </a:cubicBezTo>
                <a:cubicBezTo>
                  <a:pt x="1580" y="298"/>
                  <a:pt x="1437" y="126"/>
                  <a:pt x="1266" y="69"/>
                </a:cubicBezTo>
                <a:lnTo>
                  <a:pt x="1209" y="41"/>
                </a:lnTo>
                <a:cubicBezTo>
                  <a:pt x="1094" y="15"/>
                  <a:pt x="984" y="1"/>
                  <a:pt x="87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1"/>
          <p:cNvSpPr/>
          <p:nvPr/>
        </p:nvSpPr>
        <p:spPr>
          <a:xfrm rot="-8100000">
            <a:off x="7841179" y="4261848"/>
            <a:ext cx="32125" cy="17000"/>
          </a:xfrm>
          <a:custGeom>
            <a:avLst/>
            <a:gdLst/>
            <a:ahLst/>
            <a:cxnLst/>
            <a:rect l="l" t="t" r="r" b="b"/>
            <a:pathLst>
              <a:path w="1285" h="680" extrusionOk="0">
                <a:moveTo>
                  <a:pt x="733" y="1"/>
                </a:moveTo>
                <a:cubicBezTo>
                  <a:pt x="587" y="1"/>
                  <a:pt x="435" y="37"/>
                  <a:pt x="315" y="97"/>
                </a:cubicBezTo>
                <a:cubicBezTo>
                  <a:pt x="143" y="212"/>
                  <a:pt x="1" y="440"/>
                  <a:pt x="200" y="582"/>
                </a:cubicBezTo>
                <a:cubicBezTo>
                  <a:pt x="295" y="650"/>
                  <a:pt x="421" y="679"/>
                  <a:pt x="552" y="679"/>
                </a:cubicBezTo>
                <a:cubicBezTo>
                  <a:pt x="698" y="679"/>
                  <a:pt x="850" y="643"/>
                  <a:pt x="971" y="582"/>
                </a:cubicBezTo>
                <a:cubicBezTo>
                  <a:pt x="1142" y="497"/>
                  <a:pt x="1285" y="269"/>
                  <a:pt x="1085" y="97"/>
                </a:cubicBezTo>
                <a:cubicBezTo>
                  <a:pt x="991" y="30"/>
                  <a:pt x="864" y="1"/>
                  <a:pt x="73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1"/>
          <p:cNvSpPr/>
          <p:nvPr/>
        </p:nvSpPr>
        <p:spPr>
          <a:xfrm rot="-8100000">
            <a:off x="7700285" y="4355251"/>
            <a:ext cx="44400" cy="24225"/>
          </a:xfrm>
          <a:custGeom>
            <a:avLst/>
            <a:gdLst/>
            <a:ahLst/>
            <a:cxnLst/>
            <a:rect l="l" t="t" r="r" b="b"/>
            <a:pathLst>
              <a:path w="1776" h="969" extrusionOk="0">
                <a:moveTo>
                  <a:pt x="972" y="1"/>
                </a:moveTo>
                <a:cubicBezTo>
                  <a:pt x="591" y="1"/>
                  <a:pt x="153" y="138"/>
                  <a:pt x="92" y="463"/>
                </a:cubicBezTo>
                <a:lnTo>
                  <a:pt x="63" y="520"/>
                </a:lnTo>
                <a:cubicBezTo>
                  <a:pt x="1" y="865"/>
                  <a:pt x="282" y="969"/>
                  <a:pt x="595" y="969"/>
                </a:cubicBezTo>
                <a:cubicBezTo>
                  <a:pt x="853" y="969"/>
                  <a:pt x="1133" y="899"/>
                  <a:pt x="1262" y="834"/>
                </a:cubicBezTo>
                <a:lnTo>
                  <a:pt x="1319" y="834"/>
                </a:lnTo>
                <a:cubicBezTo>
                  <a:pt x="1690" y="663"/>
                  <a:pt x="1775" y="207"/>
                  <a:pt x="1376" y="64"/>
                </a:cubicBezTo>
                <a:cubicBezTo>
                  <a:pt x="1269" y="23"/>
                  <a:pt x="1125" y="1"/>
                  <a:pt x="9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1"/>
          <p:cNvSpPr/>
          <p:nvPr/>
        </p:nvSpPr>
        <p:spPr>
          <a:xfrm rot="-8100000">
            <a:off x="7776465" y="4303328"/>
            <a:ext cx="26425" cy="16700"/>
          </a:xfrm>
          <a:custGeom>
            <a:avLst/>
            <a:gdLst/>
            <a:ahLst/>
            <a:cxnLst/>
            <a:rect l="l" t="t" r="r" b="b"/>
            <a:pathLst>
              <a:path w="1057" h="668" extrusionOk="0">
                <a:moveTo>
                  <a:pt x="723" y="1"/>
                </a:moveTo>
                <a:cubicBezTo>
                  <a:pt x="593" y="1"/>
                  <a:pt x="453" y="34"/>
                  <a:pt x="372" y="61"/>
                </a:cubicBezTo>
                <a:cubicBezTo>
                  <a:pt x="343" y="90"/>
                  <a:pt x="314" y="118"/>
                  <a:pt x="286" y="118"/>
                </a:cubicBezTo>
                <a:cubicBezTo>
                  <a:pt x="143" y="204"/>
                  <a:pt x="1" y="347"/>
                  <a:pt x="86" y="489"/>
                </a:cubicBezTo>
                <a:cubicBezTo>
                  <a:pt x="115" y="489"/>
                  <a:pt x="115" y="518"/>
                  <a:pt x="115" y="518"/>
                </a:cubicBezTo>
                <a:cubicBezTo>
                  <a:pt x="171" y="619"/>
                  <a:pt x="321" y="667"/>
                  <a:pt x="484" y="667"/>
                </a:cubicBezTo>
                <a:cubicBezTo>
                  <a:pt x="736" y="667"/>
                  <a:pt x="1022" y="554"/>
                  <a:pt x="1056" y="347"/>
                </a:cubicBezTo>
                <a:cubicBezTo>
                  <a:pt x="1056" y="290"/>
                  <a:pt x="1028" y="233"/>
                  <a:pt x="1028" y="176"/>
                </a:cubicBezTo>
                <a:cubicBezTo>
                  <a:pt x="998" y="41"/>
                  <a:pt x="866" y="1"/>
                  <a:pt x="72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1"/>
          <p:cNvSpPr/>
          <p:nvPr/>
        </p:nvSpPr>
        <p:spPr>
          <a:xfrm rot="-8100000">
            <a:off x="7733219" y="4176874"/>
            <a:ext cx="35700" cy="18975"/>
          </a:xfrm>
          <a:custGeom>
            <a:avLst/>
            <a:gdLst/>
            <a:ahLst/>
            <a:cxnLst/>
            <a:rect l="l" t="t" r="r" b="b"/>
            <a:pathLst>
              <a:path w="1428" h="759" extrusionOk="0">
                <a:moveTo>
                  <a:pt x="829" y="0"/>
                </a:moveTo>
                <a:cubicBezTo>
                  <a:pt x="665" y="0"/>
                  <a:pt x="497" y="46"/>
                  <a:pt x="372" y="108"/>
                </a:cubicBezTo>
                <a:cubicBezTo>
                  <a:pt x="172" y="222"/>
                  <a:pt x="1" y="479"/>
                  <a:pt x="229" y="650"/>
                </a:cubicBezTo>
                <a:cubicBezTo>
                  <a:pt x="332" y="728"/>
                  <a:pt x="464" y="758"/>
                  <a:pt x="599" y="758"/>
                </a:cubicBezTo>
                <a:cubicBezTo>
                  <a:pt x="763" y="758"/>
                  <a:pt x="931" y="713"/>
                  <a:pt x="1056" y="650"/>
                </a:cubicBezTo>
                <a:cubicBezTo>
                  <a:pt x="1256" y="536"/>
                  <a:pt x="1427" y="279"/>
                  <a:pt x="1199" y="108"/>
                </a:cubicBezTo>
                <a:cubicBezTo>
                  <a:pt x="1096" y="31"/>
                  <a:pt x="964" y="0"/>
                  <a:pt x="82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1"/>
          <p:cNvSpPr/>
          <p:nvPr/>
        </p:nvSpPr>
        <p:spPr>
          <a:xfrm rot="-8100000">
            <a:off x="7599427" y="4247433"/>
            <a:ext cx="40700" cy="22425"/>
          </a:xfrm>
          <a:custGeom>
            <a:avLst/>
            <a:gdLst/>
            <a:ahLst/>
            <a:cxnLst/>
            <a:rect l="l" t="t" r="r" b="b"/>
            <a:pathLst>
              <a:path w="1628" h="897" extrusionOk="0">
                <a:moveTo>
                  <a:pt x="885" y="1"/>
                </a:moveTo>
                <a:cubicBezTo>
                  <a:pt x="600" y="1"/>
                  <a:pt x="172" y="115"/>
                  <a:pt x="87" y="428"/>
                </a:cubicBezTo>
                <a:cubicBezTo>
                  <a:pt x="1" y="742"/>
                  <a:pt x="315" y="828"/>
                  <a:pt x="572" y="856"/>
                </a:cubicBezTo>
                <a:cubicBezTo>
                  <a:pt x="632" y="877"/>
                  <a:pt x="693" y="897"/>
                  <a:pt x="753" y="897"/>
                </a:cubicBezTo>
                <a:cubicBezTo>
                  <a:pt x="778" y="897"/>
                  <a:pt x="803" y="893"/>
                  <a:pt x="828" y="885"/>
                </a:cubicBezTo>
                <a:cubicBezTo>
                  <a:pt x="1028" y="828"/>
                  <a:pt x="1256" y="714"/>
                  <a:pt x="1399" y="543"/>
                </a:cubicBezTo>
                <a:cubicBezTo>
                  <a:pt x="1627" y="200"/>
                  <a:pt x="1142" y="1"/>
                  <a:pt x="88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1"/>
          <p:cNvSpPr/>
          <p:nvPr/>
        </p:nvSpPr>
        <p:spPr>
          <a:xfrm rot="-8100000">
            <a:off x="7555851" y="4340560"/>
            <a:ext cx="36725" cy="23925"/>
          </a:xfrm>
          <a:custGeom>
            <a:avLst/>
            <a:gdLst/>
            <a:ahLst/>
            <a:cxnLst/>
            <a:rect l="l" t="t" r="r" b="b"/>
            <a:pathLst>
              <a:path w="1469" h="957" extrusionOk="0">
                <a:moveTo>
                  <a:pt x="860" y="0"/>
                </a:moveTo>
                <a:cubicBezTo>
                  <a:pt x="464" y="0"/>
                  <a:pt x="1" y="207"/>
                  <a:pt x="204" y="551"/>
                </a:cubicBezTo>
                <a:cubicBezTo>
                  <a:pt x="289" y="693"/>
                  <a:pt x="432" y="722"/>
                  <a:pt x="518" y="836"/>
                </a:cubicBezTo>
                <a:cubicBezTo>
                  <a:pt x="576" y="917"/>
                  <a:pt x="695" y="956"/>
                  <a:pt x="819" y="956"/>
                </a:cubicBezTo>
                <a:cubicBezTo>
                  <a:pt x="998" y="956"/>
                  <a:pt x="1185" y="874"/>
                  <a:pt x="1202" y="722"/>
                </a:cubicBezTo>
                <a:cubicBezTo>
                  <a:pt x="1231" y="665"/>
                  <a:pt x="1259" y="522"/>
                  <a:pt x="1288" y="465"/>
                </a:cubicBezTo>
                <a:cubicBezTo>
                  <a:pt x="1469" y="142"/>
                  <a:pt x="1187" y="0"/>
                  <a:pt x="860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1"/>
          <p:cNvSpPr/>
          <p:nvPr/>
        </p:nvSpPr>
        <p:spPr>
          <a:xfrm rot="-8100000">
            <a:off x="7594764" y="4168849"/>
            <a:ext cx="37475" cy="17100"/>
          </a:xfrm>
          <a:custGeom>
            <a:avLst/>
            <a:gdLst/>
            <a:ahLst/>
            <a:cxnLst/>
            <a:rect l="l" t="t" r="r" b="b"/>
            <a:pathLst>
              <a:path w="1499" h="684" extrusionOk="0">
                <a:moveTo>
                  <a:pt x="651" y="1"/>
                </a:moveTo>
                <a:cubicBezTo>
                  <a:pt x="432" y="1"/>
                  <a:pt x="210" y="79"/>
                  <a:pt x="86" y="256"/>
                </a:cubicBezTo>
                <a:cubicBezTo>
                  <a:pt x="0" y="398"/>
                  <a:pt x="86" y="541"/>
                  <a:pt x="229" y="598"/>
                </a:cubicBezTo>
                <a:cubicBezTo>
                  <a:pt x="257" y="627"/>
                  <a:pt x="314" y="627"/>
                  <a:pt x="343" y="627"/>
                </a:cubicBezTo>
                <a:cubicBezTo>
                  <a:pt x="412" y="667"/>
                  <a:pt x="496" y="684"/>
                  <a:pt x="583" y="684"/>
                </a:cubicBezTo>
                <a:cubicBezTo>
                  <a:pt x="997" y="684"/>
                  <a:pt x="1499" y="297"/>
                  <a:pt x="1027" y="85"/>
                </a:cubicBezTo>
                <a:cubicBezTo>
                  <a:pt x="919" y="30"/>
                  <a:pt x="786" y="1"/>
                  <a:pt x="65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1"/>
          <p:cNvSpPr/>
          <p:nvPr/>
        </p:nvSpPr>
        <p:spPr>
          <a:xfrm rot="-8100000">
            <a:off x="7787854" y="4126754"/>
            <a:ext cx="32850" cy="16825"/>
          </a:xfrm>
          <a:custGeom>
            <a:avLst/>
            <a:gdLst/>
            <a:ahLst/>
            <a:cxnLst/>
            <a:rect l="l" t="t" r="r" b="b"/>
            <a:pathLst>
              <a:path w="1314" h="673" extrusionOk="0">
                <a:moveTo>
                  <a:pt x="753" y="0"/>
                </a:moveTo>
                <a:cubicBezTo>
                  <a:pt x="605" y="0"/>
                  <a:pt x="453" y="45"/>
                  <a:pt x="343" y="108"/>
                </a:cubicBezTo>
                <a:cubicBezTo>
                  <a:pt x="172" y="194"/>
                  <a:pt x="1" y="422"/>
                  <a:pt x="229" y="565"/>
                </a:cubicBezTo>
                <a:cubicBezTo>
                  <a:pt x="319" y="642"/>
                  <a:pt x="438" y="673"/>
                  <a:pt x="560" y="673"/>
                </a:cubicBezTo>
                <a:cubicBezTo>
                  <a:pt x="709" y="673"/>
                  <a:pt x="861" y="627"/>
                  <a:pt x="971" y="565"/>
                </a:cubicBezTo>
                <a:cubicBezTo>
                  <a:pt x="1142" y="479"/>
                  <a:pt x="1313" y="251"/>
                  <a:pt x="1085" y="108"/>
                </a:cubicBezTo>
                <a:cubicBezTo>
                  <a:pt x="995" y="31"/>
                  <a:pt x="875" y="0"/>
                  <a:pt x="7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1"/>
          <p:cNvSpPr/>
          <p:nvPr/>
        </p:nvSpPr>
        <p:spPr>
          <a:xfrm rot="-8100000">
            <a:off x="7700788" y="4048863"/>
            <a:ext cx="30700" cy="21075"/>
          </a:xfrm>
          <a:custGeom>
            <a:avLst/>
            <a:gdLst/>
            <a:ahLst/>
            <a:cxnLst/>
            <a:rect l="l" t="t" r="r" b="b"/>
            <a:pathLst>
              <a:path w="1228" h="843" extrusionOk="0">
                <a:moveTo>
                  <a:pt x="885" y="1"/>
                </a:moveTo>
                <a:cubicBezTo>
                  <a:pt x="714" y="1"/>
                  <a:pt x="543" y="58"/>
                  <a:pt x="400" y="144"/>
                </a:cubicBezTo>
                <a:cubicBezTo>
                  <a:pt x="201" y="258"/>
                  <a:pt x="1" y="515"/>
                  <a:pt x="258" y="714"/>
                </a:cubicBezTo>
                <a:cubicBezTo>
                  <a:pt x="383" y="806"/>
                  <a:pt x="518" y="842"/>
                  <a:pt x="653" y="842"/>
                </a:cubicBezTo>
                <a:cubicBezTo>
                  <a:pt x="855" y="842"/>
                  <a:pt x="1057" y="760"/>
                  <a:pt x="1228" y="657"/>
                </a:cubicBezTo>
                <a:cubicBezTo>
                  <a:pt x="1199" y="457"/>
                  <a:pt x="1199" y="258"/>
                  <a:pt x="1199" y="58"/>
                </a:cubicBezTo>
                <a:cubicBezTo>
                  <a:pt x="1085" y="29"/>
                  <a:pt x="1000" y="1"/>
                  <a:pt x="88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1"/>
          <p:cNvSpPr/>
          <p:nvPr/>
        </p:nvSpPr>
        <p:spPr>
          <a:xfrm rot="-8100000">
            <a:off x="7721886" y="4433413"/>
            <a:ext cx="19175" cy="12025"/>
          </a:xfrm>
          <a:custGeom>
            <a:avLst/>
            <a:gdLst/>
            <a:ahLst/>
            <a:cxnLst/>
            <a:rect l="l" t="t" r="r" b="b"/>
            <a:pathLst>
              <a:path w="767" h="481" extrusionOk="0">
                <a:moveTo>
                  <a:pt x="447" y="1"/>
                </a:moveTo>
                <a:cubicBezTo>
                  <a:pt x="281" y="1"/>
                  <a:pt x="0" y="88"/>
                  <a:pt x="25" y="263"/>
                </a:cubicBezTo>
                <a:cubicBezTo>
                  <a:pt x="25" y="291"/>
                  <a:pt x="25" y="291"/>
                  <a:pt x="25" y="320"/>
                </a:cubicBezTo>
                <a:cubicBezTo>
                  <a:pt x="10" y="439"/>
                  <a:pt x="112" y="481"/>
                  <a:pt x="226" y="481"/>
                </a:cubicBezTo>
                <a:cubicBezTo>
                  <a:pt x="329" y="481"/>
                  <a:pt x="441" y="446"/>
                  <a:pt x="482" y="405"/>
                </a:cubicBezTo>
                <a:cubicBezTo>
                  <a:pt x="510" y="377"/>
                  <a:pt x="539" y="377"/>
                  <a:pt x="567" y="377"/>
                </a:cubicBezTo>
                <a:cubicBezTo>
                  <a:pt x="767" y="263"/>
                  <a:pt x="710" y="63"/>
                  <a:pt x="510" y="6"/>
                </a:cubicBezTo>
                <a:cubicBezTo>
                  <a:pt x="492" y="2"/>
                  <a:pt x="471" y="1"/>
                  <a:pt x="44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1"/>
          <p:cNvSpPr/>
          <p:nvPr/>
        </p:nvSpPr>
        <p:spPr>
          <a:xfrm rot="-8100000">
            <a:off x="7556811" y="4529890"/>
            <a:ext cx="26425" cy="14975"/>
          </a:xfrm>
          <a:custGeom>
            <a:avLst/>
            <a:gdLst/>
            <a:ahLst/>
            <a:cxnLst/>
            <a:rect l="l" t="t" r="r" b="b"/>
            <a:pathLst>
              <a:path w="1057" h="599" extrusionOk="0">
                <a:moveTo>
                  <a:pt x="588" y="1"/>
                </a:moveTo>
                <a:cubicBezTo>
                  <a:pt x="511" y="1"/>
                  <a:pt x="435" y="15"/>
                  <a:pt x="371" y="41"/>
                </a:cubicBezTo>
                <a:cubicBezTo>
                  <a:pt x="257" y="69"/>
                  <a:pt x="0" y="240"/>
                  <a:pt x="115" y="412"/>
                </a:cubicBezTo>
                <a:cubicBezTo>
                  <a:pt x="208" y="505"/>
                  <a:pt x="301" y="598"/>
                  <a:pt x="441" y="598"/>
                </a:cubicBezTo>
                <a:cubicBezTo>
                  <a:pt x="472" y="598"/>
                  <a:pt x="506" y="593"/>
                  <a:pt x="543" y="583"/>
                </a:cubicBezTo>
                <a:lnTo>
                  <a:pt x="600" y="583"/>
                </a:lnTo>
                <a:cubicBezTo>
                  <a:pt x="742" y="554"/>
                  <a:pt x="1056" y="440"/>
                  <a:pt x="999" y="240"/>
                </a:cubicBezTo>
                <a:cubicBezTo>
                  <a:pt x="971" y="155"/>
                  <a:pt x="942" y="126"/>
                  <a:pt x="856" y="69"/>
                </a:cubicBezTo>
                <a:cubicBezTo>
                  <a:pt x="778" y="22"/>
                  <a:pt x="682" y="1"/>
                  <a:pt x="58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1"/>
          <p:cNvSpPr/>
          <p:nvPr/>
        </p:nvSpPr>
        <p:spPr>
          <a:xfrm rot="-8100000">
            <a:off x="7624909" y="4378476"/>
            <a:ext cx="48550" cy="19300"/>
          </a:xfrm>
          <a:custGeom>
            <a:avLst/>
            <a:gdLst/>
            <a:ahLst/>
            <a:cxnLst/>
            <a:rect l="l" t="t" r="r" b="b"/>
            <a:pathLst>
              <a:path w="1942" h="772" extrusionOk="0">
                <a:moveTo>
                  <a:pt x="1177" y="1"/>
                </a:moveTo>
                <a:cubicBezTo>
                  <a:pt x="677" y="1"/>
                  <a:pt x="1" y="370"/>
                  <a:pt x="429" y="686"/>
                </a:cubicBezTo>
                <a:cubicBezTo>
                  <a:pt x="519" y="745"/>
                  <a:pt x="642" y="771"/>
                  <a:pt x="777" y="771"/>
                </a:cubicBezTo>
                <a:cubicBezTo>
                  <a:pt x="1283" y="771"/>
                  <a:pt x="1942" y="402"/>
                  <a:pt x="1513" y="86"/>
                </a:cubicBezTo>
                <a:cubicBezTo>
                  <a:pt x="1430" y="27"/>
                  <a:pt x="1310" y="1"/>
                  <a:pt x="117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1"/>
          <p:cNvSpPr/>
          <p:nvPr/>
        </p:nvSpPr>
        <p:spPr>
          <a:xfrm rot="-8100000">
            <a:off x="7662623" y="4336395"/>
            <a:ext cx="20250" cy="10300"/>
          </a:xfrm>
          <a:custGeom>
            <a:avLst/>
            <a:gdLst/>
            <a:ahLst/>
            <a:cxnLst/>
            <a:rect l="l" t="t" r="r" b="b"/>
            <a:pathLst>
              <a:path w="810" h="412" extrusionOk="0">
                <a:moveTo>
                  <a:pt x="489" y="0"/>
                </a:moveTo>
                <a:cubicBezTo>
                  <a:pt x="314" y="0"/>
                  <a:pt x="0" y="90"/>
                  <a:pt x="125" y="291"/>
                </a:cubicBezTo>
                <a:lnTo>
                  <a:pt x="125" y="319"/>
                </a:lnTo>
                <a:cubicBezTo>
                  <a:pt x="97" y="391"/>
                  <a:pt x="168" y="412"/>
                  <a:pt x="254" y="412"/>
                </a:cubicBezTo>
                <a:cubicBezTo>
                  <a:pt x="339" y="412"/>
                  <a:pt x="439" y="391"/>
                  <a:pt x="468" y="376"/>
                </a:cubicBezTo>
                <a:lnTo>
                  <a:pt x="525" y="348"/>
                </a:lnTo>
                <a:cubicBezTo>
                  <a:pt x="753" y="291"/>
                  <a:pt x="810" y="34"/>
                  <a:pt x="553" y="5"/>
                </a:cubicBezTo>
                <a:cubicBezTo>
                  <a:pt x="536" y="2"/>
                  <a:pt x="514" y="0"/>
                  <a:pt x="48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1"/>
          <p:cNvSpPr/>
          <p:nvPr/>
        </p:nvSpPr>
        <p:spPr>
          <a:xfrm rot="-8100000">
            <a:off x="7903012" y="4166865"/>
            <a:ext cx="57074" cy="29075"/>
          </a:xfrm>
          <a:custGeom>
            <a:avLst/>
            <a:gdLst/>
            <a:ahLst/>
            <a:cxnLst/>
            <a:rect l="l" t="t" r="r" b="b"/>
            <a:pathLst>
              <a:path w="2283" h="1163" extrusionOk="0">
                <a:moveTo>
                  <a:pt x="1227" y="1"/>
                </a:moveTo>
                <a:cubicBezTo>
                  <a:pt x="1027" y="1"/>
                  <a:pt x="826" y="43"/>
                  <a:pt x="656" y="115"/>
                </a:cubicBezTo>
                <a:cubicBezTo>
                  <a:pt x="314" y="229"/>
                  <a:pt x="0" y="600"/>
                  <a:pt x="342" y="914"/>
                </a:cubicBezTo>
                <a:cubicBezTo>
                  <a:pt x="529" y="1084"/>
                  <a:pt x="817" y="1163"/>
                  <a:pt x="1103" y="1163"/>
                </a:cubicBezTo>
                <a:cubicBezTo>
                  <a:pt x="1299" y="1163"/>
                  <a:pt x="1493" y="1126"/>
                  <a:pt x="1655" y="1057"/>
                </a:cubicBezTo>
                <a:cubicBezTo>
                  <a:pt x="1969" y="943"/>
                  <a:pt x="2283" y="572"/>
                  <a:pt x="1969" y="258"/>
                </a:cubicBezTo>
                <a:cubicBezTo>
                  <a:pt x="1772" y="78"/>
                  <a:pt x="1499" y="1"/>
                  <a:pt x="122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1"/>
          <p:cNvSpPr/>
          <p:nvPr/>
        </p:nvSpPr>
        <p:spPr>
          <a:xfrm rot="-8100000">
            <a:off x="7929188" y="4059556"/>
            <a:ext cx="52100" cy="29900"/>
          </a:xfrm>
          <a:custGeom>
            <a:avLst/>
            <a:gdLst/>
            <a:ahLst/>
            <a:cxnLst/>
            <a:rect l="l" t="t" r="r" b="b"/>
            <a:pathLst>
              <a:path w="2084" h="1196" extrusionOk="0">
                <a:moveTo>
                  <a:pt x="1253" y="0"/>
                </a:moveTo>
                <a:cubicBezTo>
                  <a:pt x="1135" y="0"/>
                  <a:pt x="1025" y="13"/>
                  <a:pt x="942" y="33"/>
                </a:cubicBezTo>
                <a:cubicBezTo>
                  <a:pt x="543" y="119"/>
                  <a:pt x="1" y="604"/>
                  <a:pt x="600" y="918"/>
                </a:cubicBezTo>
                <a:cubicBezTo>
                  <a:pt x="838" y="1037"/>
                  <a:pt x="1016" y="1195"/>
                  <a:pt x="1284" y="1195"/>
                </a:cubicBezTo>
                <a:cubicBezTo>
                  <a:pt x="1337" y="1195"/>
                  <a:pt x="1394" y="1189"/>
                  <a:pt x="1456" y="1175"/>
                </a:cubicBezTo>
                <a:cubicBezTo>
                  <a:pt x="1798" y="1118"/>
                  <a:pt x="2084" y="832"/>
                  <a:pt x="2084" y="490"/>
                </a:cubicBezTo>
                <a:cubicBezTo>
                  <a:pt x="2084" y="122"/>
                  <a:pt x="1624" y="0"/>
                  <a:pt x="12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26" name="Google Shape;3026;p31"/>
          <p:cNvSpPr txBox="1">
            <a:spLocks noGrp="1"/>
          </p:cNvSpPr>
          <p:nvPr>
            <p:ph type="subTitle" idx="1"/>
          </p:nvPr>
        </p:nvSpPr>
        <p:spPr>
          <a:xfrm>
            <a:off x="1098003" y="1314975"/>
            <a:ext cx="33978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7" name="Google Shape;3027;p31"/>
          <p:cNvSpPr txBox="1">
            <a:spLocks noGrp="1"/>
          </p:cNvSpPr>
          <p:nvPr>
            <p:ph type="subTitle" idx="2"/>
          </p:nvPr>
        </p:nvSpPr>
        <p:spPr>
          <a:xfrm>
            <a:off x="4917297" y="1314975"/>
            <a:ext cx="31287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8">
    <p:bg>
      <p:bgPr>
        <a:solidFill>
          <a:schemeClr val="dk2"/>
        </a:solidFill>
        <a:effectLst/>
      </p:bgPr>
    </p:bg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">
    <p:bg>
      <p:bgPr>
        <a:solidFill>
          <a:schemeClr val="lt1"/>
        </a:solidFill>
        <a:effectLst/>
      </p:bgPr>
    </p:bg>
    <p:spTree>
      <p:nvGrpSpPr>
        <p:cNvPr id="1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33"/>
          <p:cNvSpPr txBox="1">
            <a:spLocks noGrp="1"/>
          </p:cNvSpPr>
          <p:nvPr>
            <p:ph type="subTitle" idx="1"/>
          </p:nvPr>
        </p:nvSpPr>
        <p:spPr>
          <a:xfrm>
            <a:off x="2768400" y="1386108"/>
            <a:ext cx="36072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32" name="Google Shape;3032;p33"/>
          <p:cNvSpPr/>
          <p:nvPr/>
        </p:nvSpPr>
        <p:spPr>
          <a:xfrm>
            <a:off x="4952707" y="0"/>
            <a:ext cx="4191203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33"/>
          <p:cNvSpPr/>
          <p:nvPr/>
        </p:nvSpPr>
        <p:spPr>
          <a:xfrm>
            <a:off x="8859675" y="13025"/>
            <a:ext cx="46400" cy="28575"/>
          </a:xfrm>
          <a:custGeom>
            <a:avLst/>
            <a:gdLst/>
            <a:ahLst/>
            <a:cxnLst/>
            <a:rect l="l" t="t" r="r" b="b"/>
            <a:pathLst>
              <a:path w="1856" h="1143" extrusionOk="0">
                <a:moveTo>
                  <a:pt x="631" y="1"/>
                </a:moveTo>
                <a:cubicBezTo>
                  <a:pt x="361" y="1"/>
                  <a:pt x="101" y="79"/>
                  <a:pt x="29" y="346"/>
                </a:cubicBezTo>
                <a:cubicBezTo>
                  <a:pt x="1" y="432"/>
                  <a:pt x="29" y="546"/>
                  <a:pt x="29" y="631"/>
                </a:cubicBezTo>
                <a:cubicBezTo>
                  <a:pt x="75" y="997"/>
                  <a:pt x="614" y="1143"/>
                  <a:pt x="988" y="1143"/>
                </a:cubicBezTo>
                <a:cubicBezTo>
                  <a:pt x="1082" y="1143"/>
                  <a:pt x="1165" y="1134"/>
                  <a:pt x="1228" y="1116"/>
                </a:cubicBezTo>
                <a:cubicBezTo>
                  <a:pt x="1570" y="1059"/>
                  <a:pt x="1855" y="831"/>
                  <a:pt x="1656" y="489"/>
                </a:cubicBezTo>
                <a:cubicBezTo>
                  <a:pt x="1542" y="261"/>
                  <a:pt x="1313" y="146"/>
                  <a:pt x="1085" y="61"/>
                </a:cubicBezTo>
                <a:cubicBezTo>
                  <a:pt x="957" y="29"/>
                  <a:pt x="792" y="1"/>
                  <a:pt x="63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8366800" y="0"/>
            <a:ext cx="37000" cy="15800"/>
          </a:xfrm>
          <a:custGeom>
            <a:avLst/>
            <a:gdLst/>
            <a:ahLst/>
            <a:cxnLst/>
            <a:rect l="l" t="t" r="r" b="b"/>
            <a:pathLst>
              <a:path w="1480" h="632" extrusionOk="0">
                <a:moveTo>
                  <a:pt x="609" y="0"/>
                </a:moveTo>
                <a:cubicBezTo>
                  <a:pt x="569" y="0"/>
                  <a:pt x="536" y="4"/>
                  <a:pt x="514" y="11"/>
                </a:cubicBezTo>
                <a:cubicBezTo>
                  <a:pt x="457" y="68"/>
                  <a:pt x="371" y="97"/>
                  <a:pt x="314" y="125"/>
                </a:cubicBezTo>
                <a:cubicBezTo>
                  <a:pt x="0" y="325"/>
                  <a:pt x="485" y="582"/>
                  <a:pt x="656" y="610"/>
                </a:cubicBezTo>
                <a:cubicBezTo>
                  <a:pt x="712" y="624"/>
                  <a:pt x="765" y="631"/>
                  <a:pt x="817" y="631"/>
                </a:cubicBezTo>
                <a:cubicBezTo>
                  <a:pt x="980" y="631"/>
                  <a:pt x="1126" y="562"/>
                  <a:pt x="1255" y="411"/>
                </a:cubicBezTo>
                <a:cubicBezTo>
                  <a:pt x="1479" y="162"/>
                  <a:pt x="880" y="0"/>
                  <a:pt x="60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7341300" y="12625"/>
            <a:ext cx="31875" cy="17975"/>
          </a:xfrm>
          <a:custGeom>
            <a:avLst/>
            <a:gdLst/>
            <a:ahLst/>
            <a:cxnLst/>
            <a:rect l="l" t="t" r="r" b="b"/>
            <a:pathLst>
              <a:path w="1275" h="719" extrusionOk="0">
                <a:moveTo>
                  <a:pt x="466" y="1"/>
                </a:moveTo>
                <a:cubicBezTo>
                  <a:pt x="234" y="1"/>
                  <a:pt x="0" y="87"/>
                  <a:pt x="20" y="360"/>
                </a:cubicBezTo>
                <a:cubicBezTo>
                  <a:pt x="20" y="360"/>
                  <a:pt x="20" y="389"/>
                  <a:pt x="48" y="417"/>
                </a:cubicBezTo>
                <a:cubicBezTo>
                  <a:pt x="111" y="607"/>
                  <a:pt x="376" y="718"/>
                  <a:pt x="613" y="718"/>
                </a:cubicBezTo>
                <a:cubicBezTo>
                  <a:pt x="698" y="718"/>
                  <a:pt x="779" y="704"/>
                  <a:pt x="847" y="674"/>
                </a:cubicBezTo>
                <a:lnTo>
                  <a:pt x="790" y="674"/>
                </a:lnTo>
                <a:cubicBezTo>
                  <a:pt x="1275" y="589"/>
                  <a:pt x="1132" y="189"/>
                  <a:pt x="761" y="46"/>
                </a:cubicBezTo>
                <a:cubicBezTo>
                  <a:pt x="680" y="19"/>
                  <a:pt x="573" y="1"/>
                  <a:pt x="466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6" name="Google Shape;3036;p33"/>
          <p:cNvGrpSpPr/>
          <p:nvPr/>
        </p:nvGrpSpPr>
        <p:grpSpPr>
          <a:xfrm>
            <a:off x="-386163" y="-404002"/>
            <a:ext cx="10063520" cy="5595278"/>
            <a:chOff x="-386163" y="-404002"/>
            <a:chExt cx="10063520" cy="5595278"/>
          </a:xfrm>
        </p:grpSpPr>
        <p:grpSp>
          <p:nvGrpSpPr>
            <p:cNvPr id="3037" name="Google Shape;3037;p33"/>
            <p:cNvGrpSpPr/>
            <p:nvPr/>
          </p:nvGrpSpPr>
          <p:grpSpPr>
            <a:xfrm rot="-2524272">
              <a:off x="-202908" y="-117379"/>
              <a:ext cx="1250887" cy="1028047"/>
              <a:chOff x="8331500" y="2555700"/>
              <a:chExt cx="696900" cy="572750"/>
            </a:xfrm>
          </p:grpSpPr>
          <p:sp>
            <p:nvSpPr>
              <p:cNvPr id="3038" name="Google Shape;3038;p33"/>
              <p:cNvSpPr/>
              <p:nvPr/>
            </p:nvSpPr>
            <p:spPr>
              <a:xfrm>
                <a:off x="8331500" y="2647725"/>
                <a:ext cx="94175" cy="1132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31" extrusionOk="0">
                    <a:moveTo>
                      <a:pt x="2111" y="0"/>
                    </a:moveTo>
                    <a:cubicBezTo>
                      <a:pt x="1683" y="0"/>
                      <a:pt x="1227" y="229"/>
                      <a:pt x="999" y="628"/>
                    </a:cubicBezTo>
                    <a:cubicBezTo>
                      <a:pt x="856" y="913"/>
                      <a:pt x="685" y="1199"/>
                      <a:pt x="542" y="1455"/>
                    </a:cubicBezTo>
                    <a:cubicBezTo>
                      <a:pt x="371" y="1826"/>
                      <a:pt x="200" y="2197"/>
                      <a:pt x="114" y="2597"/>
                    </a:cubicBezTo>
                    <a:cubicBezTo>
                      <a:pt x="29" y="2911"/>
                      <a:pt x="0" y="3224"/>
                      <a:pt x="86" y="3538"/>
                    </a:cubicBezTo>
                    <a:cubicBezTo>
                      <a:pt x="171" y="3995"/>
                      <a:pt x="571" y="4366"/>
                      <a:pt x="1027" y="4480"/>
                    </a:cubicBezTo>
                    <a:cubicBezTo>
                      <a:pt x="1144" y="4514"/>
                      <a:pt x="1260" y="4530"/>
                      <a:pt x="1375" y="4530"/>
                    </a:cubicBezTo>
                    <a:cubicBezTo>
                      <a:pt x="1739" y="4530"/>
                      <a:pt x="2086" y="4369"/>
                      <a:pt x="2368" y="4109"/>
                    </a:cubicBezTo>
                    <a:cubicBezTo>
                      <a:pt x="2539" y="3966"/>
                      <a:pt x="2682" y="3767"/>
                      <a:pt x="2825" y="3595"/>
                    </a:cubicBezTo>
                    <a:cubicBezTo>
                      <a:pt x="3024" y="3310"/>
                      <a:pt x="3167" y="2939"/>
                      <a:pt x="3310" y="2625"/>
                    </a:cubicBezTo>
                    <a:cubicBezTo>
                      <a:pt x="3338" y="2540"/>
                      <a:pt x="3367" y="2454"/>
                      <a:pt x="3424" y="2369"/>
                    </a:cubicBezTo>
                    <a:cubicBezTo>
                      <a:pt x="3452" y="2311"/>
                      <a:pt x="3481" y="2254"/>
                      <a:pt x="3509" y="2169"/>
                    </a:cubicBezTo>
                    <a:cubicBezTo>
                      <a:pt x="3567" y="2026"/>
                      <a:pt x="3652" y="1912"/>
                      <a:pt x="3681" y="1769"/>
                    </a:cubicBezTo>
                    <a:cubicBezTo>
                      <a:pt x="3766" y="1513"/>
                      <a:pt x="3709" y="1284"/>
                      <a:pt x="3681" y="999"/>
                    </a:cubicBezTo>
                    <a:cubicBezTo>
                      <a:pt x="3624" y="913"/>
                      <a:pt x="3595" y="799"/>
                      <a:pt x="3538" y="714"/>
                    </a:cubicBezTo>
                    <a:cubicBezTo>
                      <a:pt x="3424" y="514"/>
                      <a:pt x="3281" y="343"/>
                      <a:pt x="3082" y="229"/>
                    </a:cubicBezTo>
                    <a:cubicBezTo>
                      <a:pt x="2910" y="143"/>
                      <a:pt x="2739" y="86"/>
                      <a:pt x="2568" y="57"/>
                    </a:cubicBezTo>
                    <a:cubicBezTo>
                      <a:pt x="2425" y="0"/>
                      <a:pt x="2283" y="0"/>
                      <a:pt x="2111" y="0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3"/>
              <p:cNvSpPr/>
              <p:nvPr/>
            </p:nvSpPr>
            <p:spPr>
              <a:xfrm>
                <a:off x="8495550" y="2555700"/>
                <a:ext cx="97750" cy="13200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80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28"/>
                    </a:cubicBezTo>
                    <a:cubicBezTo>
                      <a:pt x="1541" y="771"/>
                      <a:pt x="1456" y="971"/>
                      <a:pt x="1370" y="1142"/>
                    </a:cubicBezTo>
                    <a:lnTo>
                      <a:pt x="1284" y="1199"/>
                    </a:lnTo>
                    <a:cubicBezTo>
                      <a:pt x="1199" y="1256"/>
                      <a:pt x="1113" y="1313"/>
                      <a:pt x="1028" y="1399"/>
                    </a:cubicBezTo>
                    <a:cubicBezTo>
                      <a:pt x="856" y="1541"/>
                      <a:pt x="771" y="1741"/>
                      <a:pt x="714" y="1969"/>
                    </a:cubicBezTo>
                    <a:cubicBezTo>
                      <a:pt x="600" y="2226"/>
                      <a:pt x="485" y="2512"/>
                      <a:pt x="371" y="2768"/>
                    </a:cubicBezTo>
                    <a:cubicBezTo>
                      <a:pt x="257" y="3054"/>
                      <a:pt x="115" y="3367"/>
                      <a:pt x="57" y="3681"/>
                    </a:cubicBezTo>
                    <a:cubicBezTo>
                      <a:pt x="0" y="3881"/>
                      <a:pt x="0" y="4109"/>
                      <a:pt x="57" y="4338"/>
                    </a:cubicBezTo>
                    <a:cubicBezTo>
                      <a:pt x="143" y="4651"/>
                      <a:pt x="371" y="4937"/>
                      <a:pt x="657" y="5108"/>
                    </a:cubicBezTo>
                    <a:cubicBezTo>
                      <a:pt x="856" y="5222"/>
                      <a:pt x="1056" y="5279"/>
                      <a:pt x="1284" y="5279"/>
                    </a:cubicBezTo>
                    <a:cubicBezTo>
                      <a:pt x="1598" y="5279"/>
                      <a:pt x="1969" y="5136"/>
                      <a:pt x="2169" y="4908"/>
                    </a:cubicBezTo>
                    <a:cubicBezTo>
                      <a:pt x="2283" y="4766"/>
                      <a:pt x="2397" y="4623"/>
                      <a:pt x="2511" y="4480"/>
                    </a:cubicBezTo>
                    <a:cubicBezTo>
                      <a:pt x="2540" y="4395"/>
                      <a:pt x="2568" y="4338"/>
                      <a:pt x="2597" y="4252"/>
                    </a:cubicBezTo>
                    <a:lnTo>
                      <a:pt x="2625" y="4223"/>
                    </a:lnTo>
                    <a:cubicBezTo>
                      <a:pt x="2882" y="4109"/>
                      <a:pt x="3110" y="3938"/>
                      <a:pt x="3253" y="3681"/>
                    </a:cubicBezTo>
                    <a:cubicBezTo>
                      <a:pt x="3453" y="3339"/>
                      <a:pt x="3538" y="2911"/>
                      <a:pt x="3653" y="2512"/>
                    </a:cubicBezTo>
                    <a:cubicBezTo>
                      <a:pt x="3767" y="2112"/>
                      <a:pt x="3909" y="1656"/>
                      <a:pt x="3909" y="1228"/>
                    </a:cubicBezTo>
                    <a:cubicBezTo>
                      <a:pt x="3909" y="685"/>
                      <a:pt x="3538" y="200"/>
                      <a:pt x="3025" y="58"/>
                    </a:cubicBezTo>
                    <a:cubicBezTo>
                      <a:pt x="2911" y="29"/>
                      <a:pt x="2797" y="1"/>
                      <a:pt x="2711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3"/>
              <p:cNvSpPr/>
              <p:nvPr/>
            </p:nvSpPr>
            <p:spPr>
              <a:xfrm>
                <a:off x="8352175" y="2828175"/>
                <a:ext cx="94900" cy="14082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33" extrusionOk="0">
                    <a:moveTo>
                      <a:pt x="2340" y="1"/>
                    </a:moveTo>
                    <a:cubicBezTo>
                      <a:pt x="1741" y="1"/>
                      <a:pt x="1170" y="400"/>
                      <a:pt x="1028" y="1000"/>
                    </a:cubicBezTo>
                    <a:cubicBezTo>
                      <a:pt x="885" y="1513"/>
                      <a:pt x="742" y="1998"/>
                      <a:pt x="628" y="2512"/>
                    </a:cubicBezTo>
                    <a:lnTo>
                      <a:pt x="628" y="2540"/>
                    </a:lnTo>
                    <a:lnTo>
                      <a:pt x="571" y="2597"/>
                    </a:lnTo>
                    <a:cubicBezTo>
                      <a:pt x="514" y="2683"/>
                      <a:pt x="457" y="2797"/>
                      <a:pt x="400" y="2911"/>
                    </a:cubicBezTo>
                    <a:cubicBezTo>
                      <a:pt x="314" y="3054"/>
                      <a:pt x="257" y="3254"/>
                      <a:pt x="172" y="3425"/>
                    </a:cubicBezTo>
                    <a:cubicBezTo>
                      <a:pt x="58" y="3767"/>
                      <a:pt x="0" y="4138"/>
                      <a:pt x="115" y="4481"/>
                    </a:cubicBezTo>
                    <a:cubicBezTo>
                      <a:pt x="172" y="4709"/>
                      <a:pt x="314" y="4908"/>
                      <a:pt x="457" y="5080"/>
                    </a:cubicBezTo>
                    <a:cubicBezTo>
                      <a:pt x="657" y="5308"/>
                      <a:pt x="913" y="5508"/>
                      <a:pt x="1199" y="5593"/>
                    </a:cubicBezTo>
                    <a:cubicBezTo>
                      <a:pt x="1305" y="5620"/>
                      <a:pt x="1414" y="5633"/>
                      <a:pt x="1522" y="5633"/>
                    </a:cubicBezTo>
                    <a:cubicBezTo>
                      <a:pt x="2109" y="5633"/>
                      <a:pt x="2685" y="5254"/>
                      <a:pt x="2854" y="4652"/>
                    </a:cubicBezTo>
                    <a:cubicBezTo>
                      <a:pt x="3139" y="3682"/>
                      <a:pt x="3367" y="2683"/>
                      <a:pt x="3624" y="1713"/>
                    </a:cubicBezTo>
                    <a:cubicBezTo>
                      <a:pt x="3795" y="1000"/>
                      <a:pt x="3396" y="258"/>
                      <a:pt x="2682" y="58"/>
                    </a:cubicBezTo>
                    <a:cubicBezTo>
                      <a:pt x="2568" y="29"/>
                      <a:pt x="2454" y="1"/>
                      <a:pt x="2340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3"/>
              <p:cNvSpPr/>
              <p:nvPr/>
            </p:nvSpPr>
            <p:spPr>
              <a:xfrm>
                <a:off x="8510525" y="2813925"/>
                <a:ext cx="85625" cy="1070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81" extrusionOk="0">
                    <a:moveTo>
                      <a:pt x="1884" y="0"/>
                    </a:moveTo>
                    <a:cubicBezTo>
                      <a:pt x="1684" y="29"/>
                      <a:pt x="1513" y="57"/>
                      <a:pt x="1370" y="172"/>
                    </a:cubicBezTo>
                    <a:cubicBezTo>
                      <a:pt x="1285" y="200"/>
                      <a:pt x="1227" y="257"/>
                      <a:pt x="1170" y="314"/>
                    </a:cubicBezTo>
                    <a:cubicBezTo>
                      <a:pt x="1085" y="371"/>
                      <a:pt x="1028" y="428"/>
                      <a:pt x="971" y="542"/>
                    </a:cubicBezTo>
                    <a:lnTo>
                      <a:pt x="914" y="685"/>
                    </a:lnTo>
                    <a:lnTo>
                      <a:pt x="800" y="885"/>
                    </a:lnTo>
                    <a:cubicBezTo>
                      <a:pt x="714" y="1056"/>
                      <a:pt x="657" y="1199"/>
                      <a:pt x="600" y="1341"/>
                    </a:cubicBezTo>
                    <a:cubicBezTo>
                      <a:pt x="486" y="1598"/>
                      <a:pt x="372" y="1855"/>
                      <a:pt x="257" y="2112"/>
                    </a:cubicBezTo>
                    <a:cubicBezTo>
                      <a:pt x="143" y="2426"/>
                      <a:pt x="58" y="2796"/>
                      <a:pt x="115" y="3110"/>
                    </a:cubicBezTo>
                    <a:lnTo>
                      <a:pt x="86" y="3196"/>
                    </a:lnTo>
                    <a:cubicBezTo>
                      <a:pt x="1" y="3396"/>
                      <a:pt x="58" y="3652"/>
                      <a:pt x="172" y="3852"/>
                    </a:cubicBezTo>
                    <a:cubicBezTo>
                      <a:pt x="286" y="4052"/>
                      <a:pt x="457" y="4195"/>
                      <a:pt x="657" y="4252"/>
                    </a:cubicBezTo>
                    <a:cubicBezTo>
                      <a:pt x="733" y="4271"/>
                      <a:pt x="809" y="4280"/>
                      <a:pt x="884" y="4280"/>
                    </a:cubicBezTo>
                    <a:cubicBezTo>
                      <a:pt x="1034" y="4280"/>
                      <a:pt x="1180" y="4242"/>
                      <a:pt x="1313" y="4166"/>
                    </a:cubicBezTo>
                    <a:lnTo>
                      <a:pt x="1342" y="4137"/>
                    </a:lnTo>
                    <a:cubicBezTo>
                      <a:pt x="1456" y="4137"/>
                      <a:pt x="1570" y="4137"/>
                      <a:pt x="1684" y="4109"/>
                    </a:cubicBezTo>
                    <a:cubicBezTo>
                      <a:pt x="1727" y="4114"/>
                      <a:pt x="1770" y="4116"/>
                      <a:pt x="1814" y="4116"/>
                    </a:cubicBezTo>
                    <a:cubicBezTo>
                      <a:pt x="2034" y="4116"/>
                      <a:pt x="2264" y="4057"/>
                      <a:pt x="2454" y="3938"/>
                    </a:cubicBezTo>
                    <a:cubicBezTo>
                      <a:pt x="2768" y="3767"/>
                      <a:pt x="2911" y="3538"/>
                      <a:pt x="3025" y="3224"/>
                    </a:cubicBezTo>
                    <a:cubicBezTo>
                      <a:pt x="3111" y="2996"/>
                      <a:pt x="3168" y="2796"/>
                      <a:pt x="3225" y="2597"/>
                    </a:cubicBezTo>
                    <a:cubicBezTo>
                      <a:pt x="3282" y="2483"/>
                      <a:pt x="3282" y="2397"/>
                      <a:pt x="3310" y="2283"/>
                    </a:cubicBezTo>
                    <a:cubicBezTo>
                      <a:pt x="3367" y="1998"/>
                      <a:pt x="3424" y="1655"/>
                      <a:pt x="3339" y="1370"/>
                    </a:cubicBezTo>
                    <a:cubicBezTo>
                      <a:pt x="3253" y="1113"/>
                      <a:pt x="3139" y="856"/>
                      <a:pt x="2939" y="685"/>
                    </a:cubicBezTo>
                    <a:lnTo>
                      <a:pt x="2768" y="571"/>
                    </a:lnTo>
                    <a:lnTo>
                      <a:pt x="2768" y="542"/>
                    </a:lnTo>
                    <a:cubicBezTo>
                      <a:pt x="2654" y="343"/>
                      <a:pt x="2569" y="286"/>
                      <a:pt x="2369" y="143"/>
                    </a:cubicBezTo>
                    <a:cubicBezTo>
                      <a:pt x="2226" y="57"/>
                      <a:pt x="2055" y="0"/>
                      <a:pt x="1884" y="0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3"/>
              <p:cNvSpPr/>
              <p:nvPr/>
            </p:nvSpPr>
            <p:spPr>
              <a:xfrm>
                <a:off x="8713100" y="2823900"/>
                <a:ext cx="96325" cy="13705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82" extrusionOk="0">
                    <a:moveTo>
                      <a:pt x="2940" y="4452"/>
                    </a:moveTo>
                    <a:lnTo>
                      <a:pt x="2911" y="4480"/>
                    </a:lnTo>
                    <a:lnTo>
                      <a:pt x="2940" y="4480"/>
                    </a:lnTo>
                    <a:lnTo>
                      <a:pt x="2940" y="4452"/>
                    </a:lnTo>
                    <a:close/>
                    <a:moveTo>
                      <a:pt x="2369" y="1"/>
                    </a:moveTo>
                    <a:cubicBezTo>
                      <a:pt x="2112" y="1"/>
                      <a:pt x="1855" y="86"/>
                      <a:pt x="1656" y="200"/>
                    </a:cubicBezTo>
                    <a:cubicBezTo>
                      <a:pt x="1570" y="258"/>
                      <a:pt x="1456" y="343"/>
                      <a:pt x="1370" y="400"/>
                    </a:cubicBezTo>
                    <a:cubicBezTo>
                      <a:pt x="1199" y="600"/>
                      <a:pt x="1085" y="800"/>
                      <a:pt x="999" y="1028"/>
                    </a:cubicBezTo>
                    <a:cubicBezTo>
                      <a:pt x="857" y="1399"/>
                      <a:pt x="714" y="1741"/>
                      <a:pt x="571" y="2084"/>
                    </a:cubicBezTo>
                    <a:cubicBezTo>
                      <a:pt x="429" y="2455"/>
                      <a:pt x="258" y="2825"/>
                      <a:pt x="143" y="3225"/>
                    </a:cubicBezTo>
                    <a:cubicBezTo>
                      <a:pt x="1" y="3624"/>
                      <a:pt x="86" y="4052"/>
                      <a:pt x="315" y="4395"/>
                    </a:cubicBezTo>
                    <a:cubicBezTo>
                      <a:pt x="400" y="4880"/>
                      <a:pt x="771" y="5308"/>
                      <a:pt x="1256" y="5422"/>
                    </a:cubicBezTo>
                    <a:cubicBezTo>
                      <a:pt x="1388" y="5462"/>
                      <a:pt x="1519" y="5481"/>
                      <a:pt x="1647" y="5481"/>
                    </a:cubicBezTo>
                    <a:cubicBezTo>
                      <a:pt x="1879" y="5481"/>
                      <a:pt x="2099" y="5418"/>
                      <a:pt x="2283" y="5308"/>
                    </a:cubicBezTo>
                    <a:cubicBezTo>
                      <a:pt x="2397" y="5222"/>
                      <a:pt x="2483" y="5165"/>
                      <a:pt x="2569" y="5079"/>
                    </a:cubicBezTo>
                    <a:cubicBezTo>
                      <a:pt x="2740" y="4908"/>
                      <a:pt x="2854" y="4709"/>
                      <a:pt x="2911" y="4509"/>
                    </a:cubicBezTo>
                    <a:lnTo>
                      <a:pt x="2911" y="4452"/>
                    </a:lnTo>
                    <a:cubicBezTo>
                      <a:pt x="3025" y="4195"/>
                      <a:pt x="3139" y="3910"/>
                      <a:pt x="3225" y="3653"/>
                    </a:cubicBezTo>
                    <a:cubicBezTo>
                      <a:pt x="3368" y="3282"/>
                      <a:pt x="3510" y="2911"/>
                      <a:pt x="3567" y="2540"/>
                    </a:cubicBezTo>
                    <a:cubicBezTo>
                      <a:pt x="3624" y="2369"/>
                      <a:pt x="3624" y="2226"/>
                      <a:pt x="3624" y="2055"/>
                    </a:cubicBezTo>
                    <a:cubicBezTo>
                      <a:pt x="3653" y="1969"/>
                      <a:pt x="3681" y="1884"/>
                      <a:pt x="3738" y="1798"/>
                    </a:cubicBezTo>
                    <a:cubicBezTo>
                      <a:pt x="3853" y="1456"/>
                      <a:pt x="3767" y="999"/>
                      <a:pt x="3596" y="714"/>
                    </a:cubicBezTo>
                    <a:cubicBezTo>
                      <a:pt x="3396" y="400"/>
                      <a:pt x="3082" y="143"/>
                      <a:pt x="2740" y="58"/>
                    </a:cubicBezTo>
                    <a:cubicBezTo>
                      <a:pt x="2626" y="29"/>
                      <a:pt x="2483" y="1"/>
                      <a:pt x="2369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3"/>
              <p:cNvSpPr/>
              <p:nvPr/>
            </p:nvSpPr>
            <p:spPr>
              <a:xfrm>
                <a:off x="8504825" y="3010075"/>
                <a:ext cx="88475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35" extrusionOk="0">
                    <a:moveTo>
                      <a:pt x="2169" y="1"/>
                    </a:moveTo>
                    <a:cubicBezTo>
                      <a:pt x="1941" y="1"/>
                      <a:pt x="1741" y="58"/>
                      <a:pt x="1570" y="143"/>
                    </a:cubicBezTo>
                    <a:cubicBezTo>
                      <a:pt x="1341" y="286"/>
                      <a:pt x="1085" y="543"/>
                      <a:pt x="1028" y="828"/>
                    </a:cubicBezTo>
                    <a:lnTo>
                      <a:pt x="999" y="885"/>
                    </a:lnTo>
                    <a:cubicBezTo>
                      <a:pt x="856" y="1056"/>
                      <a:pt x="771" y="1256"/>
                      <a:pt x="714" y="1456"/>
                    </a:cubicBezTo>
                    <a:cubicBezTo>
                      <a:pt x="685" y="1513"/>
                      <a:pt x="657" y="1598"/>
                      <a:pt x="657" y="1656"/>
                    </a:cubicBezTo>
                    <a:cubicBezTo>
                      <a:pt x="600" y="1798"/>
                      <a:pt x="542" y="1941"/>
                      <a:pt x="514" y="2055"/>
                    </a:cubicBezTo>
                    <a:cubicBezTo>
                      <a:pt x="485" y="2141"/>
                      <a:pt x="457" y="2226"/>
                      <a:pt x="428" y="2312"/>
                    </a:cubicBezTo>
                    <a:cubicBezTo>
                      <a:pt x="343" y="2540"/>
                      <a:pt x="257" y="2740"/>
                      <a:pt x="200" y="2968"/>
                    </a:cubicBezTo>
                    <a:cubicBezTo>
                      <a:pt x="0" y="3567"/>
                      <a:pt x="314" y="4252"/>
                      <a:pt x="828" y="4537"/>
                    </a:cubicBezTo>
                    <a:cubicBezTo>
                      <a:pt x="1042" y="4668"/>
                      <a:pt x="1295" y="4734"/>
                      <a:pt x="1549" y="4734"/>
                    </a:cubicBezTo>
                    <a:cubicBezTo>
                      <a:pt x="1905" y="4734"/>
                      <a:pt x="2261" y="4604"/>
                      <a:pt x="2511" y="4338"/>
                    </a:cubicBezTo>
                    <a:cubicBezTo>
                      <a:pt x="2654" y="4166"/>
                      <a:pt x="2768" y="4024"/>
                      <a:pt x="2854" y="3824"/>
                    </a:cubicBezTo>
                    <a:cubicBezTo>
                      <a:pt x="2939" y="3681"/>
                      <a:pt x="2996" y="3510"/>
                      <a:pt x="3053" y="3339"/>
                    </a:cubicBezTo>
                    <a:lnTo>
                      <a:pt x="3110" y="3196"/>
                    </a:lnTo>
                    <a:cubicBezTo>
                      <a:pt x="3196" y="3082"/>
                      <a:pt x="3253" y="2939"/>
                      <a:pt x="3310" y="2768"/>
                    </a:cubicBezTo>
                    <a:cubicBezTo>
                      <a:pt x="3367" y="2597"/>
                      <a:pt x="3453" y="2426"/>
                      <a:pt x="3481" y="2226"/>
                    </a:cubicBezTo>
                    <a:lnTo>
                      <a:pt x="3538" y="1827"/>
                    </a:lnTo>
                    <a:cubicBezTo>
                      <a:pt x="3538" y="1570"/>
                      <a:pt x="3453" y="1342"/>
                      <a:pt x="3339" y="1113"/>
                    </a:cubicBezTo>
                    <a:cubicBezTo>
                      <a:pt x="3310" y="600"/>
                      <a:pt x="2939" y="172"/>
                      <a:pt x="2483" y="58"/>
                    </a:cubicBezTo>
                    <a:cubicBezTo>
                      <a:pt x="2369" y="29"/>
                      <a:pt x="2254" y="1"/>
                      <a:pt x="2169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3"/>
              <p:cNvSpPr/>
              <p:nvPr/>
            </p:nvSpPr>
            <p:spPr>
              <a:xfrm>
                <a:off x="8813675" y="2628450"/>
                <a:ext cx="92750" cy="1146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584" extrusionOk="0">
                    <a:moveTo>
                      <a:pt x="2141" y="1"/>
                    </a:moveTo>
                    <a:cubicBezTo>
                      <a:pt x="1998" y="1"/>
                      <a:pt x="1884" y="30"/>
                      <a:pt x="1741" y="30"/>
                    </a:cubicBezTo>
                    <a:cubicBezTo>
                      <a:pt x="1484" y="115"/>
                      <a:pt x="1285" y="229"/>
                      <a:pt x="1085" y="429"/>
                    </a:cubicBezTo>
                    <a:cubicBezTo>
                      <a:pt x="885" y="600"/>
                      <a:pt x="743" y="828"/>
                      <a:pt x="600" y="1057"/>
                    </a:cubicBezTo>
                    <a:cubicBezTo>
                      <a:pt x="514" y="1142"/>
                      <a:pt x="457" y="1256"/>
                      <a:pt x="400" y="1371"/>
                    </a:cubicBezTo>
                    <a:cubicBezTo>
                      <a:pt x="315" y="1542"/>
                      <a:pt x="229" y="1741"/>
                      <a:pt x="172" y="1941"/>
                    </a:cubicBezTo>
                    <a:cubicBezTo>
                      <a:pt x="86" y="2198"/>
                      <a:pt x="86" y="2455"/>
                      <a:pt x="29" y="2683"/>
                    </a:cubicBezTo>
                    <a:cubicBezTo>
                      <a:pt x="1" y="3025"/>
                      <a:pt x="86" y="3368"/>
                      <a:pt x="229" y="3653"/>
                    </a:cubicBezTo>
                    <a:cubicBezTo>
                      <a:pt x="372" y="3967"/>
                      <a:pt x="571" y="4224"/>
                      <a:pt x="857" y="4395"/>
                    </a:cubicBezTo>
                    <a:cubicBezTo>
                      <a:pt x="1088" y="4522"/>
                      <a:pt x="1342" y="4583"/>
                      <a:pt x="1595" y="4583"/>
                    </a:cubicBezTo>
                    <a:cubicBezTo>
                      <a:pt x="1967" y="4583"/>
                      <a:pt x="2337" y="4450"/>
                      <a:pt x="2626" y="4195"/>
                    </a:cubicBezTo>
                    <a:cubicBezTo>
                      <a:pt x="2740" y="4138"/>
                      <a:pt x="2854" y="4024"/>
                      <a:pt x="2940" y="3910"/>
                    </a:cubicBezTo>
                    <a:cubicBezTo>
                      <a:pt x="3082" y="3710"/>
                      <a:pt x="3225" y="3567"/>
                      <a:pt x="3339" y="3368"/>
                    </a:cubicBezTo>
                    <a:cubicBezTo>
                      <a:pt x="3453" y="3140"/>
                      <a:pt x="3596" y="2883"/>
                      <a:pt x="3653" y="2626"/>
                    </a:cubicBezTo>
                    <a:cubicBezTo>
                      <a:pt x="3710" y="2341"/>
                      <a:pt x="3710" y="2055"/>
                      <a:pt x="3653" y="1770"/>
                    </a:cubicBezTo>
                    <a:lnTo>
                      <a:pt x="3624" y="1684"/>
                    </a:lnTo>
                    <a:cubicBezTo>
                      <a:pt x="3653" y="1485"/>
                      <a:pt x="3624" y="1285"/>
                      <a:pt x="3567" y="1085"/>
                    </a:cubicBezTo>
                    <a:cubicBezTo>
                      <a:pt x="3539" y="971"/>
                      <a:pt x="3482" y="857"/>
                      <a:pt x="3425" y="743"/>
                    </a:cubicBezTo>
                    <a:cubicBezTo>
                      <a:pt x="3311" y="515"/>
                      <a:pt x="3139" y="343"/>
                      <a:pt x="2911" y="201"/>
                    </a:cubicBezTo>
                    <a:lnTo>
                      <a:pt x="2883" y="201"/>
                    </a:lnTo>
                    <a:cubicBezTo>
                      <a:pt x="2654" y="58"/>
                      <a:pt x="2398" y="1"/>
                      <a:pt x="2141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3"/>
              <p:cNvSpPr/>
              <p:nvPr/>
            </p:nvSpPr>
            <p:spPr>
              <a:xfrm>
                <a:off x="8932100" y="2770400"/>
                <a:ext cx="963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13" extrusionOk="0">
                    <a:moveTo>
                      <a:pt x="1826" y="1"/>
                    </a:moveTo>
                    <a:cubicBezTo>
                      <a:pt x="1626" y="1"/>
                      <a:pt x="1427" y="58"/>
                      <a:pt x="1227" y="144"/>
                    </a:cubicBezTo>
                    <a:cubicBezTo>
                      <a:pt x="999" y="286"/>
                      <a:pt x="771" y="543"/>
                      <a:pt x="713" y="828"/>
                    </a:cubicBezTo>
                    <a:cubicBezTo>
                      <a:pt x="571" y="1199"/>
                      <a:pt x="485" y="1599"/>
                      <a:pt x="371" y="1998"/>
                    </a:cubicBezTo>
                    <a:cubicBezTo>
                      <a:pt x="285" y="2369"/>
                      <a:pt x="171" y="2740"/>
                      <a:pt x="114" y="3111"/>
                    </a:cubicBezTo>
                    <a:lnTo>
                      <a:pt x="86" y="3254"/>
                    </a:lnTo>
                    <a:cubicBezTo>
                      <a:pt x="0" y="3596"/>
                      <a:pt x="0" y="3824"/>
                      <a:pt x="57" y="4138"/>
                    </a:cubicBezTo>
                    <a:cubicBezTo>
                      <a:pt x="114" y="4423"/>
                      <a:pt x="285" y="4709"/>
                      <a:pt x="485" y="4908"/>
                    </a:cubicBezTo>
                    <a:cubicBezTo>
                      <a:pt x="656" y="5080"/>
                      <a:pt x="885" y="5194"/>
                      <a:pt x="1113" y="5251"/>
                    </a:cubicBezTo>
                    <a:cubicBezTo>
                      <a:pt x="1256" y="5279"/>
                      <a:pt x="1398" y="5308"/>
                      <a:pt x="1541" y="5308"/>
                    </a:cubicBezTo>
                    <a:cubicBezTo>
                      <a:pt x="1568" y="5311"/>
                      <a:pt x="1595" y="5312"/>
                      <a:pt x="1623" y="5312"/>
                    </a:cubicBezTo>
                    <a:cubicBezTo>
                      <a:pt x="1862" y="5312"/>
                      <a:pt x="2132" y="5207"/>
                      <a:pt x="2311" y="5080"/>
                    </a:cubicBezTo>
                    <a:cubicBezTo>
                      <a:pt x="2454" y="5023"/>
                      <a:pt x="2568" y="4908"/>
                      <a:pt x="2654" y="4794"/>
                    </a:cubicBezTo>
                    <a:cubicBezTo>
                      <a:pt x="2739" y="4680"/>
                      <a:pt x="2825" y="4566"/>
                      <a:pt x="2910" y="4452"/>
                    </a:cubicBezTo>
                    <a:cubicBezTo>
                      <a:pt x="2967" y="4338"/>
                      <a:pt x="3025" y="4252"/>
                      <a:pt x="3082" y="4138"/>
                    </a:cubicBezTo>
                    <a:cubicBezTo>
                      <a:pt x="3253" y="3796"/>
                      <a:pt x="3367" y="3425"/>
                      <a:pt x="3567" y="3082"/>
                    </a:cubicBezTo>
                    <a:cubicBezTo>
                      <a:pt x="3852" y="2597"/>
                      <a:pt x="3852" y="2027"/>
                      <a:pt x="3567" y="1570"/>
                    </a:cubicBezTo>
                    <a:cubicBezTo>
                      <a:pt x="3453" y="1342"/>
                      <a:pt x="3253" y="1171"/>
                      <a:pt x="3025" y="1028"/>
                    </a:cubicBezTo>
                    <a:lnTo>
                      <a:pt x="2967" y="857"/>
                    </a:lnTo>
                    <a:cubicBezTo>
                      <a:pt x="2910" y="657"/>
                      <a:pt x="2825" y="486"/>
                      <a:pt x="2682" y="343"/>
                    </a:cubicBezTo>
                    <a:cubicBezTo>
                      <a:pt x="2597" y="286"/>
                      <a:pt x="2511" y="201"/>
                      <a:pt x="2425" y="144"/>
                    </a:cubicBezTo>
                    <a:cubicBezTo>
                      <a:pt x="2254" y="58"/>
                      <a:pt x="2054" y="1"/>
                      <a:pt x="1826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3"/>
              <p:cNvSpPr/>
              <p:nvPr/>
            </p:nvSpPr>
            <p:spPr>
              <a:xfrm>
                <a:off x="8790850" y="302577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0"/>
                    </a:moveTo>
                    <a:cubicBezTo>
                      <a:pt x="1741" y="0"/>
                      <a:pt x="1627" y="29"/>
                      <a:pt x="1484" y="57"/>
                    </a:cubicBezTo>
                    <a:cubicBezTo>
                      <a:pt x="1056" y="143"/>
                      <a:pt x="743" y="485"/>
                      <a:pt x="486" y="828"/>
                    </a:cubicBezTo>
                    <a:cubicBezTo>
                      <a:pt x="372" y="1028"/>
                      <a:pt x="286" y="1227"/>
                      <a:pt x="200" y="1455"/>
                    </a:cubicBezTo>
                    <a:cubicBezTo>
                      <a:pt x="172" y="1541"/>
                      <a:pt x="143" y="1627"/>
                      <a:pt x="115" y="1712"/>
                    </a:cubicBezTo>
                    <a:cubicBezTo>
                      <a:pt x="86" y="1883"/>
                      <a:pt x="58" y="2055"/>
                      <a:pt x="29" y="2226"/>
                    </a:cubicBezTo>
                    <a:cubicBezTo>
                      <a:pt x="1" y="2540"/>
                      <a:pt x="86" y="2882"/>
                      <a:pt x="286" y="3139"/>
                    </a:cubicBezTo>
                    <a:cubicBezTo>
                      <a:pt x="400" y="3367"/>
                      <a:pt x="571" y="3538"/>
                      <a:pt x="800" y="3652"/>
                    </a:cubicBezTo>
                    <a:cubicBezTo>
                      <a:pt x="1006" y="3784"/>
                      <a:pt x="1261" y="3853"/>
                      <a:pt x="1517" y="3853"/>
                    </a:cubicBezTo>
                    <a:cubicBezTo>
                      <a:pt x="1651" y="3853"/>
                      <a:pt x="1785" y="3834"/>
                      <a:pt x="1912" y="3795"/>
                    </a:cubicBezTo>
                    <a:cubicBezTo>
                      <a:pt x="2483" y="3652"/>
                      <a:pt x="2968" y="3082"/>
                      <a:pt x="2968" y="2483"/>
                    </a:cubicBezTo>
                    <a:cubicBezTo>
                      <a:pt x="2997" y="2369"/>
                      <a:pt x="2997" y="2283"/>
                      <a:pt x="3025" y="2169"/>
                    </a:cubicBezTo>
                    <a:cubicBezTo>
                      <a:pt x="3054" y="2083"/>
                      <a:pt x="3082" y="1998"/>
                      <a:pt x="3082" y="1941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98"/>
                    </a:cubicBezTo>
                    <a:cubicBezTo>
                      <a:pt x="3168" y="1256"/>
                      <a:pt x="3168" y="1113"/>
                      <a:pt x="3139" y="970"/>
                    </a:cubicBezTo>
                    <a:cubicBezTo>
                      <a:pt x="3025" y="657"/>
                      <a:pt x="2825" y="343"/>
                      <a:pt x="2512" y="172"/>
                    </a:cubicBezTo>
                    <a:cubicBezTo>
                      <a:pt x="2312" y="57"/>
                      <a:pt x="2084" y="0"/>
                      <a:pt x="1855" y="0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3"/>
              <p:cNvSpPr/>
              <p:nvPr/>
            </p:nvSpPr>
            <p:spPr>
              <a:xfrm>
                <a:off x="8658900" y="2565700"/>
                <a:ext cx="108450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60" extrusionOk="0">
                    <a:moveTo>
                      <a:pt x="2711" y="0"/>
                    </a:moveTo>
                    <a:cubicBezTo>
                      <a:pt x="2426" y="0"/>
                      <a:pt x="2140" y="86"/>
                      <a:pt x="1912" y="228"/>
                    </a:cubicBezTo>
                    <a:cubicBezTo>
                      <a:pt x="1798" y="314"/>
                      <a:pt x="1684" y="400"/>
                      <a:pt x="1570" y="485"/>
                    </a:cubicBezTo>
                    <a:cubicBezTo>
                      <a:pt x="1370" y="685"/>
                      <a:pt x="1227" y="913"/>
                      <a:pt x="1170" y="1170"/>
                    </a:cubicBezTo>
                    <a:cubicBezTo>
                      <a:pt x="1056" y="1427"/>
                      <a:pt x="999" y="1684"/>
                      <a:pt x="913" y="1912"/>
                    </a:cubicBezTo>
                    <a:cubicBezTo>
                      <a:pt x="856" y="2083"/>
                      <a:pt x="799" y="2226"/>
                      <a:pt x="742" y="2368"/>
                    </a:cubicBezTo>
                    <a:cubicBezTo>
                      <a:pt x="599" y="2711"/>
                      <a:pt x="457" y="3082"/>
                      <a:pt x="400" y="3453"/>
                    </a:cubicBezTo>
                    <a:cubicBezTo>
                      <a:pt x="343" y="3652"/>
                      <a:pt x="314" y="3852"/>
                      <a:pt x="343" y="4080"/>
                    </a:cubicBezTo>
                    <a:cubicBezTo>
                      <a:pt x="314" y="4223"/>
                      <a:pt x="257" y="4394"/>
                      <a:pt x="229" y="4537"/>
                    </a:cubicBezTo>
                    <a:cubicBezTo>
                      <a:pt x="0" y="5393"/>
                      <a:pt x="485" y="6249"/>
                      <a:pt x="1341" y="6505"/>
                    </a:cubicBezTo>
                    <a:cubicBezTo>
                      <a:pt x="1475" y="6542"/>
                      <a:pt x="1611" y="6560"/>
                      <a:pt x="1745" y="6560"/>
                    </a:cubicBezTo>
                    <a:cubicBezTo>
                      <a:pt x="2445" y="6560"/>
                      <a:pt x="3114" y="6087"/>
                      <a:pt x="3282" y="5393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10" y="3909"/>
                      <a:pt x="3795" y="3709"/>
                      <a:pt x="3909" y="3538"/>
                    </a:cubicBezTo>
                    <a:lnTo>
                      <a:pt x="3881" y="3538"/>
                    </a:lnTo>
                    <a:cubicBezTo>
                      <a:pt x="3938" y="3424"/>
                      <a:pt x="3995" y="3310"/>
                      <a:pt x="4052" y="3167"/>
                    </a:cubicBezTo>
                    <a:cubicBezTo>
                      <a:pt x="4109" y="3053"/>
                      <a:pt x="4109" y="2882"/>
                      <a:pt x="4109" y="2739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1"/>
                      <a:pt x="4195" y="2254"/>
                      <a:pt x="4223" y="2169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5"/>
                      <a:pt x="3396" y="0"/>
                      <a:pt x="2711" y="0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8" name="Google Shape;3048;p33"/>
            <p:cNvGrpSpPr/>
            <p:nvPr/>
          </p:nvGrpSpPr>
          <p:grpSpPr>
            <a:xfrm>
              <a:off x="5769558" y="0"/>
              <a:ext cx="3907799" cy="5143444"/>
              <a:chOff x="5769558" y="0"/>
              <a:chExt cx="3907799" cy="5143444"/>
            </a:xfrm>
          </p:grpSpPr>
          <p:sp>
            <p:nvSpPr>
              <p:cNvPr id="3049" name="Google Shape;3049;p33"/>
              <p:cNvSpPr/>
              <p:nvPr/>
            </p:nvSpPr>
            <p:spPr>
              <a:xfrm>
                <a:off x="5769558" y="0"/>
                <a:ext cx="3907799" cy="5143444"/>
              </a:xfrm>
              <a:custGeom>
                <a:avLst/>
                <a:gdLst/>
                <a:ahLst/>
                <a:cxnLst/>
                <a:rect l="l" t="t" r="r" b="b"/>
                <a:pathLst>
                  <a:path w="122176" h="160808" extrusionOk="0">
                    <a:moveTo>
                      <a:pt x="1" y="0"/>
                    </a:moveTo>
                    <a:cubicBezTo>
                      <a:pt x="86" y="314"/>
                      <a:pt x="200" y="657"/>
                      <a:pt x="286" y="970"/>
                    </a:cubicBezTo>
                    <a:cubicBezTo>
                      <a:pt x="3196" y="9587"/>
                      <a:pt x="10015" y="16806"/>
                      <a:pt x="18489" y="20087"/>
                    </a:cubicBezTo>
                    <a:cubicBezTo>
                      <a:pt x="28818" y="24081"/>
                      <a:pt x="54411" y="22341"/>
                      <a:pt x="64341" y="27248"/>
                    </a:cubicBezTo>
                    <a:cubicBezTo>
                      <a:pt x="74783" y="32413"/>
                      <a:pt x="80661" y="43940"/>
                      <a:pt x="83086" y="55353"/>
                    </a:cubicBezTo>
                    <a:cubicBezTo>
                      <a:pt x="85512" y="66737"/>
                      <a:pt x="85198" y="78549"/>
                      <a:pt x="87081" y="90048"/>
                    </a:cubicBezTo>
                    <a:cubicBezTo>
                      <a:pt x="90276" y="109649"/>
                      <a:pt x="105028" y="124286"/>
                      <a:pt x="114443" y="141776"/>
                    </a:cubicBezTo>
                    <a:cubicBezTo>
                      <a:pt x="118951" y="150193"/>
                      <a:pt x="119436" y="160693"/>
                      <a:pt x="121519" y="160807"/>
                    </a:cubicBezTo>
                    <a:lnTo>
                      <a:pt x="122175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50" name="Google Shape;3050;p33"/>
              <p:cNvGrpSpPr/>
              <p:nvPr/>
            </p:nvGrpSpPr>
            <p:grpSpPr>
              <a:xfrm>
                <a:off x="5947600" y="34975"/>
                <a:ext cx="3220250" cy="4157150"/>
                <a:chOff x="5947600" y="34975"/>
                <a:chExt cx="3220250" cy="4157150"/>
              </a:xfrm>
            </p:grpSpPr>
            <p:sp>
              <p:nvSpPr>
                <p:cNvPr id="3051" name="Google Shape;3051;p33"/>
                <p:cNvSpPr/>
                <p:nvPr/>
              </p:nvSpPr>
              <p:spPr>
                <a:xfrm>
                  <a:off x="8906225" y="226400"/>
                  <a:ext cx="37675" cy="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" h="585" extrusionOk="0">
                      <a:moveTo>
                        <a:pt x="580" y="0"/>
                      </a:moveTo>
                      <a:cubicBezTo>
                        <a:pt x="484" y="0"/>
                        <a:pt x="398" y="17"/>
                        <a:pt x="336" y="57"/>
                      </a:cubicBezTo>
                      <a:cubicBezTo>
                        <a:pt x="0" y="303"/>
                        <a:pt x="506" y="584"/>
                        <a:pt x="892" y="584"/>
                      </a:cubicBezTo>
                      <a:cubicBezTo>
                        <a:pt x="998" y="584"/>
                        <a:pt x="1095" y="563"/>
                        <a:pt x="1163" y="513"/>
                      </a:cubicBezTo>
                      <a:cubicBezTo>
                        <a:pt x="1507" y="284"/>
                        <a:pt x="968" y="0"/>
                        <a:pt x="58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33"/>
                <p:cNvSpPr/>
                <p:nvPr/>
              </p:nvSpPr>
              <p:spPr>
                <a:xfrm>
                  <a:off x="8973800" y="217125"/>
                  <a:ext cx="30700" cy="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639" extrusionOk="0">
                      <a:moveTo>
                        <a:pt x="496" y="1"/>
                      </a:moveTo>
                      <a:cubicBezTo>
                        <a:pt x="389" y="1"/>
                        <a:pt x="285" y="26"/>
                        <a:pt x="201" y="86"/>
                      </a:cubicBezTo>
                      <a:cubicBezTo>
                        <a:pt x="1" y="228"/>
                        <a:pt x="144" y="456"/>
                        <a:pt x="315" y="542"/>
                      </a:cubicBezTo>
                      <a:cubicBezTo>
                        <a:pt x="420" y="602"/>
                        <a:pt x="557" y="639"/>
                        <a:pt x="693" y="639"/>
                      </a:cubicBezTo>
                      <a:cubicBezTo>
                        <a:pt x="814" y="639"/>
                        <a:pt x="934" y="609"/>
                        <a:pt x="1028" y="542"/>
                      </a:cubicBezTo>
                      <a:cubicBezTo>
                        <a:pt x="1228" y="399"/>
                        <a:pt x="1085" y="200"/>
                        <a:pt x="914" y="114"/>
                      </a:cubicBezTo>
                      <a:cubicBezTo>
                        <a:pt x="798" y="48"/>
                        <a:pt x="644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33"/>
                <p:cNvSpPr/>
                <p:nvPr/>
              </p:nvSpPr>
              <p:spPr>
                <a:xfrm>
                  <a:off x="8979675" y="289550"/>
                  <a:ext cx="34100" cy="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" h="707" extrusionOk="0">
                      <a:moveTo>
                        <a:pt x="397" y="0"/>
                      </a:moveTo>
                      <a:cubicBezTo>
                        <a:pt x="183" y="0"/>
                        <a:pt x="0" y="80"/>
                        <a:pt x="80" y="299"/>
                      </a:cubicBezTo>
                      <a:cubicBezTo>
                        <a:pt x="171" y="573"/>
                        <a:pt x="440" y="707"/>
                        <a:pt x="710" y="707"/>
                      </a:cubicBezTo>
                      <a:cubicBezTo>
                        <a:pt x="861" y="707"/>
                        <a:pt x="1013" y="666"/>
                        <a:pt x="1135" y="584"/>
                      </a:cubicBezTo>
                      <a:cubicBezTo>
                        <a:pt x="1364" y="470"/>
                        <a:pt x="1193" y="213"/>
                        <a:pt x="1021" y="127"/>
                      </a:cubicBezTo>
                      <a:cubicBezTo>
                        <a:pt x="936" y="70"/>
                        <a:pt x="822" y="42"/>
                        <a:pt x="679" y="42"/>
                      </a:cubicBezTo>
                      <a:cubicBezTo>
                        <a:pt x="592" y="16"/>
                        <a:pt x="492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33"/>
                <p:cNvSpPr/>
                <p:nvPr/>
              </p:nvSpPr>
              <p:spPr>
                <a:xfrm>
                  <a:off x="9026600" y="376900"/>
                  <a:ext cx="34250" cy="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815" extrusionOk="0">
                      <a:moveTo>
                        <a:pt x="599" y="0"/>
                      </a:moveTo>
                      <a:cubicBezTo>
                        <a:pt x="343" y="0"/>
                        <a:pt x="286" y="86"/>
                        <a:pt x="86" y="200"/>
                      </a:cubicBezTo>
                      <a:cubicBezTo>
                        <a:pt x="0" y="257"/>
                        <a:pt x="57" y="457"/>
                        <a:pt x="114" y="514"/>
                      </a:cubicBezTo>
                      <a:cubicBezTo>
                        <a:pt x="200" y="628"/>
                        <a:pt x="343" y="713"/>
                        <a:pt x="485" y="770"/>
                      </a:cubicBezTo>
                      <a:cubicBezTo>
                        <a:pt x="584" y="795"/>
                        <a:pt x="700" y="815"/>
                        <a:pt x="817" y="815"/>
                      </a:cubicBezTo>
                      <a:cubicBezTo>
                        <a:pt x="970" y="815"/>
                        <a:pt x="1127" y="782"/>
                        <a:pt x="1256" y="685"/>
                      </a:cubicBezTo>
                      <a:cubicBezTo>
                        <a:pt x="1313" y="656"/>
                        <a:pt x="1341" y="599"/>
                        <a:pt x="1341" y="571"/>
                      </a:cubicBezTo>
                      <a:cubicBezTo>
                        <a:pt x="1370" y="542"/>
                        <a:pt x="1370" y="514"/>
                        <a:pt x="1370" y="485"/>
                      </a:cubicBezTo>
                      <a:cubicBezTo>
                        <a:pt x="1370" y="457"/>
                        <a:pt x="1370" y="428"/>
                        <a:pt x="1341" y="400"/>
                      </a:cubicBezTo>
                      <a:cubicBezTo>
                        <a:pt x="1341" y="371"/>
                        <a:pt x="1341" y="371"/>
                        <a:pt x="1341" y="371"/>
                      </a:cubicBezTo>
                      <a:cubicBezTo>
                        <a:pt x="1313" y="285"/>
                        <a:pt x="1284" y="228"/>
                        <a:pt x="1227" y="200"/>
                      </a:cubicBezTo>
                      <a:cubicBezTo>
                        <a:pt x="1199" y="200"/>
                        <a:pt x="1170" y="171"/>
                        <a:pt x="1170" y="171"/>
                      </a:cubicBezTo>
                      <a:cubicBezTo>
                        <a:pt x="1142" y="143"/>
                        <a:pt x="1113" y="143"/>
                        <a:pt x="1113" y="114"/>
                      </a:cubicBezTo>
                      <a:lnTo>
                        <a:pt x="1056" y="114"/>
                      </a:lnTo>
                      <a:cubicBezTo>
                        <a:pt x="999" y="86"/>
                        <a:pt x="970" y="57"/>
                        <a:pt x="913" y="57"/>
                      </a:cubicBezTo>
                      <a:cubicBezTo>
                        <a:pt x="885" y="29"/>
                        <a:pt x="856" y="29"/>
                        <a:pt x="828" y="29"/>
                      </a:cubicBezTo>
                      <a:cubicBezTo>
                        <a:pt x="799" y="29"/>
                        <a:pt x="799" y="29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33"/>
                <p:cNvSpPr/>
                <p:nvPr/>
              </p:nvSpPr>
              <p:spPr>
                <a:xfrm>
                  <a:off x="9057525" y="320575"/>
                  <a:ext cx="26525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423" extrusionOk="0">
                      <a:moveTo>
                        <a:pt x="441" y="0"/>
                      </a:moveTo>
                      <a:cubicBezTo>
                        <a:pt x="363" y="0"/>
                        <a:pt x="292" y="17"/>
                        <a:pt x="247" y="56"/>
                      </a:cubicBezTo>
                      <a:cubicBezTo>
                        <a:pt x="1" y="213"/>
                        <a:pt x="352" y="422"/>
                        <a:pt x="625" y="422"/>
                      </a:cubicBezTo>
                      <a:cubicBezTo>
                        <a:pt x="700" y="422"/>
                        <a:pt x="769" y="407"/>
                        <a:pt x="818" y="370"/>
                      </a:cubicBezTo>
                      <a:cubicBezTo>
                        <a:pt x="1060" y="194"/>
                        <a:pt x="707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33"/>
                <p:cNvSpPr/>
                <p:nvPr/>
              </p:nvSpPr>
              <p:spPr>
                <a:xfrm>
                  <a:off x="9050050" y="266875"/>
                  <a:ext cx="3157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499" extrusionOk="0">
                      <a:moveTo>
                        <a:pt x="521" y="1"/>
                      </a:moveTo>
                      <a:cubicBezTo>
                        <a:pt x="430" y="1"/>
                        <a:pt x="346" y="20"/>
                        <a:pt x="289" y="64"/>
                      </a:cubicBezTo>
                      <a:cubicBezTo>
                        <a:pt x="1" y="264"/>
                        <a:pt x="420" y="498"/>
                        <a:pt x="742" y="498"/>
                      </a:cubicBezTo>
                      <a:cubicBezTo>
                        <a:pt x="833" y="498"/>
                        <a:pt x="917" y="479"/>
                        <a:pt x="974" y="435"/>
                      </a:cubicBezTo>
                      <a:cubicBezTo>
                        <a:pt x="1263" y="235"/>
                        <a:pt x="843" y="1"/>
                        <a:pt x="52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33"/>
                <p:cNvSpPr/>
                <p:nvPr/>
              </p:nvSpPr>
              <p:spPr>
                <a:xfrm>
                  <a:off x="8893425" y="300300"/>
                  <a:ext cx="38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621" extrusionOk="0">
                      <a:moveTo>
                        <a:pt x="622" y="1"/>
                      </a:moveTo>
                      <a:cubicBezTo>
                        <a:pt x="520" y="1"/>
                        <a:pt x="427" y="21"/>
                        <a:pt x="363" y="68"/>
                      </a:cubicBezTo>
                      <a:cubicBezTo>
                        <a:pt x="0" y="317"/>
                        <a:pt x="537" y="621"/>
                        <a:pt x="945" y="621"/>
                      </a:cubicBezTo>
                      <a:cubicBezTo>
                        <a:pt x="1051" y="621"/>
                        <a:pt x="1148" y="600"/>
                        <a:pt x="1219" y="553"/>
                      </a:cubicBezTo>
                      <a:cubicBezTo>
                        <a:pt x="1559" y="304"/>
                        <a:pt x="1017" y="1"/>
                        <a:pt x="6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33"/>
                <p:cNvSpPr/>
                <p:nvPr/>
              </p:nvSpPr>
              <p:spPr>
                <a:xfrm>
                  <a:off x="8934575" y="361375"/>
                  <a:ext cx="300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32" extrusionOk="0">
                      <a:moveTo>
                        <a:pt x="568" y="1"/>
                      </a:moveTo>
                      <a:cubicBezTo>
                        <a:pt x="514" y="1"/>
                        <a:pt x="457" y="8"/>
                        <a:pt x="400" y="22"/>
                      </a:cubicBezTo>
                      <a:cubicBezTo>
                        <a:pt x="372" y="36"/>
                        <a:pt x="357" y="43"/>
                        <a:pt x="364" y="43"/>
                      </a:cubicBezTo>
                      <a:cubicBezTo>
                        <a:pt x="372" y="43"/>
                        <a:pt x="400" y="36"/>
                        <a:pt x="457" y="22"/>
                      </a:cubicBezTo>
                      <a:lnTo>
                        <a:pt x="457" y="22"/>
                      </a:lnTo>
                      <a:cubicBezTo>
                        <a:pt x="372" y="50"/>
                        <a:pt x="315" y="79"/>
                        <a:pt x="257" y="108"/>
                      </a:cubicBezTo>
                      <a:cubicBezTo>
                        <a:pt x="1" y="279"/>
                        <a:pt x="286" y="536"/>
                        <a:pt x="486" y="593"/>
                      </a:cubicBezTo>
                      <a:cubicBezTo>
                        <a:pt x="550" y="614"/>
                        <a:pt x="653" y="631"/>
                        <a:pt x="760" y="631"/>
                      </a:cubicBezTo>
                      <a:cubicBezTo>
                        <a:pt x="938" y="631"/>
                        <a:pt x="1124" y="582"/>
                        <a:pt x="1142" y="421"/>
                      </a:cubicBezTo>
                      <a:cubicBezTo>
                        <a:pt x="1199" y="165"/>
                        <a:pt x="828" y="50"/>
                        <a:pt x="714" y="22"/>
                      </a:cubicBezTo>
                      <a:cubicBezTo>
                        <a:pt x="671" y="8"/>
                        <a:pt x="621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33"/>
                <p:cNvSpPr/>
                <p:nvPr/>
              </p:nvSpPr>
              <p:spPr>
                <a:xfrm>
                  <a:off x="8871100" y="403425"/>
                  <a:ext cx="26575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33"/>
                <p:cNvSpPr/>
                <p:nvPr/>
              </p:nvSpPr>
              <p:spPr>
                <a:xfrm>
                  <a:off x="8889650" y="404700"/>
                  <a:ext cx="725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33"/>
                <p:cNvSpPr/>
                <p:nvPr/>
              </p:nvSpPr>
              <p:spPr>
                <a:xfrm>
                  <a:off x="8777650" y="311500"/>
                  <a:ext cx="64225" cy="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352" extrusionOk="0">
                      <a:moveTo>
                        <a:pt x="1097" y="1"/>
                      </a:moveTo>
                      <a:cubicBezTo>
                        <a:pt x="851" y="1"/>
                        <a:pt x="613" y="59"/>
                        <a:pt x="429" y="191"/>
                      </a:cubicBezTo>
                      <a:cubicBezTo>
                        <a:pt x="1" y="505"/>
                        <a:pt x="314" y="961"/>
                        <a:pt x="657" y="1132"/>
                      </a:cubicBezTo>
                      <a:cubicBezTo>
                        <a:pt x="888" y="1271"/>
                        <a:pt x="1185" y="1351"/>
                        <a:pt x="1476" y="1351"/>
                      </a:cubicBezTo>
                      <a:cubicBezTo>
                        <a:pt x="1726" y="1351"/>
                        <a:pt x="1972" y="1292"/>
                        <a:pt x="2169" y="1161"/>
                      </a:cubicBezTo>
                      <a:cubicBezTo>
                        <a:pt x="2568" y="847"/>
                        <a:pt x="2255" y="391"/>
                        <a:pt x="1912" y="219"/>
                      </a:cubicBezTo>
                      <a:cubicBezTo>
                        <a:pt x="1682" y="81"/>
                        <a:pt x="1384" y="1"/>
                        <a:pt x="109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33"/>
                <p:cNvSpPr/>
                <p:nvPr/>
              </p:nvSpPr>
              <p:spPr>
                <a:xfrm>
                  <a:off x="8746275" y="221450"/>
                  <a:ext cx="378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836" extrusionOk="0">
                      <a:moveTo>
                        <a:pt x="553" y="0"/>
                      </a:moveTo>
                      <a:cubicBezTo>
                        <a:pt x="352" y="0"/>
                        <a:pt x="164" y="68"/>
                        <a:pt x="86" y="255"/>
                      </a:cubicBezTo>
                      <a:cubicBezTo>
                        <a:pt x="86" y="283"/>
                        <a:pt x="86" y="312"/>
                        <a:pt x="57" y="312"/>
                      </a:cubicBezTo>
                      <a:cubicBezTo>
                        <a:pt x="0" y="483"/>
                        <a:pt x="228" y="654"/>
                        <a:pt x="343" y="711"/>
                      </a:cubicBezTo>
                      <a:cubicBezTo>
                        <a:pt x="495" y="799"/>
                        <a:pt x="664" y="836"/>
                        <a:pt x="838" y="836"/>
                      </a:cubicBezTo>
                      <a:cubicBezTo>
                        <a:pt x="891" y="836"/>
                        <a:pt x="945" y="832"/>
                        <a:pt x="999" y="826"/>
                      </a:cubicBezTo>
                      <a:cubicBezTo>
                        <a:pt x="1427" y="740"/>
                        <a:pt x="1512" y="340"/>
                        <a:pt x="1113" y="141"/>
                      </a:cubicBezTo>
                      <a:cubicBezTo>
                        <a:pt x="1084" y="141"/>
                        <a:pt x="1056" y="112"/>
                        <a:pt x="1027" y="112"/>
                      </a:cubicBezTo>
                      <a:cubicBezTo>
                        <a:pt x="898" y="47"/>
                        <a:pt x="72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33"/>
                <p:cNvSpPr/>
                <p:nvPr/>
              </p:nvSpPr>
              <p:spPr>
                <a:xfrm>
                  <a:off x="8737875" y="173825"/>
                  <a:ext cx="3052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596" extrusionOk="0">
                      <a:moveTo>
                        <a:pt x="452" y="1"/>
                      </a:moveTo>
                      <a:cubicBezTo>
                        <a:pt x="315" y="1"/>
                        <a:pt x="185" y="47"/>
                        <a:pt x="108" y="163"/>
                      </a:cubicBezTo>
                      <a:cubicBezTo>
                        <a:pt x="79" y="191"/>
                        <a:pt x="51" y="248"/>
                        <a:pt x="51" y="305"/>
                      </a:cubicBezTo>
                      <a:cubicBezTo>
                        <a:pt x="1" y="505"/>
                        <a:pt x="324" y="596"/>
                        <a:pt x="500" y="596"/>
                      </a:cubicBezTo>
                      <a:cubicBezTo>
                        <a:pt x="525" y="596"/>
                        <a:pt x="547" y="594"/>
                        <a:pt x="564" y="591"/>
                      </a:cubicBezTo>
                      <a:lnTo>
                        <a:pt x="507" y="562"/>
                      </a:lnTo>
                      <a:lnTo>
                        <a:pt x="507" y="562"/>
                      </a:lnTo>
                      <a:cubicBezTo>
                        <a:pt x="527" y="564"/>
                        <a:pt x="548" y="566"/>
                        <a:pt x="570" y="566"/>
                      </a:cubicBezTo>
                      <a:cubicBezTo>
                        <a:pt x="816" y="566"/>
                        <a:pt x="1220" y="424"/>
                        <a:pt x="907" y="163"/>
                      </a:cubicBezTo>
                      <a:cubicBezTo>
                        <a:pt x="797" y="69"/>
                        <a:pt x="619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33"/>
                <p:cNvSpPr/>
                <p:nvPr/>
              </p:nvSpPr>
              <p:spPr>
                <a:xfrm>
                  <a:off x="8834275" y="172250"/>
                  <a:ext cx="24000" cy="1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567" extrusionOk="0">
                      <a:moveTo>
                        <a:pt x="253" y="0"/>
                      </a:moveTo>
                      <a:cubicBezTo>
                        <a:pt x="130" y="0"/>
                        <a:pt x="1" y="48"/>
                        <a:pt x="18" y="169"/>
                      </a:cubicBezTo>
                      <a:cubicBezTo>
                        <a:pt x="47" y="340"/>
                        <a:pt x="132" y="397"/>
                        <a:pt x="275" y="482"/>
                      </a:cubicBezTo>
                      <a:cubicBezTo>
                        <a:pt x="338" y="533"/>
                        <a:pt x="461" y="566"/>
                        <a:pt x="583" y="566"/>
                      </a:cubicBezTo>
                      <a:cubicBezTo>
                        <a:pt x="737" y="566"/>
                        <a:pt x="887" y="512"/>
                        <a:pt x="903" y="368"/>
                      </a:cubicBezTo>
                      <a:cubicBezTo>
                        <a:pt x="960" y="169"/>
                        <a:pt x="703" y="83"/>
                        <a:pt x="503" y="83"/>
                      </a:cubicBezTo>
                      <a:cubicBezTo>
                        <a:pt x="475" y="83"/>
                        <a:pt x="475" y="54"/>
                        <a:pt x="446" y="54"/>
                      </a:cubicBezTo>
                      <a:cubicBezTo>
                        <a:pt x="412" y="21"/>
                        <a:pt x="33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33"/>
                <p:cNvSpPr/>
                <p:nvPr/>
              </p:nvSpPr>
              <p:spPr>
                <a:xfrm>
                  <a:off x="8685625" y="284000"/>
                  <a:ext cx="471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1058" extrusionOk="0">
                      <a:moveTo>
                        <a:pt x="688" y="0"/>
                      </a:moveTo>
                      <a:cubicBezTo>
                        <a:pt x="637" y="0"/>
                        <a:pt x="588" y="2"/>
                        <a:pt x="543" y="7"/>
                      </a:cubicBezTo>
                      <a:cubicBezTo>
                        <a:pt x="372" y="35"/>
                        <a:pt x="1" y="207"/>
                        <a:pt x="115" y="463"/>
                      </a:cubicBezTo>
                      <a:lnTo>
                        <a:pt x="144" y="578"/>
                      </a:lnTo>
                      <a:cubicBezTo>
                        <a:pt x="306" y="903"/>
                        <a:pt x="677" y="1058"/>
                        <a:pt x="1041" y="1058"/>
                      </a:cubicBezTo>
                      <a:cubicBezTo>
                        <a:pt x="1123" y="1058"/>
                        <a:pt x="1206" y="1050"/>
                        <a:pt x="1285" y="1034"/>
                      </a:cubicBezTo>
                      <a:cubicBezTo>
                        <a:pt x="1684" y="977"/>
                        <a:pt x="1884" y="635"/>
                        <a:pt x="1542" y="321"/>
                      </a:cubicBezTo>
                      <a:lnTo>
                        <a:pt x="1456" y="235"/>
                      </a:lnTo>
                      <a:cubicBezTo>
                        <a:pt x="1288" y="67"/>
                        <a:pt x="958" y="0"/>
                        <a:pt x="68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33"/>
                <p:cNvSpPr/>
                <p:nvPr/>
              </p:nvSpPr>
              <p:spPr>
                <a:xfrm>
                  <a:off x="8632125" y="229775"/>
                  <a:ext cx="35000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" h="804" extrusionOk="0">
                      <a:moveTo>
                        <a:pt x="654" y="0"/>
                      </a:moveTo>
                      <a:cubicBezTo>
                        <a:pt x="550" y="0"/>
                        <a:pt x="443" y="22"/>
                        <a:pt x="343" y="65"/>
                      </a:cubicBezTo>
                      <a:cubicBezTo>
                        <a:pt x="201" y="122"/>
                        <a:pt x="144" y="179"/>
                        <a:pt x="87" y="321"/>
                      </a:cubicBezTo>
                      <a:cubicBezTo>
                        <a:pt x="1" y="607"/>
                        <a:pt x="458" y="749"/>
                        <a:pt x="629" y="778"/>
                      </a:cubicBezTo>
                      <a:cubicBezTo>
                        <a:pt x="687" y="794"/>
                        <a:pt x="752" y="804"/>
                        <a:pt x="819" y="804"/>
                      </a:cubicBezTo>
                      <a:cubicBezTo>
                        <a:pt x="982" y="804"/>
                        <a:pt x="1155" y="748"/>
                        <a:pt x="1256" y="607"/>
                      </a:cubicBezTo>
                      <a:cubicBezTo>
                        <a:pt x="1285" y="578"/>
                        <a:pt x="1313" y="521"/>
                        <a:pt x="1313" y="464"/>
                      </a:cubicBezTo>
                      <a:cubicBezTo>
                        <a:pt x="1399" y="264"/>
                        <a:pt x="1085" y="93"/>
                        <a:pt x="943" y="65"/>
                      </a:cubicBezTo>
                      <a:cubicBezTo>
                        <a:pt x="857" y="22"/>
                        <a:pt x="757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33"/>
                <p:cNvSpPr/>
                <p:nvPr/>
              </p:nvSpPr>
              <p:spPr>
                <a:xfrm>
                  <a:off x="8639975" y="113550"/>
                  <a:ext cx="24275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732" extrusionOk="0">
                      <a:moveTo>
                        <a:pt x="452" y="1"/>
                      </a:moveTo>
                      <a:cubicBezTo>
                        <a:pt x="423" y="1"/>
                        <a:pt x="396" y="2"/>
                        <a:pt x="372" y="6"/>
                      </a:cubicBezTo>
                      <a:lnTo>
                        <a:pt x="286" y="34"/>
                      </a:lnTo>
                      <a:cubicBezTo>
                        <a:pt x="172" y="34"/>
                        <a:pt x="1" y="91"/>
                        <a:pt x="1" y="234"/>
                      </a:cubicBezTo>
                      <a:cubicBezTo>
                        <a:pt x="1" y="405"/>
                        <a:pt x="86" y="462"/>
                        <a:pt x="144" y="605"/>
                      </a:cubicBezTo>
                      <a:cubicBezTo>
                        <a:pt x="163" y="681"/>
                        <a:pt x="258" y="732"/>
                        <a:pt x="344" y="732"/>
                      </a:cubicBezTo>
                      <a:cubicBezTo>
                        <a:pt x="388" y="732"/>
                        <a:pt x="429" y="719"/>
                        <a:pt x="457" y="691"/>
                      </a:cubicBezTo>
                      <a:cubicBezTo>
                        <a:pt x="543" y="605"/>
                        <a:pt x="657" y="605"/>
                        <a:pt x="771" y="576"/>
                      </a:cubicBezTo>
                      <a:cubicBezTo>
                        <a:pt x="857" y="548"/>
                        <a:pt x="942" y="462"/>
                        <a:pt x="971" y="377"/>
                      </a:cubicBezTo>
                      <a:cubicBezTo>
                        <a:pt x="971" y="377"/>
                        <a:pt x="971" y="348"/>
                        <a:pt x="971" y="320"/>
                      </a:cubicBezTo>
                      <a:cubicBezTo>
                        <a:pt x="971" y="94"/>
                        <a:pt x="663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33"/>
                <p:cNvSpPr/>
                <p:nvPr/>
              </p:nvSpPr>
              <p:spPr>
                <a:xfrm>
                  <a:off x="8781925" y="68775"/>
                  <a:ext cx="348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621" extrusionOk="0">
                      <a:moveTo>
                        <a:pt x="581" y="0"/>
                      </a:moveTo>
                      <a:cubicBezTo>
                        <a:pt x="520" y="0"/>
                        <a:pt x="467" y="9"/>
                        <a:pt x="429" y="28"/>
                      </a:cubicBezTo>
                      <a:cubicBezTo>
                        <a:pt x="286" y="85"/>
                        <a:pt x="200" y="170"/>
                        <a:pt x="86" y="256"/>
                      </a:cubicBezTo>
                      <a:cubicBezTo>
                        <a:pt x="1" y="313"/>
                        <a:pt x="29" y="399"/>
                        <a:pt x="86" y="456"/>
                      </a:cubicBezTo>
                      <a:cubicBezTo>
                        <a:pt x="224" y="563"/>
                        <a:pt x="427" y="621"/>
                        <a:pt x="625" y="621"/>
                      </a:cubicBezTo>
                      <a:cubicBezTo>
                        <a:pt x="797" y="621"/>
                        <a:pt x="966" y="577"/>
                        <a:pt x="1085" y="484"/>
                      </a:cubicBezTo>
                      <a:cubicBezTo>
                        <a:pt x="1395" y="222"/>
                        <a:pt x="889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33"/>
                <p:cNvSpPr/>
                <p:nvPr/>
              </p:nvSpPr>
              <p:spPr>
                <a:xfrm>
                  <a:off x="8980950" y="109650"/>
                  <a:ext cx="20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483" extrusionOk="0">
                      <a:moveTo>
                        <a:pt x="226" y="1"/>
                      </a:moveTo>
                      <a:cubicBezTo>
                        <a:pt x="133" y="1"/>
                        <a:pt x="44" y="28"/>
                        <a:pt x="29" y="105"/>
                      </a:cubicBezTo>
                      <a:lnTo>
                        <a:pt x="29" y="133"/>
                      </a:lnTo>
                      <a:cubicBezTo>
                        <a:pt x="0" y="190"/>
                        <a:pt x="0" y="276"/>
                        <a:pt x="29" y="304"/>
                      </a:cubicBezTo>
                      <a:cubicBezTo>
                        <a:pt x="124" y="423"/>
                        <a:pt x="298" y="483"/>
                        <a:pt x="436" y="483"/>
                      </a:cubicBezTo>
                      <a:cubicBezTo>
                        <a:pt x="464" y="483"/>
                        <a:pt x="490" y="480"/>
                        <a:pt x="514" y="476"/>
                      </a:cubicBezTo>
                      <a:cubicBezTo>
                        <a:pt x="656" y="447"/>
                        <a:pt x="799" y="333"/>
                        <a:pt x="685" y="190"/>
                      </a:cubicBezTo>
                      <a:cubicBezTo>
                        <a:pt x="656" y="133"/>
                        <a:pt x="571" y="76"/>
                        <a:pt x="485" y="76"/>
                      </a:cubicBezTo>
                      <a:cubicBezTo>
                        <a:pt x="457" y="48"/>
                        <a:pt x="457" y="48"/>
                        <a:pt x="428" y="48"/>
                      </a:cubicBezTo>
                      <a:cubicBezTo>
                        <a:pt x="389" y="21"/>
                        <a:pt x="306" y="1"/>
                        <a:pt x="22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33"/>
                <p:cNvSpPr/>
                <p:nvPr/>
              </p:nvSpPr>
              <p:spPr>
                <a:xfrm>
                  <a:off x="8887500" y="124450"/>
                  <a:ext cx="36400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82" extrusionOk="0">
                      <a:moveTo>
                        <a:pt x="661" y="0"/>
                      </a:moveTo>
                      <a:cubicBezTo>
                        <a:pt x="553" y="0"/>
                        <a:pt x="452" y="18"/>
                        <a:pt x="371" y="55"/>
                      </a:cubicBezTo>
                      <a:cubicBezTo>
                        <a:pt x="200" y="169"/>
                        <a:pt x="115" y="226"/>
                        <a:pt x="58" y="397"/>
                      </a:cubicBezTo>
                      <a:cubicBezTo>
                        <a:pt x="1" y="568"/>
                        <a:pt x="229" y="768"/>
                        <a:pt x="343" y="825"/>
                      </a:cubicBezTo>
                      <a:cubicBezTo>
                        <a:pt x="314" y="797"/>
                        <a:pt x="286" y="768"/>
                        <a:pt x="257" y="740"/>
                      </a:cubicBezTo>
                      <a:lnTo>
                        <a:pt x="257" y="740"/>
                      </a:lnTo>
                      <a:cubicBezTo>
                        <a:pt x="378" y="861"/>
                        <a:pt x="614" y="982"/>
                        <a:pt x="832" y="982"/>
                      </a:cubicBezTo>
                      <a:cubicBezTo>
                        <a:pt x="922" y="982"/>
                        <a:pt x="1010" y="961"/>
                        <a:pt x="1085" y="911"/>
                      </a:cubicBezTo>
                      <a:cubicBezTo>
                        <a:pt x="1256" y="882"/>
                        <a:pt x="1370" y="797"/>
                        <a:pt x="1427" y="625"/>
                      </a:cubicBezTo>
                      <a:cubicBezTo>
                        <a:pt x="1456" y="568"/>
                        <a:pt x="1456" y="483"/>
                        <a:pt x="1427" y="426"/>
                      </a:cubicBezTo>
                      <a:cubicBezTo>
                        <a:pt x="1342" y="150"/>
                        <a:pt x="974" y="0"/>
                        <a:pt x="66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33"/>
                <p:cNvSpPr/>
                <p:nvPr/>
              </p:nvSpPr>
              <p:spPr>
                <a:xfrm>
                  <a:off x="9065825" y="141500"/>
                  <a:ext cx="36300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740" extrusionOk="0">
                      <a:moveTo>
                        <a:pt x="685" y="1"/>
                      </a:moveTo>
                      <a:cubicBezTo>
                        <a:pt x="257" y="1"/>
                        <a:pt x="1" y="400"/>
                        <a:pt x="429" y="628"/>
                      </a:cubicBezTo>
                      <a:cubicBezTo>
                        <a:pt x="526" y="689"/>
                        <a:pt x="738" y="740"/>
                        <a:pt x="938" y="740"/>
                      </a:cubicBezTo>
                      <a:cubicBezTo>
                        <a:pt x="1206" y="740"/>
                        <a:pt x="1452" y="649"/>
                        <a:pt x="1370" y="371"/>
                      </a:cubicBezTo>
                      <a:cubicBezTo>
                        <a:pt x="1370" y="371"/>
                        <a:pt x="1370" y="343"/>
                        <a:pt x="1370" y="343"/>
                      </a:cubicBezTo>
                      <a:cubicBezTo>
                        <a:pt x="1285" y="86"/>
                        <a:pt x="999" y="29"/>
                        <a:pt x="771" y="29"/>
                      </a:cubicBezTo>
                      <a:cubicBezTo>
                        <a:pt x="742" y="1"/>
                        <a:pt x="714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33"/>
                <p:cNvSpPr/>
                <p:nvPr/>
              </p:nvSpPr>
              <p:spPr>
                <a:xfrm>
                  <a:off x="9037300" y="60725"/>
                  <a:ext cx="21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518" extrusionOk="0">
                      <a:moveTo>
                        <a:pt x="375" y="1"/>
                      </a:moveTo>
                      <a:cubicBezTo>
                        <a:pt x="342" y="1"/>
                        <a:pt x="312" y="3"/>
                        <a:pt x="286" y="7"/>
                      </a:cubicBezTo>
                      <a:cubicBezTo>
                        <a:pt x="29" y="36"/>
                        <a:pt x="0" y="264"/>
                        <a:pt x="229" y="378"/>
                      </a:cubicBezTo>
                      <a:cubicBezTo>
                        <a:pt x="229" y="407"/>
                        <a:pt x="257" y="407"/>
                        <a:pt x="257" y="435"/>
                      </a:cubicBezTo>
                      <a:cubicBezTo>
                        <a:pt x="312" y="476"/>
                        <a:pt x="459" y="518"/>
                        <a:pt x="591" y="518"/>
                      </a:cubicBezTo>
                      <a:cubicBezTo>
                        <a:pt x="733" y="518"/>
                        <a:pt x="857" y="469"/>
                        <a:pt x="828" y="321"/>
                      </a:cubicBezTo>
                      <a:lnTo>
                        <a:pt x="799" y="293"/>
                      </a:lnTo>
                      <a:cubicBezTo>
                        <a:pt x="823" y="75"/>
                        <a:pt x="560" y="1"/>
                        <a:pt x="37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33"/>
                <p:cNvSpPr/>
                <p:nvPr/>
              </p:nvSpPr>
              <p:spPr>
                <a:xfrm>
                  <a:off x="8121400" y="1445650"/>
                  <a:ext cx="65650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553" extrusionOk="0">
                      <a:moveTo>
                        <a:pt x="1112" y="0"/>
                      </a:moveTo>
                      <a:cubicBezTo>
                        <a:pt x="825" y="0"/>
                        <a:pt x="535" y="62"/>
                        <a:pt x="315" y="219"/>
                      </a:cubicBezTo>
                      <a:cubicBezTo>
                        <a:pt x="58" y="419"/>
                        <a:pt x="1" y="733"/>
                        <a:pt x="201" y="990"/>
                      </a:cubicBezTo>
                      <a:cubicBezTo>
                        <a:pt x="478" y="1372"/>
                        <a:pt x="978" y="1553"/>
                        <a:pt x="1467" y="1553"/>
                      </a:cubicBezTo>
                      <a:cubicBezTo>
                        <a:pt x="1783" y="1553"/>
                        <a:pt x="2095" y="1478"/>
                        <a:pt x="2341" y="1332"/>
                      </a:cubicBezTo>
                      <a:cubicBezTo>
                        <a:pt x="2626" y="1161"/>
                        <a:pt x="2626" y="819"/>
                        <a:pt x="2455" y="590"/>
                      </a:cubicBezTo>
                      <a:cubicBezTo>
                        <a:pt x="2312" y="334"/>
                        <a:pt x="2055" y="219"/>
                        <a:pt x="1798" y="105"/>
                      </a:cubicBezTo>
                      <a:lnTo>
                        <a:pt x="1770" y="105"/>
                      </a:lnTo>
                      <a:cubicBezTo>
                        <a:pt x="1578" y="41"/>
                        <a:pt x="1346" y="0"/>
                        <a:pt x="111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33"/>
                <p:cNvSpPr/>
                <p:nvPr/>
              </p:nvSpPr>
              <p:spPr>
                <a:xfrm>
                  <a:off x="8226975" y="1470875"/>
                  <a:ext cx="4747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" h="874" extrusionOk="0">
                      <a:moveTo>
                        <a:pt x="773" y="0"/>
                      </a:moveTo>
                      <a:cubicBezTo>
                        <a:pt x="560" y="0"/>
                        <a:pt x="361" y="69"/>
                        <a:pt x="257" y="238"/>
                      </a:cubicBezTo>
                      <a:cubicBezTo>
                        <a:pt x="1" y="580"/>
                        <a:pt x="600" y="808"/>
                        <a:pt x="828" y="865"/>
                      </a:cubicBezTo>
                      <a:lnTo>
                        <a:pt x="885" y="865"/>
                      </a:lnTo>
                      <a:cubicBezTo>
                        <a:pt x="917" y="871"/>
                        <a:pt x="952" y="873"/>
                        <a:pt x="989" y="873"/>
                      </a:cubicBezTo>
                      <a:cubicBezTo>
                        <a:pt x="1350" y="873"/>
                        <a:pt x="1898" y="628"/>
                        <a:pt x="1484" y="266"/>
                      </a:cubicBezTo>
                      <a:lnTo>
                        <a:pt x="1456" y="238"/>
                      </a:lnTo>
                      <a:cubicBezTo>
                        <a:pt x="1301" y="98"/>
                        <a:pt x="1027" y="0"/>
                        <a:pt x="77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33"/>
                <p:cNvSpPr/>
                <p:nvPr/>
              </p:nvSpPr>
              <p:spPr>
                <a:xfrm>
                  <a:off x="8219225" y="1542850"/>
                  <a:ext cx="227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491" extrusionOk="0">
                      <a:moveTo>
                        <a:pt x="440" y="1"/>
                      </a:moveTo>
                      <a:cubicBezTo>
                        <a:pt x="216" y="1"/>
                        <a:pt x="1" y="130"/>
                        <a:pt x="197" y="326"/>
                      </a:cubicBezTo>
                      <a:cubicBezTo>
                        <a:pt x="302" y="432"/>
                        <a:pt x="440" y="490"/>
                        <a:pt x="597" y="490"/>
                      </a:cubicBezTo>
                      <a:cubicBezTo>
                        <a:pt x="651" y="490"/>
                        <a:pt x="708" y="483"/>
                        <a:pt x="767" y="469"/>
                      </a:cubicBezTo>
                      <a:cubicBezTo>
                        <a:pt x="824" y="469"/>
                        <a:pt x="853" y="412"/>
                        <a:pt x="881" y="354"/>
                      </a:cubicBezTo>
                      <a:cubicBezTo>
                        <a:pt x="881" y="354"/>
                        <a:pt x="881" y="354"/>
                        <a:pt x="881" y="326"/>
                      </a:cubicBezTo>
                      <a:cubicBezTo>
                        <a:pt x="910" y="240"/>
                        <a:pt x="824" y="212"/>
                        <a:pt x="767" y="155"/>
                      </a:cubicBezTo>
                      <a:cubicBezTo>
                        <a:pt x="714" y="48"/>
                        <a:pt x="575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33"/>
                <p:cNvSpPr/>
                <p:nvPr/>
              </p:nvSpPr>
              <p:spPr>
                <a:xfrm>
                  <a:off x="8274775" y="1411150"/>
                  <a:ext cx="32125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86" extrusionOk="0">
                      <a:moveTo>
                        <a:pt x="570" y="1"/>
                      </a:moveTo>
                      <a:cubicBezTo>
                        <a:pt x="469" y="1"/>
                        <a:pt x="365" y="20"/>
                        <a:pt x="257" y="59"/>
                      </a:cubicBezTo>
                      <a:cubicBezTo>
                        <a:pt x="114" y="116"/>
                        <a:pt x="0" y="230"/>
                        <a:pt x="57" y="373"/>
                      </a:cubicBezTo>
                      <a:cubicBezTo>
                        <a:pt x="86" y="487"/>
                        <a:pt x="114" y="601"/>
                        <a:pt x="172" y="686"/>
                      </a:cubicBezTo>
                      <a:cubicBezTo>
                        <a:pt x="229" y="743"/>
                        <a:pt x="286" y="772"/>
                        <a:pt x="286" y="858"/>
                      </a:cubicBezTo>
                      <a:cubicBezTo>
                        <a:pt x="319" y="941"/>
                        <a:pt x="430" y="985"/>
                        <a:pt x="533" y="985"/>
                      </a:cubicBezTo>
                      <a:cubicBezTo>
                        <a:pt x="607" y="985"/>
                        <a:pt x="678" y="962"/>
                        <a:pt x="714" y="915"/>
                      </a:cubicBezTo>
                      <a:cubicBezTo>
                        <a:pt x="799" y="829"/>
                        <a:pt x="942" y="829"/>
                        <a:pt x="1028" y="772"/>
                      </a:cubicBezTo>
                      <a:cubicBezTo>
                        <a:pt x="1085" y="715"/>
                        <a:pt x="1142" y="629"/>
                        <a:pt x="1199" y="572"/>
                      </a:cubicBezTo>
                      <a:cubicBezTo>
                        <a:pt x="1284" y="458"/>
                        <a:pt x="1199" y="258"/>
                        <a:pt x="1113" y="201"/>
                      </a:cubicBezTo>
                      <a:cubicBezTo>
                        <a:pt x="944" y="70"/>
                        <a:pt x="763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33"/>
                <p:cNvSpPr/>
                <p:nvPr/>
              </p:nvSpPr>
              <p:spPr>
                <a:xfrm>
                  <a:off x="8151375" y="1287675"/>
                  <a:ext cx="41400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921" extrusionOk="0">
                      <a:moveTo>
                        <a:pt x="532" y="0"/>
                      </a:moveTo>
                      <a:cubicBezTo>
                        <a:pt x="315" y="0"/>
                        <a:pt x="104" y="83"/>
                        <a:pt x="29" y="290"/>
                      </a:cubicBezTo>
                      <a:lnTo>
                        <a:pt x="0" y="376"/>
                      </a:lnTo>
                      <a:cubicBezTo>
                        <a:pt x="0" y="404"/>
                        <a:pt x="0" y="433"/>
                        <a:pt x="0" y="461"/>
                      </a:cubicBezTo>
                      <a:cubicBezTo>
                        <a:pt x="0" y="490"/>
                        <a:pt x="0" y="518"/>
                        <a:pt x="0" y="547"/>
                      </a:cubicBezTo>
                      <a:cubicBezTo>
                        <a:pt x="57" y="661"/>
                        <a:pt x="229" y="746"/>
                        <a:pt x="371" y="832"/>
                      </a:cubicBezTo>
                      <a:cubicBezTo>
                        <a:pt x="400" y="832"/>
                        <a:pt x="400" y="832"/>
                        <a:pt x="428" y="861"/>
                      </a:cubicBezTo>
                      <a:lnTo>
                        <a:pt x="457" y="861"/>
                      </a:lnTo>
                      <a:cubicBezTo>
                        <a:pt x="514" y="889"/>
                        <a:pt x="571" y="889"/>
                        <a:pt x="599" y="889"/>
                      </a:cubicBezTo>
                      <a:cubicBezTo>
                        <a:pt x="676" y="911"/>
                        <a:pt x="748" y="920"/>
                        <a:pt x="817" y="920"/>
                      </a:cubicBezTo>
                      <a:cubicBezTo>
                        <a:pt x="930" y="920"/>
                        <a:pt x="1036" y="896"/>
                        <a:pt x="1142" y="861"/>
                      </a:cubicBezTo>
                      <a:cubicBezTo>
                        <a:pt x="1655" y="661"/>
                        <a:pt x="1284" y="233"/>
                        <a:pt x="942" y="90"/>
                      </a:cubicBezTo>
                      <a:cubicBezTo>
                        <a:pt x="913" y="90"/>
                        <a:pt x="885" y="90"/>
                        <a:pt x="856" y="62"/>
                      </a:cubicBezTo>
                      <a:cubicBezTo>
                        <a:pt x="759" y="23"/>
                        <a:pt x="645" y="0"/>
                        <a:pt x="53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33"/>
                <p:cNvSpPr/>
                <p:nvPr/>
              </p:nvSpPr>
              <p:spPr>
                <a:xfrm>
                  <a:off x="8051500" y="1254875"/>
                  <a:ext cx="33550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700" extrusionOk="0">
                      <a:moveTo>
                        <a:pt x="581" y="0"/>
                      </a:moveTo>
                      <a:cubicBezTo>
                        <a:pt x="444" y="0"/>
                        <a:pt x="309" y="37"/>
                        <a:pt x="201" y="118"/>
                      </a:cubicBezTo>
                      <a:cubicBezTo>
                        <a:pt x="1" y="261"/>
                        <a:pt x="172" y="489"/>
                        <a:pt x="343" y="603"/>
                      </a:cubicBezTo>
                      <a:cubicBezTo>
                        <a:pt x="464" y="664"/>
                        <a:pt x="608" y="700"/>
                        <a:pt x="751" y="700"/>
                      </a:cubicBezTo>
                      <a:cubicBezTo>
                        <a:pt x="879" y="700"/>
                        <a:pt x="1006" y="671"/>
                        <a:pt x="1114" y="603"/>
                      </a:cubicBezTo>
                      <a:cubicBezTo>
                        <a:pt x="1342" y="432"/>
                        <a:pt x="1171" y="204"/>
                        <a:pt x="999" y="118"/>
                      </a:cubicBezTo>
                      <a:cubicBezTo>
                        <a:pt x="880" y="44"/>
                        <a:pt x="730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33"/>
                <p:cNvSpPr/>
                <p:nvPr/>
              </p:nvSpPr>
              <p:spPr>
                <a:xfrm>
                  <a:off x="8041525" y="1333150"/>
                  <a:ext cx="292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754" extrusionOk="0">
                      <a:moveTo>
                        <a:pt x="502" y="0"/>
                      </a:moveTo>
                      <a:cubicBezTo>
                        <a:pt x="440" y="0"/>
                        <a:pt x="377" y="27"/>
                        <a:pt x="314" y="69"/>
                      </a:cubicBezTo>
                      <a:cubicBezTo>
                        <a:pt x="229" y="126"/>
                        <a:pt x="257" y="240"/>
                        <a:pt x="200" y="297"/>
                      </a:cubicBezTo>
                      <a:cubicBezTo>
                        <a:pt x="0" y="525"/>
                        <a:pt x="457" y="725"/>
                        <a:pt x="600" y="753"/>
                      </a:cubicBezTo>
                      <a:cubicBezTo>
                        <a:pt x="799" y="753"/>
                        <a:pt x="1170" y="725"/>
                        <a:pt x="1142" y="440"/>
                      </a:cubicBezTo>
                      <a:cubicBezTo>
                        <a:pt x="1085" y="183"/>
                        <a:pt x="828" y="40"/>
                        <a:pt x="571" y="12"/>
                      </a:cubicBezTo>
                      <a:cubicBezTo>
                        <a:pt x="548" y="4"/>
                        <a:pt x="525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3080;p33"/>
                <p:cNvSpPr/>
                <p:nvPr/>
              </p:nvSpPr>
              <p:spPr>
                <a:xfrm>
                  <a:off x="7965900" y="1390350"/>
                  <a:ext cx="309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29" extrusionOk="0">
                      <a:moveTo>
                        <a:pt x="531" y="0"/>
                      </a:moveTo>
                      <a:cubicBezTo>
                        <a:pt x="424" y="0"/>
                        <a:pt x="319" y="30"/>
                        <a:pt x="258" y="92"/>
                      </a:cubicBezTo>
                      <a:cubicBezTo>
                        <a:pt x="144" y="234"/>
                        <a:pt x="1" y="263"/>
                        <a:pt x="1" y="463"/>
                      </a:cubicBezTo>
                      <a:cubicBezTo>
                        <a:pt x="16" y="771"/>
                        <a:pt x="397" y="929"/>
                        <a:pt x="722" y="929"/>
                      </a:cubicBezTo>
                      <a:cubicBezTo>
                        <a:pt x="999" y="929"/>
                        <a:pt x="1236" y="813"/>
                        <a:pt x="1171" y="577"/>
                      </a:cubicBezTo>
                      <a:cubicBezTo>
                        <a:pt x="1114" y="377"/>
                        <a:pt x="971" y="320"/>
                        <a:pt x="885" y="149"/>
                      </a:cubicBezTo>
                      <a:cubicBezTo>
                        <a:pt x="821" y="52"/>
                        <a:pt x="67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3081;p33"/>
                <p:cNvSpPr/>
                <p:nvPr/>
              </p:nvSpPr>
              <p:spPr>
                <a:xfrm>
                  <a:off x="7993725" y="1485500"/>
                  <a:ext cx="178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79" extrusionOk="0">
                      <a:moveTo>
                        <a:pt x="239" y="0"/>
                      </a:moveTo>
                      <a:cubicBezTo>
                        <a:pt x="148" y="0"/>
                        <a:pt x="58" y="25"/>
                        <a:pt x="58" y="109"/>
                      </a:cubicBezTo>
                      <a:cubicBezTo>
                        <a:pt x="58" y="109"/>
                        <a:pt x="58" y="138"/>
                        <a:pt x="58" y="138"/>
                      </a:cubicBezTo>
                      <a:cubicBezTo>
                        <a:pt x="1" y="252"/>
                        <a:pt x="58" y="337"/>
                        <a:pt x="172" y="394"/>
                      </a:cubicBezTo>
                      <a:cubicBezTo>
                        <a:pt x="238" y="427"/>
                        <a:pt x="388" y="479"/>
                        <a:pt x="515" y="479"/>
                      </a:cubicBezTo>
                      <a:cubicBezTo>
                        <a:pt x="609" y="479"/>
                        <a:pt x="690" y="451"/>
                        <a:pt x="714" y="366"/>
                      </a:cubicBezTo>
                      <a:lnTo>
                        <a:pt x="714" y="337"/>
                      </a:lnTo>
                      <a:cubicBezTo>
                        <a:pt x="714" y="337"/>
                        <a:pt x="714" y="337"/>
                        <a:pt x="714" y="309"/>
                      </a:cubicBezTo>
                      <a:cubicBezTo>
                        <a:pt x="714" y="309"/>
                        <a:pt x="714" y="309"/>
                        <a:pt x="714" y="280"/>
                      </a:cubicBezTo>
                      <a:cubicBezTo>
                        <a:pt x="685" y="166"/>
                        <a:pt x="486" y="81"/>
                        <a:pt x="400" y="24"/>
                      </a:cubicBezTo>
                      <a:cubicBezTo>
                        <a:pt x="365" y="12"/>
                        <a:pt x="302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3082;p33"/>
                <p:cNvSpPr/>
                <p:nvPr/>
              </p:nvSpPr>
              <p:spPr>
                <a:xfrm>
                  <a:off x="8168650" y="1363425"/>
                  <a:ext cx="7527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1182" extrusionOk="0">
                      <a:moveTo>
                        <a:pt x="1221" y="0"/>
                      </a:moveTo>
                      <a:cubicBezTo>
                        <a:pt x="1009" y="0"/>
                        <a:pt x="814" y="43"/>
                        <a:pt x="679" y="142"/>
                      </a:cubicBezTo>
                      <a:cubicBezTo>
                        <a:pt x="0" y="617"/>
                        <a:pt x="1062" y="1182"/>
                        <a:pt x="1843" y="1182"/>
                      </a:cubicBezTo>
                      <a:cubicBezTo>
                        <a:pt x="2047" y="1182"/>
                        <a:pt x="2232" y="1143"/>
                        <a:pt x="2362" y="1055"/>
                      </a:cubicBezTo>
                      <a:cubicBezTo>
                        <a:pt x="3011" y="563"/>
                        <a:pt x="1994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3083;p33"/>
                <p:cNvSpPr/>
                <p:nvPr/>
              </p:nvSpPr>
              <p:spPr>
                <a:xfrm>
                  <a:off x="8098575" y="1545275"/>
                  <a:ext cx="30000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714" extrusionOk="0">
                      <a:moveTo>
                        <a:pt x="315" y="1"/>
                      </a:moveTo>
                      <a:cubicBezTo>
                        <a:pt x="229" y="1"/>
                        <a:pt x="115" y="1"/>
                        <a:pt x="1" y="58"/>
                      </a:cubicBezTo>
                      <a:cubicBezTo>
                        <a:pt x="258" y="115"/>
                        <a:pt x="543" y="200"/>
                        <a:pt x="800" y="257"/>
                      </a:cubicBezTo>
                      <a:cubicBezTo>
                        <a:pt x="828" y="372"/>
                        <a:pt x="885" y="514"/>
                        <a:pt x="1000" y="714"/>
                      </a:cubicBezTo>
                      <a:cubicBezTo>
                        <a:pt x="1199" y="543"/>
                        <a:pt x="1114" y="343"/>
                        <a:pt x="942" y="200"/>
                      </a:cubicBezTo>
                      <a:cubicBezTo>
                        <a:pt x="942" y="200"/>
                        <a:pt x="942" y="172"/>
                        <a:pt x="942" y="172"/>
                      </a:cubicBezTo>
                      <a:cubicBezTo>
                        <a:pt x="885" y="143"/>
                        <a:pt x="885" y="143"/>
                        <a:pt x="857" y="115"/>
                      </a:cubicBezTo>
                      <a:lnTo>
                        <a:pt x="828" y="115"/>
                      </a:lnTo>
                      <a:cubicBezTo>
                        <a:pt x="686" y="29"/>
                        <a:pt x="514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33"/>
                <p:cNvSpPr/>
                <p:nvPr/>
              </p:nvSpPr>
              <p:spPr>
                <a:xfrm>
                  <a:off x="7886025" y="1423825"/>
                  <a:ext cx="38550" cy="2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922" extrusionOk="0">
                      <a:moveTo>
                        <a:pt x="662" y="0"/>
                      </a:moveTo>
                      <a:cubicBezTo>
                        <a:pt x="471" y="0"/>
                        <a:pt x="293" y="43"/>
                        <a:pt x="200" y="122"/>
                      </a:cubicBezTo>
                      <a:cubicBezTo>
                        <a:pt x="86" y="236"/>
                        <a:pt x="0" y="294"/>
                        <a:pt x="29" y="493"/>
                      </a:cubicBezTo>
                      <a:cubicBezTo>
                        <a:pt x="57" y="807"/>
                        <a:pt x="599" y="921"/>
                        <a:pt x="828" y="921"/>
                      </a:cubicBezTo>
                      <a:lnTo>
                        <a:pt x="856" y="921"/>
                      </a:lnTo>
                      <a:cubicBezTo>
                        <a:pt x="1085" y="921"/>
                        <a:pt x="1541" y="807"/>
                        <a:pt x="1455" y="493"/>
                      </a:cubicBezTo>
                      <a:cubicBezTo>
                        <a:pt x="1427" y="465"/>
                        <a:pt x="1427" y="436"/>
                        <a:pt x="1427" y="408"/>
                      </a:cubicBezTo>
                      <a:cubicBezTo>
                        <a:pt x="1427" y="322"/>
                        <a:pt x="1370" y="236"/>
                        <a:pt x="1256" y="179"/>
                      </a:cubicBezTo>
                      <a:cubicBezTo>
                        <a:pt x="1118" y="57"/>
                        <a:pt x="882" y="0"/>
                        <a:pt x="66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33"/>
                <p:cNvSpPr/>
                <p:nvPr/>
              </p:nvSpPr>
              <p:spPr>
                <a:xfrm>
                  <a:off x="7846075" y="1316675"/>
                  <a:ext cx="35700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986" extrusionOk="0">
                      <a:moveTo>
                        <a:pt x="646" y="0"/>
                      </a:moveTo>
                      <a:cubicBezTo>
                        <a:pt x="591" y="0"/>
                        <a:pt x="537" y="5"/>
                        <a:pt x="486" y="14"/>
                      </a:cubicBezTo>
                      <a:cubicBezTo>
                        <a:pt x="286" y="71"/>
                        <a:pt x="1" y="243"/>
                        <a:pt x="200" y="471"/>
                      </a:cubicBezTo>
                      <a:cubicBezTo>
                        <a:pt x="286" y="585"/>
                        <a:pt x="343" y="642"/>
                        <a:pt x="457" y="699"/>
                      </a:cubicBezTo>
                      <a:cubicBezTo>
                        <a:pt x="486" y="756"/>
                        <a:pt x="543" y="813"/>
                        <a:pt x="600" y="870"/>
                      </a:cubicBezTo>
                      <a:cubicBezTo>
                        <a:pt x="664" y="951"/>
                        <a:pt x="774" y="986"/>
                        <a:pt x="883" y="986"/>
                      </a:cubicBezTo>
                      <a:cubicBezTo>
                        <a:pt x="967" y="986"/>
                        <a:pt x="1051" y="965"/>
                        <a:pt x="1113" y="927"/>
                      </a:cubicBezTo>
                      <a:cubicBezTo>
                        <a:pt x="1199" y="870"/>
                        <a:pt x="1256" y="785"/>
                        <a:pt x="1284" y="699"/>
                      </a:cubicBezTo>
                      <a:cubicBezTo>
                        <a:pt x="1342" y="671"/>
                        <a:pt x="1427" y="528"/>
                        <a:pt x="1370" y="442"/>
                      </a:cubicBezTo>
                      <a:cubicBezTo>
                        <a:pt x="1370" y="442"/>
                        <a:pt x="1370" y="414"/>
                        <a:pt x="1342" y="385"/>
                      </a:cubicBezTo>
                      <a:cubicBezTo>
                        <a:pt x="1222" y="123"/>
                        <a:pt x="924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33"/>
                <p:cNvSpPr/>
                <p:nvPr/>
              </p:nvSpPr>
              <p:spPr>
                <a:xfrm>
                  <a:off x="7791875" y="1490800"/>
                  <a:ext cx="40225" cy="2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958" extrusionOk="0">
                      <a:moveTo>
                        <a:pt x="710" y="0"/>
                      </a:moveTo>
                      <a:cubicBezTo>
                        <a:pt x="605" y="0"/>
                        <a:pt x="502" y="14"/>
                        <a:pt x="400" y="40"/>
                      </a:cubicBezTo>
                      <a:lnTo>
                        <a:pt x="314" y="68"/>
                      </a:lnTo>
                      <a:cubicBezTo>
                        <a:pt x="143" y="125"/>
                        <a:pt x="0" y="297"/>
                        <a:pt x="57" y="496"/>
                      </a:cubicBezTo>
                      <a:cubicBezTo>
                        <a:pt x="114" y="696"/>
                        <a:pt x="342" y="839"/>
                        <a:pt x="542" y="896"/>
                      </a:cubicBezTo>
                      <a:cubicBezTo>
                        <a:pt x="652" y="932"/>
                        <a:pt x="803" y="957"/>
                        <a:pt x="955" y="957"/>
                      </a:cubicBezTo>
                      <a:cubicBezTo>
                        <a:pt x="1278" y="957"/>
                        <a:pt x="1608" y="845"/>
                        <a:pt x="1569" y="496"/>
                      </a:cubicBezTo>
                      <a:cubicBezTo>
                        <a:pt x="1569" y="468"/>
                        <a:pt x="1569" y="468"/>
                        <a:pt x="1569" y="439"/>
                      </a:cubicBezTo>
                      <a:cubicBezTo>
                        <a:pt x="1541" y="240"/>
                        <a:pt x="1255" y="97"/>
                        <a:pt x="1113" y="68"/>
                      </a:cubicBezTo>
                      <a:cubicBezTo>
                        <a:pt x="971" y="21"/>
                        <a:pt x="839" y="0"/>
                        <a:pt x="71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33"/>
                <p:cNvSpPr/>
                <p:nvPr/>
              </p:nvSpPr>
              <p:spPr>
                <a:xfrm>
                  <a:off x="9031600" y="1080200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33"/>
                <p:cNvSpPr/>
                <p:nvPr/>
              </p:nvSpPr>
              <p:spPr>
                <a:xfrm>
                  <a:off x="8959450" y="996875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33"/>
                <p:cNvSpPr/>
                <p:nvPr/>
              </p:nvSpPr>
              <p:spPr>
                <a:xfrm>
                  <a:off x="8893200" y="1066075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33"/>
                <p:cNvSpPr/>
                <p:nvPr/>
              </p:nvSpPr>
              <p:spPr>
                <a:xfrm>
                  <a:off x="8809275" y="972775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33"/>
                <p:cNvSpPr/>
                <p:nvPr/>
              </p:nvSpPr>
              <p:spPr>
                <a:xfrm>
                  <a:off x="8396025" y="845525"/>
                  <a:ext cx="456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081" extrusionOk="0">
                      <a:moveTo>
                        <a:pt x="914" y="1"/>
                      </a:moveTo>
                      <a:cubicBezTo>
                        <a:pt x="629" y="29"/>
                        <a:pt x="372" y="86"/>
                        <a:pt x="172" y="315"/>
                      </a:cubicBezTo>
                      <a:cubicBezTo>
                        <a:pt x="1" y="543"/>
                        <a:pt x="286" y="828"/>
                        <a:pt x="457" y="914"/>
                      </a:cubicBezTo>
                      <a:cubicBezTo>
                        <a:pt x="631" y="1018"/>
                        <a:pt x="848" y="1080"/>
                        <a:pt x="1062" y="1080"/>
                      </a:cubicBezTo>
                      <a:cubicBezTo>
                        <a:pt x="1198" y="1080"/>
                        <a:pt x="1334" y="1055"/>
                        <a:pt x="1456" y="999"/>
                      </a:cubicBezTo>
                      <a:cubicBezTo>
                        <a:pt x="1542" y="971"/>
                        <a:pt x="1599" y="942"/>
                        <a:pt x="1656" y="885"/>
                      </a:cubicBezTo>
                      <a:cubicBezTo>
                        <a:pt x="1741" y="828"/>
                        <a:pt x="1798" y="743"/>
                        <a:pt x="1827" y="657"/>
                      </a:cubicBezTo>
                      <a:cubicBezTo>
                        <a:pt x="1827" y="657"/>
                        <a:pt x="1827" y="628"/>
                        <a:pt x="1827" y="628"/>
                      </a:cubicBezTo>
                      <a:cubicBezTo>
                        <a:pt x="1798" y="200"/>
                        <a:pt x="1285" y="1"/>
                        <a:pt x="9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33"/>
                <p:cNvSpPr/>
                <p:nvPr/>
              </p:nvSpPr>
              <p:spPr>
                <a:xfrm>
                  <a:off x="8494950" y="804000"/>
                  <a:ext cx="1897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60" extrusionOk="0">
                      <a:moveTo>
                        <a:pt x="257" y="0"/>
                      </a:moveTo>
                      <a:cubicBezTo>
                        <a:pt x="225" y="0"/>
                        <a:pt x="199" y="2"/>
                        <a:pt x="181" y="7"/>
                      </a:cubicBezTo>
                      <a:lnTo>
                        <a:pt x="152" y="7"/>
                      </a:lnTo>
                      <a:cubicBezTo>
                        <a:pt x="67" y="35"/>
                        <a:pt x="38" y="92"/>
                        <a:pt x="38" y="178"/>
                      </a:cubicBezTo>
                      <a:cubicBezTo>
                        <a:pt x="67" y="178"/>
                        <a:pt x="67" y="207"/>
                        <a:pt x="67" y="207"/>
                      </a:cubicBezTo>
                      <a:cubicBezTo>
                        <a:pt x="1" y="317"/>
                        <a:pt x="157" y="359"/>
                        <a:pt x="271" y="359"/>
                      </a:cubicBezTo>
                      <a:cubicBezTo>
                        <a:pt x="304" y="359"/>
                        <a:pt x="333" y="356"/>
                        <a:pt x="352" y="349"/>
                      </a:cubicBezTo>
                      <a:cubicBezTo>
                        <a:pt x="390" y="340"/>
                        <a:pt x="425" y="340"/>
                        <a:pt x="458" y="340"/>
                      </a:cubicBezTo>
                      <a:lnTo>
                        <a:pt x="458" y="340"/>
                      </a:lnTo>
                      <a:cubicBezTo>
                        <a:pt x="523" y="340"/>
                        <a:pt x="580" y="340"/>
                        <a:pt x="638" y="264"/>
                      </a:cubicBezTo>
                      <a:cubicBezTo>
                        <a:pt x="758" y="71"/>
                        <a:pt x="43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33"/>
                <p:cNvSpPr/>
                <p:nvPr/>
              </p:nvSpPr>
              <p:spPr>
                <a:xfrm>
                  <a:off x="8438125" y="734750"/>
                  <a:ext cx="3140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33"/>
                <p:cNvSpPr/>
                <p:nvPr/>
              </p:nvSpPr>
              <p:spPr>
                <a:xfrm>
                  <a:off x="8403875" y="793275"/>
                  <a:ext cx="242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19" extrusionOk="0">
                      <a:moveTo>
                        <a:pt x="243" y="1"/>
                      </a:moveTo>
                      <a:cubicBezTo>
                        <a:pt x="115" y="1"/>
                        <a:pt x="1" y="36"/>
                        <a:pt x="1" y="151"/>
                      </a:cubicBezTo>
                      <a:lnTo>
                        <a:pt x="1" y="208"/>
                      </a:lnTo>
                      <a:cubicBezTo>
                        <a:pt x="1" y="236"/>
                        <a:pt x="1" y="236"/>
                        <a:pt x="1" y="265"/>
                      </a:cubicBezTo>
                      <a:cubicBezTo>
                        <a:pt x="1" y="350"/>
                        <a:pt x="58" y="407"/>
                        <a:pt x="115" y="464"/>
                      </a:cubicBezTo>
                      <a:cubicBezTo>
                        <a:pt x="231" y="561"/>
                        <a:pt x="400" y="619"/>
                        <a:pt x="559" y="619"/>
                      </a:cubicBezTo>
                      <a:cubicBezTo>
                        <a:pt x="634" y="619"/>
                        <a:pt x="707" y="606"/>
                        <a:pt x="771" y="578"/>
                      </a:cubicBezTo>
                      <a:cubicBezTo>
                        <a:pt x="942" y="493"/>
                        <a:pt x="971" y="322"/>
                        <a:pt x="828" y="179"/>
                      </a:cubicBezTo>
                      <a:cubicBezTo>
                        <a:pt x="743" y="122"/>
                        <a:pt x="657" y="93"/>
                        <a:pt x="571" y="65"/>
                      </a:cubicBezTo>
                      <a:cubicBezTo>
                        <a:pt x="514" y="36"/>
                        <a:pt x="372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33"/>
                <p:cNvSpPr/>
                <p:nvPr/>
              </p:nvSpPr>
              <p:spPr>
                <a:xfrm>
                  <a:off x="9118600" y="632875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33"/>
                <p:cNvSpPr/>
                <p:nvPr/>
              </p:nvSpPr>
              <p:spPr>
                <a:xfrm>
                  <a:off x="9127875" y="692825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33"/>
                <p:cNvSpPr/>
                <p:nvPr/>
              </p:nvSpPr>
              <p:spPr>
                <a:xfrm>
                  <a:off x="8653525" y="1467800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33"/>
                <p:cNvSpPr/>
                <p:nvPr/>
              </p:nvSpPr>
              <p:spPr>
                <a:xfrm>
                  <a:off x="8791925" y="1440425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33"/>
                <p:cNvSpPr/>
                <p:nvPr/>
              </p:nvSpPr>
              <p:spPr>
                <a:xfrm>
                  <a:off x="8702750" y="1339850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33"/>
                <p:cNvSpPr/>
                <p:nvPr/>
              </p:nvSpPr>
              <p:spPr>
                <a:xfrm>
                  <a:off x="8687775" y="1325450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33"/>
                <p:cNvSpPr/>
                <p:nvPr/>
              </p:nvSpPr>
              <p:spPr>
                <a:xfrm>
                  <a:off x="8671600" y="1410100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33"/>
                <p:cNvSpPr/>
                <p:nvPr/>
              </p:nvSpPr>
              <p:spPr>
                <a:xfrm>
                  <a:off x="8571500" y="1422400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33"/>
                <p:cNvSpPr/>
                <p:nvPr/>
              </p:nvSpPr>
              <p:spPr>
                <a:xfrm>
                  <a:off x="8605025" y="1440425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33"/>
                <p:cNvSpPr/>
                <p:nvPr/>
              </p:nvSpPr>
              <p:spPr>
                <a:xfrm>
                  <a:off x="7864625" y="849525"/>
                  <a:ext cx="32825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691" extrusionOk="0">
                      <a:moveTo>
                        <a:pt x="577" y="1"/>
                      </a:moveTo>
                      <a:cubicBezTo>
                        <a:pt x="449" y="1"/>
                        <a:pt x="323" y="30"/>
                        <a:pt x="229" y="97"/>
                      </a:cubicBezTo>
                      <a:cubicBezTo>
                        <a:pt x="0" y="269"/>
                        <a:pt x="172" y="497"/>
                        <a:pt x="343" y="583"/>
                      </a:cubicBezTo>
                      <a:cubicBezTo>
                        <a:pt x="452" y="645"/>
                        <a:pt x="605" y="691"/>
                        <a:pt x="753" y="691"/>
                      </a:cubicBezTo>
                      <a:cubicBezTo>
                        <a:pt x="875" y="691"/>
                        <a:pt x="994" y="660"/>
                        <a:pt x="1085" y="583"/>
                      </a:cubicBezTo>
                      <a:cubicBezTo>
                        <a:pt x="1313" y="440"/>
                        <a:pt x="1142" y="212"/>
                        <a:pt x="970" y="97"/>
                      </a:cubicBezTo>
                      <a:cubicBezTo>
                        <a:pt x="865" y="37"/>
                        <a:pt x="720" y="1"/>
                        <a:pt x="57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33"/>
                <p:cNvSpPr/>
                <p:nvPr/>
              </p:nvSpPr>
              <p:spPr>
                <a:xfrm>
                  <a:off x="7943800" y="792025"/>
                  <a:ext cx="32825" cy="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43" extrusionOk="0">
                      <a:moveTo>
                        <a:pt x="714" y="1"/>
                      </a:moveTo>
                      <a:cubicBezTo>
                        <a:pt x="457" y="143"/>
                        <a:pt x="229" y="286"/>
                        <a:pt x="0" y="400"/>
                      </a:cubicBezTo>
                      <a:cubicBezTo>
                        <a:pt x="86" y="686"/>
                        <a:pt x="514" y="743"/>
                        <a:pt x="742" y="743"/>
                      </a:cubicBezTo>
                      <a:cubicBezTo>
                        <a:pt x="942" y="743"/>
                        <a:pt x="1313" y="657"/>
                        <a:pt x="1227" y="372"/>
                      </a:cubicBezTo>
                      <a:cubicBezTo>
                        <a:pt x="1170" y="143"/>
                        <a:pt x="885" y="29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33"/>
                <p:cNvSpPr/>
                <p:nvPr/>
              </p:nvSpPr>
              <p:spPr>
                <a:xfrm>
                  <a:off x="7831800" y="682050"/>
                  <a:ext cx="44425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7" h="973" extrusionOk="0">
                      <a:moveTo>
                        <a:pt x="813" y="1"/>
                      </a:moveTo>
                      <a:cubicBezTo>
                        <a:pt x="663" y="1"/>
                        <a:pt x="526" y="23"/>
                        <a:pt x="429" y="63"/>
                      </a:cubicBezTo>
                      <a:cubicBezTo>
                        <a:pt x="1" y="206"/>
                        <a:pt x="86" y="662"/>
                        <a:pt x="457" y="833"/>
                      </a:cubicBezTo>
                      <a:cubicBezTo>
                        <a:pt x="486" y="833"/>
                        <a:pt x="486" y="833"/>
                        <a:pt x="514" y="862"/>
                      </a:cubicBezTo>
                      <a:cubicBezTo>
                        <a:pt x="652" y="912"/>
                        <a:pt x="921" y="973"/>
                        <a:pt x="1170" y="973"/>
                      </a:cubicBezTo>
                      <a:cubicBezTo>
                        <a:pt x="1489" y="973"/>
                        <a:pt x="1777" y="872"/>
                        <a:pt x="1713" y="519"/>
                      </a:cubicBezTo>
                      <a:lnTo>
                        <a:pt x="1713" y="491"/>
                      </a:lnTo>
                      <a:cubicBezTo>
                        <a:pt x="1651" y="143"/>
                        <a:pt x="1193" y="1"/>
                        <a:pt x="8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33"/>
                <p:cNvSpPr/>
                <p:nvPr/>
              </p:nvSpPr>
              <p:spPr>
                <a:xfrm>
                  <a:off x="7849650" y="772850"/>
                  <a:ext cx="25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675" extrusionOk="0">
                      <a:moveTo>
                        <a:pt x="313" y="1"/>
                      </a:moveTo>
                      <a:cubicBezTo>
                        <a:pt x="167" y="1"/>
                        <a:pt x="30" y="49"/>
                        <a:pt x="0" y="197"/>
                      </a:cubicBezTo>
                      <a:cubicBezTo>
                        <a:pt x="0" y="226"/>
                        <a:pt x="0" y="283"/>
                        <a:pt x="0" y="368"/>
                      </a:cubicBezTo>
                      <a:cubicBezTo>
                        <a:pt x="17" y="558"/>
                        <a:pt x="294" y="674"/>
                        <a:pt x="549" y="674"/>
                      </a:cubicBezTo>
                      <a:cubicBezTo>
                        <a:pt x="716" y="674"/>
                        <a:pt x="874" y="624"/>
                        <a:pt x="942" y="511"/>
                      </a:cubicBezTo>
                      <a:cubicBezTo>
                        <a:pt x="942" y="511"/>
                        <a:pt x="942" y="511"/>
                        <a:pt x="942" y="482"/>
                      </a:cubicBezTo>
                      <a:cubicBezTo>
                        <a:pt x="1027" y="340"/>
                        <a:pt x="913" y="197"/>
                        <a:pt x="771" y="112"/>
                      </a:cubicBezTo>
                      <a:cubicBezTo>
                        <a:pt x="742" y="112"/>
                        <a:pt x="713" y="83"/>
                        <a:pt x="656" y="83"/>
                      </a:cubicBezTo>
                      <a:cubicBezTo>
                        <a:pt x="588" y="42"/>
                        <a:pt x="447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33"/>
                <p:cNvSpPr/>
                <p:nvPr/>
              </p:nvSpPr>
              <p:spPr>
                <a:xfrm>
                  <a:off x="7728375" y="832850"/>
                  <a:ext cx="35700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759" extrusionOk="0">
                      <a:moveTo>
                        <a:pt x="602" y="0"/>
                      </a:moveTo>
                      <a:cubicBezTo>
                        <a:pt x="464" y="0"/>
                        <a:pt x="332" y="31"/>
                        <a:pt x="229" y="108"/>
                      </a:cubicBezTo>
                      <a:cubicBezTo>
                        <a:pt x="1" y="279"/>
                        <a:pt x="172" y="536"/>
                        <a:pt x="372" y="650"/>
                      </a:cubicBezTo>
                      <a:cubicBezTo>
                        <a:pt x="497" y="713"/>
                        <a:pt x="665" y="758"/>
                        <a:pt x="829" y="758"/>
                      </a:cubicBezTo>
                      <a:cubicBezTo>
                        <a:pt x="964" y="758"/>
                        <a:pt x="1096" y="728"/>
                        <a:pt x="1199" y="650"/>
                      </a:cubicBezTo>
                      <a:cubicBezTo>
                        <a:pt x="1427" y="479"/>
                        <a:pt x="1256" y="222"/>
                        <a:pt x="1085" y="108"/>
                      </a:cubicBezTo>
                      <a:cubicBezTo>
                        <a:pt x="944" y="46"/>
                        <a:pt x="76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33"/>
                <p:cNvSpPr/>
                <p:nvPr/>
              </p:nvSpPr>
              <p:spPr>
                <a:xfrm>
                  <a:off x="7684150" y="687900"/>
                  <a:ext cx="4140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896" extrusionOk="0">
                      <a:moveTo>
                        <a:pt x="771" y="0"/>
                      </a:moveTo>
                      <a:cubicBezTo>
                        <a:pt x="486" y="0"/>
                        <a:pt x="1" y="171"/>
                        <a:pt x="257" y="514"/>
                      </a:cubicBezTo>
                      <a:cubicBezTo>
                        <a:pt x="372" y="713"/>
                        <a:pt x="600" y="828"/>
                        <a:pt x="800" y="885"/>
                      </a:cubicBezTo>
                      <a:cubicBezTo>
                        <a:pt x="823" y="892"/>
                        <a:pt x="845" y="896"/>
                        <a:pt x="868" y="896"/>
                      </a:cubicBezTo>
                      <a:cubicBezTo>
                        <a:pt x="931" y="896"/>
                        <a:pt x="994" y="869"/>
                        <a:pt x="1056" y="828"/>
                      </a:cubicBezTo>
                      <a:cubicBezTo>
                        <a:pt x="1313" y="799"/>
                        <a:pt x="1656" y="713"/>
                        <a:pt x="1570" y="428"/>
                      </a:cubicBezTo>
                      <a:cubicBezTo>
                        <a:pt x="1484" y="114"/>
                        <a:pt x="1028" y="0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33"/>
                <p:cNvSpPr/>
                <p:nvPr/>
              </p:nvSpPr>
              <p:spPr>
                <a:xfrm>
                  <a:off x="7720575" y="588125"/>
                  <a:ext cx="364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56" extrusionOk="0">
                      <a:moveTo>
                        <a:pt x="619" y="0"/>
                      </a:moveTo>
                      <a:cubicBezTo>
                        <a:pt x="290" y="0"/>
                        <a:pt x="1" y="140"/>
                        <a:pt x="170" y="453"/>
                      </a:cubicBezTo>
                      <a:cubicBezTo>
                        <a:pt x="199" y="510"/>
                        <a:pt x="256" y="653"/>
                        <a:pt x="256" y="738"/>
                      </a:cubicBezTo>
                      <a:cubicBezTo>
                        <a:pt x="272" y="883"/>
                        <a:pt x="450" y="955"/>
                        <a:pt x="624" y="955"/>
                      </a:cubicBezTo>
                      <a:cubicBezTo>
                        <a:pt x="759" y="955"/>
                        <a:pt x="890" y="911"/>
                        <a:pt x="940" y="824"/>
                      </a:cubicBezTo>
                      <a:cubicBezTo>
                        <a:pt x="1026" y="710"/>
                        <a:pt x="1197" y="681"/>
                        <a:pt x="1254" y="539"/>
                      </a:cubicBezTo>
                      <a:cubicBezTo>
                        <a:pt x="1456" y="198"/>
                        <a:pt x="1009" y="0"/>
                        <a:pt x="6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3"/>
                <p:cNvSpPr/>
                <p:nvPr/>
              </p:nvSpPr>
              <p:spPr>
                <a:xfrm>
                  <a:off x="7624675" y="742900"/>
                  <a:ext cx="36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695" extrusionOk="0">
                      <a:moveTo>
                        <a:pt x="806" y="0"/>
                      </a:moveTo>
                      <a:cubicBezTo>
                        <a:pt x="675" y="0"/>
                        <a:pt x="545" y="30"/>
                        <a:pt x="440" y="83"/>
                      </a:cubicBezTo>
                      <a:cubicBezTo>
                        <a:pt x="0" y="314"/>
                        <a:pt x="478" y="695"/>
                        <a:pt x="873" y="695"/>
                      </a:cubicBezTo>
                      <a:cubicBezTo>
                        <a:pt x="966" y="695"/>
                        <a:pt x="1054" y="674"/>
                        <a:pt x="1124" y="625"/>
                      </a:cubicBezTo>
                      <a:cubicBezTo>
                        <a:pt x="1181" y="625"/>
                        <a:pt x="1210" y="625"/>
                        <a:pt x="1238" y="596"/>
                      </a:cubicBezTo>
                      <a:cubicBezTo>
                        <a:pt x="1410" y="539"/>
                        <a:pt x="1467" y="425"/>
                        <a:pt x="1381" y="282"/>
                      </a:cubicBezTo>
                      <a:cubicBezTo>
                        <a:pt x="1255" y="85"/>
                        <a:pt x="1028" y="0"/>
                        <a:pt x="8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33"/>
                <p:cNvSpPr/>
                <p:nvPr/>
              </p:nvSpPr>
              <p:spPr>
                <a:xfrm>
                  <a:off x="7731950" y="908025"/>
                  <a:ext cx="32125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662" extrusionOk="0">
                      <a:moveTo>
                        <a:pt x="549" y="1"/>
                      </a:moveTo>
                      <a:cubicBezTo>
                        <a:pt x="421" y="1"/>
                        <a:pt x="294" y="30"/>
                        <a:pt x="200" y="97"/>
                      </a:cubicBezTo>
                      <a:cubicBezTo>
                        <a:pt x="0" y="240"/>
                        <a:pt x="143" y="468"/>
                        <a:pt x="314" y="554"/>
                      </a:cubicBezTo>
                      <a:cubicBezTo>
                        <a:pt x="439" y="616"/>
                        <a:pt x="590" y="662"/>
                        <a:pt x="739" y="662"/>
                      </a:cubicBezTo>
                      <a:cubicBezTo>
                        <a:pt x="861" y="662"/>
                        <a:pt x="982" y="631"/>
                        <a:pt x="1085" y="554"/>
                      </a:cubicBezTo>
                      <a:cubicBezTo>
                        <a:pt x="1284" y="411"/>
                        <a:pt x="1113" y="183"/>
                        <a:pt x="942" y="97"/>
                      </a:cubicBezTo>
                      <a:cubicBezTo>
                        <a:pt x="837" y="37"/>
                        <a:pt x="692" y="1"/>
                        <a:pt x="54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33"/>
                <p:cNvSpPr/>
                <p:nvPr/>
              </p:nvSpPr>
              <p:spPr>
                <a:xfrm>
                  <a:off x="7617100" y="897600"/>
                  <a:ext cx="30000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814" extrusionOk="0">
                      <a:moveTo>
                        <a:pt x="315" y="1"/>
                      </a:moveTo>
                      <a:cubicBezTo>
                        <a:pt x="200" y="1"/>
                        <a:pt x="115" y="1"/>
                        <a:pt x="1" y="29"/>
                      </a:cubicBezTo>
                      <a:cubicBezTo>
                        <a:pt x="1" y="229"/>
                        <a:pt x="1" y="429"/>
                        <a:pt x="1" y="628"/>
                      </a:cubicBezTo>
                      <a:cubicBezTo>
                        <a:pt x="172" y="731"/>
                        <a:pt x="364" y="813"/>
                        <a:pt x="564" y="813"/>
                      </a:cubicBezTo>
                      <a:cubicBezTo>
                        <a:pt x="697" y="813"/>
                        <a:pt x="834" y="777"/>
                        <a:pt x="971" y="685"/>
                      </a:cubicBezTo>
                      <a:cubicBezTo>
                        <a:pt x="1199" y="514"/>
                        <a:pt x="1028" y="229"/>
                        <a:pt x="800" y="115"/>
                      </a:cubicBezTo>
                      <a:cubicBezTo>
                        <a:pt x="657" y="29"/>
                        <a:pt x="486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33"/>
                <p:cNvSpPr/>
                <p:nvPr/>
              </p:nvSpPr>
              <p:spPr>
                <a:xfrm>
                  <a:off x="7901725" y="644200"/>
                  <a:ext cx="192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465" extrusionOk="0">
                      <a:moveTo>
                        <a:pt x="339" y="1"/>
                      </a:moveTo>
                      <a:cubicBezTo>
                        <a:pt x="308" y="1"/>
                        <a:pt x="279" y="3"/>
                        <a:pt x="257" y="8"/>
                      </a:cubicBezTo>
                      <a:cubicBezTo>
                        <a:pt x="57" y="36"/>
                        <a:pt x="0" y="236"/>
                        <a:pt x="200" y="350"/>
                      </a:cubicBezTo>
                      <a:cubicBezTo>
                        <a:pt x="228" y="350"/>
                        <a:pt x="257" y="350"/>
                        <a:pt x="285" y="379"/>
                      </a:cubicBezTo>
                      <a:cubicBezTo>
                        <a:pt x="328" y="421"/>
                        <a:pt x="457" y="464"/>
                        <a:pt x="567" y="464"/>
                      </a:cubicBezTo>
                      <a:cubicBezTo>
                        <a:pt x="678" y="464"/>
                        <a:pt x="770" y="421"/>
                        <a:pt x="742" y="293"/>
                      </a:cubicBezTo>
                      <a:cubicBezTo>
                        <a:pt x="742" y="293"/>
                        <a:pt x="742" y="264"/>
                        <a:pt x="742" y="236"/>
                      </a:cubicBezTo>
                      <a:cubicBezTo>
                        <a:pt x="766" y="68"/>
                        <a:pt x="50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33"/>
                <p:cNvSpPr/>
                <p:nvPr/>
              </p:nvSpPr>
              <p:spPr>
                <a:xfrm>
                  <a:off x="7853200" y="458650"/>
                  <a:ext cx="27150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615" extrusionOk="0">
                      <a:moveTo>
                        <a:pt x="474" y="0"/>
                      </a:moveTo>
                      <a:cubicBezTo>
                        <a:pt x="375" y="0"/>
                        <a:pt x="279" y="21"/>
                        <a:pt x="201" y="68"/>
                      </a:cubicBezTo>
                      <a:cubicBezTo>
                        <a:pt x="115" y="125"/>
                        <a:pt x="86" y="182"/>
                        <a:pt x="58" y="240"/>
                      </a:cubicBezTo>
                      <a:cubicBezTo>
                        <a:pt x="1" y="439"/>
                        <a:pt x="343" y="553"/>
                        <a:pt x="457" y="582"/>
                      </a:cubicBezTo>
                      <a:cubicBezTo>
                        <a:pt x="486" y="582"/>
                        <a:pt x="514" y="582"/>
                        <a:pt x="543" y="610"/>
                      </a:cubicBezTo>
                      <a:cubicBezTo>
                        <a:pt x="561" y="613"/>
                        <a:pt x="579" y="615"/>
                        <a:pt x="596" y="615"/>
                      </a:cubicBezTo>
                      <a:cubicBezTo>
                        <a:pt x="744" y="615"/>
                        <a:pt x="866" y="513"/>
                        <a:pt x="942" y="411"/>
                      </a:cubicBezTo>
                      <a:cubicBezTo>
                        <a:pt x="1085" y="240"/>
                        <a:pt x="828" y="68"/>
                        <a:pt x="714" y="40"/>
                      </a:cubicBezTo>
                      <a:cubicBezTo>
                        <a:pt x="637" y="14"/>
                        <a:pt x="554" y="0"/>
                        <a:pt x="47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33"/>
                <p:cNvSpPr/>
                <p:nvPr/>
              </p:nvSpPr>
              <p:spPr>
                <a:xfrm>
                  <a:off x="7792575" y="617975"/>
                  <a:ext cx="48550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" h="772" extrusionOk="0">
                      <a:moveTo>
                        <a:pt x="776" y="1"/>
                      </a:moveTo>
                      <a:cubicBezTo>
                        <a:pt x="642" y="1"/>
                        <a:pt x="518" y="27"/>
                        <a:pt x="429" y="87"/>
                      </a:cubicBezTo>
                      <a:cubicBezTo>
                        <a:pt x="0" y="402"/>
                        <a:pt x="677" y="771"/>
                        <a:pt x="1177" y="771"/>
                      </a:cubicBezTo>
                      <a:cubicBezTo>
                        <a:pt x="1309" y="771"/>
                        <a:pt x="1429" y="746"/>
                        <a:pt x="1513" y="686"/>
                      </a:cubicBezTo>
                      <a:cubicBezTo>
                        <a:pt x="1941" y="370"/>
                        <a:pt x="1282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33"/>
                <p:cNvSpPr/>
                <p:nvPr/>
              </p:nvSpPr>
              <p:spPr>
                <a:xfrm>
                  <a:off x="7790450" y="672075"/>
                  <a:ext cx="209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24" extrusionOk="0">
                      <a:moveTo>
                        <a:pt x="341" y="0"/>
                      </a:moveTo>
                      <a:cubicBezTo>
                        <a:pt x="319" y="0"/>
                        <a:pt x="299" y="2"/>
                        <a:pt x="285" y="5"/>
                      </a:cubicBezTo>
                      <a:cubicBezTo>
                        <a:pt x="0" y="34"/>
                        <a:pt x="86" y="291"/>
                        <a:pt x="285" y="348"/>
                      </a:cubicBezTo>
                      <a:lnTo>
                        <a:pt x="371" y="376"/>
                      </a:lnTo>
                      <a:cubicBezTo>
                        <a:pt x="384" y="403"/>
                        <a:pt x="465" y="423"/>
                        <a:pt x="542" y="423"/>
                      </a:cubicBezTo>
                      <a:cubicBezTo>
                        <a:pt x="631" y="423"/>
                        <a:pt x="715" y="396"/>
                        <a:pt x="685" y="319"/>
                      </a:cubicBezTo>
                      <a:lnTo>
                        <a:pt x="713" y="291"/>
                      </a:lnTo>
                      <a:cubicBezTo>
                        <a:pt x="838" y="91"/>
                        <a:pt x="503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33"/>
                <p:cNvSpPr/>
                <p:nvPr/>
              </p:nvSpPr>
              <p:spPr>
                <a:xfrm>
                  <a:off x="8212000" y="323575"/>
                  <a:ext cx="28550" cy="1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684" extrusionOk="0">
                      <a:moveTo>
                        <a:pt x="561" y="1"/>
                      </a:moveTo>
                      <a:cubicBezTo>
                        <a:pt x="504" y="1"/>
                        <a:pt x="448" y="8"/>
                        <a:pt x="400" y="22"/>
                      </a:cubicBezTo>
                      <a:cubicBezTo>
                        <a:pt x="229" y="50"/>
                        <a:pt x="1" y="193"/>
                        <a:pt x="143" y="393"/>
                      </a:cubicBezTo>
                      <a:cubicBezTo>
                        <a:pt x="286" y="564"/>
                        <a:pt x="457" y="621"/>
                        <a:pt x="685" y="678"/>
                      </a:cubicBezTo>
                      <a:cubicBezTo>
                        <a:pt x="708" y="682"/>
                        <a:pt x="729" y="683"/>
                        <a:pt x="750" y="683"/>
                      </a:cubicBezTo>
                      <a:cubicBezTo>
                        <a:pt x="887" y="683"/>
                        <a:pt x="986" y="606"/>
                        <a:pt x="1085" y="507"/>
                      </a:cubicBezTo>
                      <a:cubicBezTo>
                        <a:pt x="1142" y="450"/>
                        <a:pt x="1113" y="336"/>
                        <a:pt x="1056" y="279"/>
                      </a:cubicBezTo>
                      <a:cubicBezTo>
                        <a:pt x="1056" y="250"/>
                        <a:pt x="1056" y="250"/>
                        <a:pt x="1028" y="221"/>
                      </a:cubicBezTo>
                      <a:cubicBezTo>
                        <a:pt x="941" y="70"/>
                        <a:pt x="740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33"/>
                <p:cNvSpPr/>
                <p:nvPr/>
              </p:nvSpPr>
              <p:spPr>
                <a:xfrm>
                  <a:off x="8174200" y="141500"/>
                  <a:ext cx="28550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710" extrusionOk="0">
                      <a:moveTo>
                        <a:pt x="457" y="1"/>
                      </a:moveTo>
                      <a:cubicBezTo>
                        <a:pt x="314" y="1"/>
                        <a:pt x="29" y="58"/>
                        <a:pt x="0" y="257"/>
                      </a:cubicBezTo>
                      <a:cubicBezTo>
                        <a:pt x="0" y="286"/>
                        <a:pt x="0" y="343"/>
                        <a:pt x="29" y="400"/>
                      </a:cubicBezTo>
                      <a:cubicBezTo>
                        <a:pt x="65" y="618"/>
                        <a:pt x="322" y="709"/>
                        <a:pt x="570" y="709"/>
                      </a:cubicBezTo>
                      <a:cubicBezTo>
                        <a:pt x="711" y="709"/>
                        <a:pt x="849" y="680"/>
                        <a:pt x="942" y="628"/>
                      </a:cubicBezTo>
                      <a:lnTo>
                        <a:pt x="913" y="628"/>
                      </a:lnTo>
                      <a:cubicBezTo>
                        <a:pt x="1027" y="600"/>
                        <a:pt x="1142" y="457"/>
                        <a:pt x="1113" y="343"/>
                      </a:cubicBezTo>
                      <a:cubicBezTo>
                        <a:pt x="1113" y="314"/>
                        <a:pt x="1085" y="314"/>
                        <a:pt x="1085" y="286"/>
                      </a:cubicBezTo>
                      <a:cubicBezTo>
                        <a:pt x="999" y="86"/>
                        <a:pt x="742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3"/>
                <p:cNvSpPr/>
                <p:nvPr/>
              </p:nvSpPr>
              <p:spPr>
                <a:xfrm>
                  <a:off x="8269075" y="121350"/>
                  <a:ext cx="30150" cy="1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" h="683" extrusionOk="0">
                      <a:moveTo>
                        <a:pt x="455" y="1"/>
                      </a:moveTo>
                      <a:cubicBezTo>
                        <a:pt x="417" y="1"/>
                        <a:pt x="380" y="3"/>
                        <a:pt x="342" y="8"/>
                      </a:cubicBezTo>
                      <a:cubicBezTo>
                        <a:pt x="143" y="36"/>
                        <a:pt x="0" y="179"/>
                        <a:pt x="114" y="379"/>
                      </a:cubicBezTo>
                      <a:cubicBezTo>
                        <a:pt x="143" y="436"/>
                        <a:pt x="200" y="493"/>
                        <a:pt x="257" y="550"/>
                      </a:cubicBezTo>
                      <a:cubicBezTo>
                        <a:pt x="322" y="628"/>
                        <a:pt x="545" y="683"/>
                        <a:pt x="749" y="683"/>
                      </a:cubicBezTo>
                      <a:cubicBezTo>
                        <a:pt x="990" y="683"/>
                        <a:pt x="1205" y="608"/>
                        <a:pt x="1113" y="407"/>
                      </a:cubicBezTo>
                      <a:cubicBezTo>
                        <a:pt x="1056" y="321"/>
                        <a:pt x="1027" y="264"/>
                        <a:pt x="999" y="207"/>
                      </a:cubicBezTo>
                      <a:cubicBezTo>
                        <a:pt x="855" y="64"/>
                        <a:pt x="652" y="1"/>
                        <a:pt x="45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33"/>
                <p:cNvSpPr/>
                <p:nvPr/>
              </p:nvSpPr>
              <p:spPr>
                <a:xfrm>
                  <a:off x="8205050" y="170375"/>
                  <a:ext cx="48725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773" extrusionOk="0">
                      <a:moveTo>
                        <a:pt x="800" y="0"/>
                      </a:moveTo>
                      <a:cubicBezTo>
                        <a:pt x="653" y="0"/>
                        <a:pt x="517" y="31"/>
                        <a:pt x="421" y="101"/>
                      </a:cubicBezTo>
                      <a:cubicBezTo>
                        <a:pt x="1" y="411"/>
                        <a:pt x="645" y="772"/>
                        <a:pt x="1141" y="772"/>
                      </a:cubicBezTo>
                      <a:cubicBezTo>
                        <a:pt x="1285" y="772"/>
                        <a:pt x="1416" y="742"/>
                        <a:pt x="1505" y="672"/>
                      </a:cubicBezTo>
                      <a:cubicBezTo>
                        <a:pt x="1948" y="362"/>
                        <a:pt x="1309" y="0"/>
                        <a:pt x="80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2" name="Google Shape;3122;p33"/>
                <p:cNvSpPr/>
                <p:nvPr/>
              </p:nvSpPr>
              <p:spPr>
                <a:xfrm>
                  <a:off x="8100000" y="180725"/>
                  <a:ext cx="34275" cy="2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805" extrusionOk="0">
                      <a:moveTo>
                        <a:pt x="714" y="1"/>
                      </a:moveTo>
                      <a:cubicBezTo>
                        <a:pt x="457" y="29"/>
                        <a:pt x="286" y="58"/>
                        <a:pt x="144" y="258"/>
                      </a:cubicBezTo>
                      <a:cubicBezTo>
                        <a:pt x="1" y="429"/>
                        <a:pt x="201" y="628"/>
                        <a:pt x="343" y="686"/>
                      </a:cubicBezTo>
                      <a:cubicBezTo>
                        <a:pt x="467" y="756"/>
                        <a:pt x="623" y="805"/>
                        <a:pt x="778" y="805"/>
                      </a:cubicBezTo>
                      <a:cubicBezTo>
                        <a:pt x="874" y="805"/>
                        <a:pt x="969" y="786"/>
                        <a:pt x="1057" y="743"/>
                      </a:cubicBezTo>
                      <a:cubicBezTo>
                        <a:pt x="1085" y="743"/>
                        <a:pt x="1114" y="714"/>
                        <a:pt x="1142" y="714"/>
                      </a:cubicBezTo>
                      <a:cubicBezTo>
                        <a:pt x="1313" y="628"/>
                        <a:pt x="1371" y="543"/>
                        <a:pt x="1342" y="372"/>
                      </a:cubicBezTo>
                      <a:cubicBezTo>
                        <a:pt x="1342" y="372"/>
                        <a:pt x="1342" y="372"/>
                        <a:pt x="1342" y="343"/>
                      </a:cubicBezTo>
                      <a:cubicBezTo>
                        <a:pt x="1342" y="115"/>
                        <a:pt x="885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3" name="Google Shape;3123;p33"/>
                <p:cNvSpPr/>
                <p:nvPr/>
              </p:nvSpPr>
              <p:spPr>
                <a:xfrm>
                  <a:off x="8166050" y="68425"/>
                  <a:ext cx="28850" cy="1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641" extrusionOk="0">
                      <a:moveTo>
                        <a:pt x="469" y="1"/>
                      </a:moveTo>
                      <a:cubicBezTo>
                        <a:pt x="242" y="1"/>
                        <a:pt x="1" y="87"/>
                        <a:pt x="41" y="327"/>
                      </a:cubicBezTo>
                      <a:cubicBezTo>
                        <a:pt x="41" y="356"/>
                        <a:pt x="41" y="384"/>
                        <a:pt x="41" y="413"/>
                      </a:cubicBezTo>
                      <a:cubicBezTo>
                        <a:pt x="70" y="584"/>
                        <a:pt x="355" y="641"/>
                        <a:pt x="469" y="641"/>
                      </a:cubicBezTo>
                      <a:cubicBezTo>
                        <a:pt x="954" y="641"/>
                        <a:pt x="1154" y="356"/>
                        <a:pt x="926" y="156"/>
                      </a:cubicBezTo>
                      <a:cubicBezTo>
                        <a:pt x="868" y="99"/>
                        <a:pt x="783" y="70"/>
                        <a:pt x="726" y="42"/>
                      </a:cubicBezTo>
                      <a:cubicBezTo>
                        <a:pt x="658" y="16"/>
                        <a:pt x="565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33"/>
                <p:cNvSpPr/>
                <p:nvPr/>
              </p:nvSpPr>
              <p:spPr>
                <a:xfrm>
                  <a:off x="8264775" y="34975"/>
                  <a:ext cx="3785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45" extrusionOk="0">
                      <a:moveTo>
                        <a:pt x="774" y="1"/>
                      </a:moveTo>
                      <a:cubicBezTo>
                        <a:pt x="595" y="1"/>
                        <a:pt x="409" y="49"/>
                        <a:pt x="258" y="124"/>
                      </a:cubicBezTo>
                      <a:cubicBezTo>
                        <a:pt x="1" y="267"/>
                        <a:pt x="229" y="552"/>
                        <a:pt x="400" y="638"/>
                      </a:cubicBezTo>
                      <a:cubicBezTo>
                        <a:pt x="521" y="707"/>
                        <a:pt x="663" y="745"/>
                        <a:pt x="807" y="745"/>
                      </a:cubicBezTo>
                      <a:cubicBezTo>
                        <a:pt x="901" y="745"/>
                        <a:pt x="995" y="729"/>
                        <a:pt x="1085" y="695"/>
                      </a:cubicBezTo>
                      <a:cubicBezTo>
                        <a:pt x="1171" y="666"/>
                        <a:pt x="1171" y="666"/>
                        <a:pt x="1114" y="666"/>
                      </a:cubicBezTo>
                      <a:cubicBezTo>
                        <a:pt x="1285" y="638"/>
                        <a:pt x="1513" y="495"/>
                        <a:pt x="1342" y="267"/>
                      </a:cubicBezTo>
                      <a:cubicBezTo>
                        <a:pt x="1215" y="76"/>
                        <a:pt x="999" y="1"/>
                        <a:pt x="77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33"/>
                <p:cNvSpPr/>
                <p:nvPr/>
              </p:nvSpPr>
              <p:spPr>
                <a:xfrm>
                  <a:off x="8153900" y="218675"/>
                  <a:ext cx="299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" h="475" extrusionOk="0">
                      <a:moveTo>
                        <a:pt x="483" y="0"/>
                      </a:moveTo>
                      <a:cubicBezTo>
                        <a:pt x="400" y="0"/>
                        <a:pt x="324" y="16"/>
                        <a:pt x="270" y="52"/>
                      </a:cubicBezTo>
                      <a:cubicBezTo>
                        <a:pt x="0" y="255"/>
                        <a:pt x="405" y="475"/>
                        <a:pt x="714" y="475"/>
                      </a:cubicBezTo>
                      <a:cubicBezTo>
                        <a:pt x="796" y="475"/>
                        <a:pt x="872" y="459"/>
                        <a:pt x="926" y="423"/>
                      </a:cubicBezTo>
                      <a:cubicBezTo>
                        <a:pt x="1197" y="220"/>
                        <a:pt x="792" y="0"/>
                        <a:pt x="48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33"/>
                <p:cNvSpPr/>
                <p:nvPr/>
              </p:nvSpPr>
              <p:spPr>
                <a:xfrm>
                  <a:off x="7991600" y="201700"/>
                  <a:ext cx="38525" cy="1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89" extrusionOk="0">
                      <a:moveTo>
                        <a:pt x="645" y="1"/>
                      </a:moveTo>
                      <a:cubicBezTo>
                        <a:pt x="527" y="1"/>
                        <a:pt x="412" y="21"/>
                        <a:pt x="285" y="75"/>
                      </a:cubicBezTo>
                      <a:cubicBezTo>
                        <a:pt x="143" y="160"/>
                        <a:pt x="0" y="303"/>
                        <a:pt x="143" y="503"/>
                      </a:cubicBezTo>
                      <a:cubicBezTo>
                        <a:pt x="285" y="703"/>
                        <a:pt x="542" y="760"/>
                        <a:pt x="770" y="788"/>
                      </a:cubicBezTo>
                      <a:cubicBezTo>
                        <a:pt x="999" y="788"/>
                        <a:pt x="1198" y="731"/>
                        <a:pt x="1341" y="560"/>
                      </a:cubicBezTo>
                      <a:cubicBezTo>
                        <a:pt x="1541" y="275"/>
                        <a:pt x="1056" y="46"/>
                        <a:pt x="856" y="18"/>
                      </a:cubicBezTo>
                      <a:cubicBezTo>
                        <a:pt x="783" y="7"/>
                        <a:pt x="714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33"/>
                <p:cNvSpPr/>
                <p:nvPr/>
              </p:nvSpPr>
              <p:spPr>
                <a:xfrm>
                  <a:off x="8236500" y="254325"/>
                  <a:ext cx="280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448" extrusionOk="0">
                      <a:moveTo>
                        <a:pt x="445" y="0"/>
                      </a:moveTo>
                      <a:cubicBezTo>
                        <a:pt x="367" y="0"/>
                        <a:pt x="296" y="16"/>
                        <a:pt x="247" y="53"/>
                      </a:cubicBezTo>
                      <a:cubicBezTo>
                        <a:pt x="0" y="232"/>
                        <a:pt x="390" y="447"/>
                        <a:pt x="678" y="447"/>
                      </a:cubicBezTo>
                      <a:cubicBezTo>
                        <a:pt x="756" y="447"/>
                        <a:pt x="827" y="431"/>
                        <a:pt x="875" y="395"/>
                      </a:cubicBezTo>
                      <a:cubicBezTo>
                        <a:pt x="1122" y="215"/>
                        <a:pt x="733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33"/>
                <p:cNvSpPr/>
                <p:nvPr/>
              </p:nvSpPr>
              <p:spPr>
                <a:xfrm>
                  <a:off x="7921675" y="1064400"/>
                  <a:ext cx="27075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633" extrusionOk="0">
                      <a:moveTo>
                        <a:pt x="467" y="1"/>
                      </a:moveTo>
                      <a:cubicBezTo>
                        <a:pt x="442" y="1"/>
                        <a:pt x="420" y="2"/>
                        <a:pt x="400" y="5"/>
                      </a:cubicBezTo>
                      <a:cubicBezTo>
                        <a:pt x="486" y="5"/>
                        <a:pt x="572" y="34"/>
                        <a:pt x="657" y="62"/>
                      </a:cubicBezTo>
                      <a:lnTo>
                        <a:pt x="343" y="62"/>
                      </a:lnTo>
                      <a:cubicBezTo>
                        <a:pt x="305" y="43"/>
                        <a:pt x="267" y="34"/>
                        <a:pt x="231" y="34"/>
                      </a:cubicBezTo>
                      <a:cubicBezTo>
                        <a:pt x="159" y="34"/>
                        <a:pt x="96" y="72"/>
                        <a:pt x="58" y="148"/>
                      </a:cubicBezTo>
                      <a:cubicBezTo>
                        <a:pt x="1" y="233"/>
                        <a:pt x="1" y="319"/>
                        <a:pt x="58" y="376"/>
                      </a:cubicBezTo>
                      <a:cubicBezTo>
                        <a:pt x="115" y="433"/>
                        <a:pt x="172" y="490"/>
                        <a:pt x="229" y="519"/>
                      </a:cubicBezTo>
                      <a:cubicBezTo>
                        <a:pt x="315" y="576"/>
                        <a:pt x="457" y="604"/>
                        <a:pt x="600" y="633"/>
                      </a:cubicBezTo>
                      <a:lnTo>
                        <a:pt x="629" y="633"/>
                      </a:lnTo>
                      <a:cubicBezTo>
                        <a:pt x="828" y="633"/>
                        <a:pt x="1028" y="576"/>
                        <a:pt x="1057" y="405"/>
                      </a:cubicBezTo>
                      <a:cubicBezTo>
                        <a:pt x="1082" y="121"/>
                        <a:pt x="690" y="1"/>
                        <a:pt x="46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33"/>
                <p:cNvSpPr/>
                <p:nvPr/>
              </p:nvSpPr>
              <p:spPr>
                <a:xfrm>
                  <a:off x="7966700" y="1055325"/>
                  <a:ext cx="33475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593" extrusionOk="0">
                      <a:moveTo>
                        <a:pt x="363" y="0"/>
                      </a:moveTo>
                      <a:cubicBezTo>
                        <a:pt x="270" y="0"/>
                        <a:pt x="184" y="20"/>
                        <a:pt x="169" y="83"/>
                      </a:cubicBezTo>
                      <a:cubicBezTo>
                        <a:pt x="140" y="111"/>
                        <a:pt x="140" y="140"/>
                        <a:pt x="112" y="197"/>
                      </a:cubicBezTo>
                      <a:cubicBezTo>
                        <a:pt x="1" y="485"/>
                        <a:pt x="222" y="592"/>
                        <a:pt x="473" y="592"/>
                      </a:cubicBezTo>
                      <a:cubicBezTo>
                        <a:pt x="868" y="592"/>
                        <a:pt x="1339" y="327"/>
                        <a:pt x="711" y="83"/>
                      </a:cubicBezTo>
                      <a:cubicBezTo>
                        <a:pt x="654" y="54"/>
                        <a:pt x="597" y="54"/>
                        <a:pt x="568" y="26"/>
                      </a:cubicBezTo>
                      <a:cubicBezTo>
                        <a:pt x="517" y="13"/>
                        <a:pt x="437" y="0"/>
                        <a:pt x="36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33"/>
                <p:cNvSpPr/>
                <p:nvPr/>
              </p:nvSpPr>
              <p:spPr>
                <a:xfrm>
                  <a:off x="8582925" y="1148300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33"/>
                <p:cNvSpPr/>
                <p:nvPr/>
              </p:nvSpPr>
              <p:spPr>
                <a:xfrm>
                  <a:off x="8589050" y="1093150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33"/>
                <p:cNvSpPr/>
                <p:nvPr/>
              </p:nvSpPr>
              <p:spPr>
                <a:xfrm>
                  <a:off x="8815450" y="591325"/>
                  <a:ext cx="34275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33"/>
                <p:cNvSpPr/>
                <p:nvPr/>
              </p:nvSpPr>
              <p:spPr>
                <a:xfrm>
                  <a:off x="8854700" y="668800"/>
                  <a:ext cx="314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33"/>
                <p:cNvSpPr/>
                <p:nvPr/>
              </p:nvSpPr>
              <p:spPr>
                <a:xfrm>
                  <a:off x="8767925" y="631875"/>
                  <a:ext cx="311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33"/>
                <p:cNvSpPr/>
                <p:nvPr/>
              </p:nvSpPr>
              <p:spPr>
                <a:xfrm>
                  <a:off x="8529425" y="492225"/>
                  <a:ext cx="3282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33"/>
                <p:cNvSpPr/>
                <p:nvPr/>
              </p:nvSpPr>
              <p:spPr>
                <a:xfrm>
                  <a:off x="8506000" y="445750"/>
                  <a:ext cx="261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33"/>
                <p:cNvSpPr/>
                <p:nvPr/>
              </p:nvSpPr>
              <p:spPr>
                <a:xfrm>
                  <a:off x="8468350" y="491400"/>
                  <a:ext cx="261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33"/>
                <p:cNvSpPr/>
                <p:nvPr/>
              </p:nvSpPr>
              <p:spPr>
                <a:xfrm>
                  <a:off x="8386750" y="453300"/>
                  <a:ext cx="30300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33"/>
                <p:cNvSpPr/>
                <p:nvPr/>
              </p:nvSpPr>
              <p:spPr>
                <a:xfrm>
                  <a:off x="8188350" y="576650"/>
                  <a:ext cx="2435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384" extrusionOk="0">
                      <a:moveTo>
                        <a:pt x="406" y="0"/>
                      </a:moveTo>
                      <a:cubicBezTo>
                        <a:pt x="329" y="0"/>
                        <a:pt x="257" y="17"/>
                        <a:pt x="205" y="56"/>
                      </a:cubicBezTo>
                      <a:cubicBezTo>
                        <a:pt x="0" y="192"/>
                        <a:pt x="338" y="383"/>
                        <a:pt x="600" y="383"/>
                      </a:cubicBezTo>
                      <a:cubicBezTo>
                        <a:pt x="667" y="383"/>
                        <a:pt x="729" y="371"/>
                        <a:pt x="775" y="341"/>
                      </a:cubicBezTo>
                      <a:cubicBezTo>
                        <a:pt x="973" y="188"/>
                        <a:pt x="663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33"/>
                <p:cNvSpPr/>
                <p:nvPr/>
              </p:nvSpPr>
              <p:spPr>
                <a:xfrm>
                  <a:off x="8980950" y="1370525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33"/>
                <p:cNvSpPr/>
                <p:nvPr/>
              </p:nvSpPr>
              <p:spPr>
                <a:xfrm>
                  <a:off x="8984925" y="1307400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2" name="Google Shape;3142;p33"/>
                <p:cNvSpPr/>
                <p:nvPr/>
              </p:nvSpPr>
              <p:spPr>
                <a:xfrm>
                  <a:off x="9030350" y="1306450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3" name="Google Shape;3143;p33"/>
                <p:cNvSpPr/>
                <p:nvPr/>
              </p:nvSpPr>
              <p:spPr>
                <a:xfrm>
                  <a:off x="9106150" y="1844700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4" name="Google Shape;3144;p33"/>
                <p:cNvSpPr/>
                <p:nvPr/>
              </p:nvSpPr>
              <p:spPr>
                <a:xfrm>
                  <a:off x="9034000" y="1761375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5" name="Google Shape;3145;p33"/>
                <p:cNvSpPr/>
                <p:nvPr/>
              </p:nvSpPr>
              <p:spPr>
                <a:xfrm>
                  <a:off x="8967750" y="1830575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33"/>
                <p:cNvSpPr/>
                <p:nvPr/>
              </p:nvSpPr>
              <p:spPr>
                <a:xfrm>
                  <a:off x="8883825" y="1737275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7" name="Google Shape;3147;p33"/>
                <p:cNvSpPr/>
                <p:nvPr/>
              </p:nvSpPr>
              <p:spPr>
                <a:xfrm>
                  <a:off x="8728075" y="2232300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8" name="Google Shape;3148;p33"/>
                <p:cNvSpPr/>
                <p:nvPr/>
              </p:nvSpPr>
              <p:spPr>
                <a:xfrm>
                  <a:off x="8866475" y="2204925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9" name="Google Shape;3149;p33"/>
                <p:cNvSpPr/>
                <p:nvPr/>
              </p:nvSpPr>
              <p:spPr>
                <a:xfrm>
                  <a:off x="8777300" y="2104350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0" name="Google Shape;3150;p33"/>
                <p:cNvSpPr/>
                <p:nvPr/>
              </p:nvSpPr>
              <p:spPr>
                <a:xfrm>
                  <a:off x="8762325" y="2089950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1" name="Google Shape;3151;p33"/>
                <p:cNvSpPr/>
                <p:nvPr/>
              </p:nvSpPr>
              <p:spPr>
                <a:xfrm>
                  <a:off x="8746150" y="2174600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2" name="Google Shape;3152;p33"/>
                <p:cNvSpPr/>
                <p:nvPr/>
              </p:nvSpPr>
              <p:spPr>
                <a:xfrm>
                  <a:off x="8646050" y="2186900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3" name="Google Shape;3153;p33"/>
                <p:cNvSpPr/>
                <p:nvPr/>
              </p:nvSpPr>
              <p:spPr>
                <a:xfrm>
                  <a:off x="8679575" y="2204925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4" name="Google Shape;3154;p33"/>
                <p:cNvSpPr/>
                <p:nvPr/>
              </p:nvSpPr>
              <p:spPr>
                <a:xfrm>
                  <a:off x="8657475" y="1912800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33"/>
                <p:cNvSpPr/>
                <p:nvPr/>
              </p:nvSpPr>
              <p:spPr>
                <a:xfrm>
                  <a:off x="8663600" y="1857650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33"/>
                <p:cNvSpPr/>
                <p:nvPr/>
              </p:nvSpPr>
              <p:spPr>
                <a:xfrm>
                  <a:off x="9055500" y="2135025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33"/>
                <p:cNvSpPr/>
                <p:nvPr/>
              </p:nvSpPr>
              <p:spPr>
                <a:xfrm>
                  <a:off x="9059475" y="2071900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33"/>
                <p:cNvSpPr/>
                <p:nvPr/>
              </p:nvSpPr>
              <p:spPr>
                <a:xfrm>
                  <a:off x="9104900" y="2070950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9" name="Google Shape;3159;p33"/>
                <p:cNvSpPr/>
                <p:nvPr/>
              </p:nvSpPr>
              <p:spPr>
                <a:xfrm>
                  <a:off x="7563625" y="120050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0" name="Google Shape;3160;p33"/>
                <p:cNvSpPr/>
                <p:nvPr/>
              </p:nvSpPr>
              <p:spPr>
                <a:xfrm>
                  <a:off x="7491475" y="36725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33"/>
                <p:cNvSpPr/>
                <p:nvPr/>
              </p:nvSpPr>
              <p:spPr>
                <a:xfrm>
                  <a:off x="7425225" y="105925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2" name="Google Shape;3162;p33"/>
                <p:cNvSpPr/>
                <p:nvPr/>
              </p:nvSpPr>
              <p:spPr>
                <a:xfrm>
                  <a:off x="7185550" y="507650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3" name="Google Shape;3163;p33"/>
                <p:cNvSpPr/>
                <p:nvPr/>
              </p:nvSpPr>
              <p:spPr>
                <a:xfrm>
                  <a:off x="7323950" y="480275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4" name="Google Shape;3164;p33"/>
                <p:cNvSpPr/>
                <p:nvPr/>
              </p:nvSpPr>
              <p:spPr>
                <a:xfrm>
                  <a:off x="7234775" y="379700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5" name="Google Shape;3165;p33"/>
                <p:cNvSpPr/>
                <p:nvPr/>
              </p:nvSpPr>
              <p:spPr>
                <a:xfrm>
                  <a:off x="7219800" y="365300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33"/>
                <p:cNvSpPr/>
                <p:nvPr/>
              </p:nvSpPr>
              <p:spPr>
                <a:xfrm>
                  <a:off x="7203625" y="449950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7" name="Google Shape;3167;p33"/>
                <p:cNvSpPr/>
                <p:nvPr/>
              </p:nvSpPr>
              <p:spPr>
                <a:xfrm>
                  <a:off x="7103525" y="462250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8" name="Google Shape;3168;p33"/>
                <p:cNvSpPr/>
                <p:nvPr/>
              </p:nvSpPr>
              <p:spPr>
                <a:xfrm>
                  <a:off x="7137050" y="480275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33"/>
                <p:cNvSpPr/>
                <p:nvPr/>
              </p:nvSpPr>
              <p:spPr>
                <a:xfrm>
                  <a:off x="7114950" y="188150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0" name="Google Shape;3170;p33"/>
                <p:cNvSpPr/>
                <p:nvPr/>
              </p:nvSpPr>
              <p:spPr>
                <a:xfrm>
                  <a:off x="7121075" y="133000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1" name="Google Shape;3171;p33"/>
                <p:cNvSpPr/>
                <p:nvPr/>
              </p:nvSpPr>
              <p:spPr>
                <a:xfrm>
                  <a:off x="7512975" y="410375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2" name="Google Shape;3172;p33"/>
                <p:cNvSpPr/>
                <p:nvPr/>
              </p:nvSpPr>
              <p:spPr>
                <a:xfrm>
                  <a:off x="7516950" y="347250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3" name="Google Shape;3173;p33"/>
                <p:cNvSpPr/>
                <p:nvPr/>
              </p:nvSpPr>
              <p:spPr>
                <a:xfrm>
                  <a:off x="7562375" y="346300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4" name="Google Shape;3174;p33"/>
                <p:cNvSpPr/>
                <p:nvPr/>
              </p:nvSpPr>
              <p:spPr>
                <a:xfrm>
                  <a:off x="6431950" y="58488"/>
                  <a:ext cx="26575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33"/>
                <p:cNvSpPr/>
                <p:nvPr/>
              </p:nvSpPr>
              <p:spPr>
                <a:xfrm>
                  <a:off x="6450500" y="59763"/>
                  <a:ext cx="725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6" name="Google Shape;3176;p33"/>
                <p:cNvSpPr/>
                <p:nvPr/>
              </p:nvSpPr>
              <p:spPr>
                <a:xfrm>
                  <a:off x="5998975" y="389813"/>
                  <a:ext cx="3140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33"/>
                <p:cNvSpPr/>
                <p:nvPr/>
              </p:nvSpPr>
              <p:spPr>
                <a:xfrm>
                  <a:off x="6752375" y="315088"/>
                  <a:ext cx="59625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33"/>
                <p:cNvSpPr/>
                <p:nvPr/>
              </p:nvSpPr>
              <p:spPr>
                <a:xfrm>
                  <a:off x="6679450" y="287938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9" name="Google Shape;3179;p33"/>
                <p:cNvSpPr/>
                <p:nvPr/>
              </p:nvSpPr>
              <p:spPr>
                <a:xfrm>
                  <a:off x="6688725" y="347888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33"/>
                <p:cNvSpPr/>
                <p:nvPr/>
              </p:nvSpPr>
              <p:spPr>
                <a:xfrm>
                  <a:off x="6376300" y="246388"/>
                  <a:ext cx="34275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33"/>
                <p:cNvSpPr/>
                <p:nvPr/>
              </p:nvSpPr>
              <p:spPr>
                <a:xfrm>
                  <a:off x="6415550" y="323863"/>
                  <a:ext cx="314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33"/>
                <p:cNvSpPr/>
                <p:nvPr/>
              </p:nvSpPr>
              <p:spPr>
                <a:xfrm>
                  <a:off x="6328775" y="286938"/>
                  <a:ext cx="311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33"/>
                <p:cNvSpPr/>
                <p:nvPr/>
              </p:nvSpPr>
              <p:spPr>
                <a:xfrm>
                  <a:off x="6090275" y="147288"/>
                  <a:ext cx="3282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33"/>
                <p:cNvSpPr/>
                <p:nvPr/>
              </p:nvSpPr>
              <p:spPr>
                <a:xfrm>
                  <a:off x="6066850" y="100813"/>
                  <a:ext cx="261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33"/>
                <p:cNvSpPr/>
                <p:nvPr/>
              </p:nvSpPr>
              <p:spPr>
                <a:xfrm>
                  <a:off x="6029200" y="146463"/>
                  <a:ext cx="261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33"/>
                <p:cNvSpPr/>
                <p:nvPr/>
              </p:nvSpPr>
              <p:spPr>
                <a:xfrm>
                  <a:off x="5947600" y="108363"/>
                  <a:ext cx="30300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33"/>
                <p:cNvSpPr/>
                <p:nvPr/>
              </p:nvSpPr>
              <p:spPr>
                <a:xfrm rot="5400000">
                  <a:off x="9078963" y="3080250"/>
                  <a:ext cx="26575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33"/>
                <p:cNvSpPr/>
                <p:nvPr/>
              </p:nvSpPr>
              <p:spPr>
                <a:xfrm rot="5400000">
                  <a:off x="9098263" y="3093525"/>
                  <a:ext cx="725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33"/>
                <p:cNvSpPr/>
                <p:nvPr/>
              </p:nvSpPr>
              <p:spPr>
                <a:xfrm rot="5400000">
                  <a:off x="8743688" y="2648150"/>
                  <a:ext cx="3140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33"/>
                <p:cNvSpPr/>
                <p:nvPr/>
              </p:nvSpPr>
              <p:spPr>
                <a:xfrm rot="5400000">
                  <a:off x="8802038" y="3413400"/>
                  <a:ext cx="59625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33"/>
                <p:cNvSpPr/>
                <p:nvPr/>
              </p:nvSpPr>
              <p:spPr>
                <a:xfrm rot="5400000">
                  <a:off x="8833400" y="3334313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33"/>
                <p:cNvSpPr/>
                <p:nvPr/>
              </p:nvSpPr>
              <p:spPr>
                <a:xfrm rot="5400000">
                  <a:off x="8778975" y="3338488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33"/>
                <p:cNvSpPr/>
                <p:nvPr/>
              </p:nvSpPr>
              <p:spPr>
                <a:xfrm rot="5400000">
                  <a:off x="8886388" y="3027625"/>
                  <a:ext cx="34275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33"/>
                <p:cNvSpPr/>
                <p:nvPr/>
              </p:nvSpPr>
              <p:spPr>
                <a:xfrm rot="5400000">
                  <a:off x="8811425" y="3066513"/>
                  <a:ext cx="314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33"/>
                <p:cNvSpPr/>
                <p:nvPr/>
              </p:nvSpPr>
              <p:spPr>
                <a:xfrm rot="5400000">
                  <a:off x="8847788" y="2978925"/>
                  <a:ext cx="311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33"/>
                <p:cNvSpPr/>
                <p:nvPr/>
              </p:nvSpPr>
              <p:spPr>
                <a:xfrm rot="5400000">
                  <a:off x="8985638" y="2740300"/>
                  <a:ext cx="3282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33"/>
                <p:cNvSpPr/>
                <p:nvPr/>
              </p:nvSpPr>
              <p:spPr>
                <a:xfrm rot="5400000">
                  <a:off x="9039863" y="2717950"/>
                  <a:ext cx="261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33"/>
                <p:cNvSpPr/>
                <p:nvPr/>
              </p:nvSpPr>
              <p:spPr>
                <a:xfrm rot="5400000">
                  <a:off x="8994225" y="2680288"/>
                  <a:ext cx="261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33"/>
                <p:cNvSpPr/>
                <p:nvPr/>
              </p:nvSpPr>
              <p:spPr>
                <a:xfrm rot="5400000">
                  <a:off x="9027775" y="2598313"/>
                  <a:ext cx="30300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33"/>
                <p:cNvSpPr/>
                <p:nvPr/>
              </p:nvSpPr>
              <p:spPr>
                <a:xfrm>
                  <a:off x="8555250" y="2119550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33"/>
                <p:cNvSpPr/>
                <p:nvPr/>
              </p:nvSpPr>
              <p:spPr>
                <a:xfrm>
                  <a:off x="8483100" y="2036225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33"/>
                <p:cNvSpPr/>
                <p:nvPr/>
              </p:nvSpPr>
              <p:spPr>
                <a:xfrm>
                  <a:off x="8416850" y="2105425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33"/>
                <p:cNvSpPr/>
                <p:nvPr/>
              </p:nvSpPr>
              <p:spPr>
                <a:xfrm>
                  <a:off x="8332925" y="2012125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33"/>
                <p:cNvSpPr/>
                <p:nvPr/>
              </p:nvSpPr>
              <p:spPr>
                <a:xfrm>
                  <a:off x="8177175" y="2507150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33"/>
                <p:cNvSpPr/>
                <p:nvPr/>
              </p:nvSpPr>
              <p:spPr>
                <a:xfrm>
                  <a:off x="8315575" y="2479775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33"/>
                <p:cNvSpPr/>
                <p:nvPr/>
              </p:nvSpPr>
              <p:spPr>
                <a:xfrm>
                  <a:off x="8226400" y="2379200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33"/>
                <p:cNvSpPr/>
                <p:nvPr/>
              </p:nvSpPr>
              <p:spPr>
                <a:xfrm>
                  <a:off x="8211425" y="2364800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33"/>
                <p:cNvSpPr/>
                <p:nvPr/>
              </p:nvSpPr>
              <p:spPr>
                <a:xfrm>
                  <a:off x="8195250" y="2449450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33"/>
                <p:cNvSpPr/>
                <p:nvPr/>
              </p:nvSpPr>
              <p:spPr>
                <a:xfrm>
                  <a:off x="8095150" y="2461750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33"/>
                <p:cNvSpPr/>
                <p:nvPr/>
              </p:nvSpPr>
              <p:spPr>
                <a:xfrm>
                  <a:off x="8128675" y="2479775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33"/>
                <p:cNvSpPr/>
                <p:nvPr/>
              </p:nvSpPr>
              <p:spPr>
                <a:xfrm>
                  <a:off x="8106575" y="2187650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33"/>
                <p:cNvSpPr/>
                <p:nvPr/>
              </p:nvSpPr>
              <p:spPr>
                <a:xfrm>
                  <a:off x="8112700" y="2132500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33"/>
                <p:cNvSpPr/>
                <p:nvPr/>
              </p:nvSpPr>
              <p:spPr>
                <a:xfrm>
                  <a:off x="8504600" y="2409875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33"/>
                <p:cNvSpPr/>
                <p:nvPr/>
              </p:nvSpPr>
              <p:spPr>
                <a:xfrm>
                  <a:off x="8508575" y="2346750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33"/>
                <p:cNvSpPr/>
                <p:nvPr/>
              </p:nvSpPr>
              <p:spPr>
                <a:xfrm>
                  <a:off x="8554000" y="2345800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33"/>
                <p:cNvSpPr/>
                <p:nvPr/>
              </p:nvSpPr>
              <p:spPr>
                <a:xfrm>
                  <a:off x="8396025" y="2927275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33"/>
                <p:cNvSpPr/>
                <p:nvPr/>
              </p:nvSpPr>
              <p:spPr>
                <a:xfrm>
                  <a:off x="8534425" y="2899900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33"/>
                <p:cNvSpPr/>
                <p:nvPr/>
              </p:nvSpPr>
              <p:spPr>
                <a:xfrm>
                  <a:off x="8430275" y="2784925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33"/>
                <p:cNvSpPr/>
                <p:nvPr/>
              </p:nvSpPr>
              <p:spPr>
                <a:xfrm>
                  <a:off x="8347525" y="2899900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33"/>
                <p:cNvSpPr/>
                <p:nvPr/>
              </p:nvSpPr>
              <p:spPr>
                <a:xfrm>
                  <a:off x="9093975" y="3746025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33"/>
                <p:cNvSpPr/>
                <p:nvPr/>
              </p:nvSpPr>
              <p:spPr>
                <a:xfrm>
                  <a:off x="9021825" y="3662700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33"/>
                <p:cNvSpPr/>
                <p:nvPr/>
              </p:nvSpPr>
              <p:spPr>
                <a:xfrm>
                  <a:off x="8955575" y="3731900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33"/>
                <p:cNvSpPr/>
                <p:nvPr/>
              </p:nvSpPr>
              <p:spPr>
                <a:xfrm>
                  <a:off x="8871650" y="3638600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33"/>
                <p:cNvSpPr/>
                <p:nvPr/>
              </p:nvSpPr>
              <p:spPr>
                <a:xfrm>
                  <a:off x="9072488" y="4134150"/>
                  <a:ext cx="59625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33"/>
                <p:cNvSpPr/>
                <p:nvPr/>
              </p:nvSpPr>
              <p:spPr>
                <a:xfrm>
                  <a:off x="8999563" y="4107000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33"/>
                <p:cNvSpPr/>
                <p:nvPr/>
              </p:nvSpPr>
              <p:spPr>
                <a:xfrm>
                  <a:off x="9008838" y="4166950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7" name="Google Shape;3227;p33"/>
            <p:cNvGrpSpPr/>
            <p:nvPr/>
          </p:nvGrpSpPr>
          <p:grpSpPr>
            <a:xfrm rot="-4525675">
              <a:off x="248423" y="3694059"/>
              <a:ext cx="1404231" cy="1306240"/>
              <a:chOff x="5212300" y="2549513"/>
              <a:chExt cx="752025" cy="666400"/>
            </a:xfrm>
          </p:grpSpPr>
          <p:sp>
            <p:nvSpPr>
              <p:cNvPr id="3228" name="Google Shape;3228;p33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3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3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3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3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3" name="Google Shape;3233;p33"/>
          <p:cNvSpPr txBox="1"/>
          <p:nvPr/>
        </p:nvSpPr>
        <p:spPr>
          <a:xfrm>
            <a:off x="2876700" y="3284700"/>
            <a:ext cx="339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rgbClr val="59595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rgbClr val="59595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rgbClr val="59595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4" name="Google Shape;3234;p33"/>
          <p:cNvSpPr txBox="1">
            <a:spLocks noGrp="1"/>
          </p:cNvSpPr>
          <p:nvPr>
            <p:ph type="title"/>
          </p:nvPr>
        </p:nvSpPr>
        <p:spPr>
          <a:xfrm>
            <a:off x="692275" y="6441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6" name="Google Shape;3236;p34"/>
          <p:cNvGrpSpPr/>
          <p:nvPr/>
        </p:nvGrpSpPr>
        <p:grpSpPr>
          <a:xfrm>
            <a:off x="8248151" y="4304131"/>
            <a:ext cx="687426" cy="608882"/>
            <a:chOff x="6057125" y="2457013"/>
            <a:chExt cx="752025" cy="666100"/>
          </a:xfrm>
        </p:grpSpPr>
        <p:sp>
          <p:nvSpPr>
            <p:cNvPr id="3237" name="Google Shape;3237;p34"/>
            <p:cNvSpPr/>
            <p:nvPr/>
          </p:nvSpPr>
          <p:spPr>
            <a:xfrm>
              <a:off x="6057125" y="2711463"/>
              <a:ext cx="185475" cy="179900"/>
            </a:xfrm>
            <a:custGeom>
              <a:avLst/>
              <a:gdLst/>
              <a:ahLst/>
              <a:cxnLst/>
              <a:rect l="l" t="t" r="r" b="b"/>
              <a:pathLst>
                <a:path w="7419" h="7196" extrusionOk="0">
                  <a:moveTo>
                    <a:pt x="5266" y="0"/>
                  </a:moveTo>
                  <a:cubicBezTo>
                    <a:pt x="4880" y="0"/>
                    <a:pt x="4449" y="84"/>
                    <a:pt x="3966" y="171"/>
                  </a:cubicBezTo>
                  <a:cubicBezTo>
                    <a:pt x="2369" y="457"/>
                    <a:pt x="685" y="1056"/>
                    <a:pt x="172" y="2511"/>
                  </a:cubicBezTo>
                  <a:cubicBezTo>
                    <a:pt x="57" y="2825"/>
                    <a:pt x="0" y="3196"/>
                    <a:pt x="0" y="3595"/>
                  </a:cubicBezTo>
                  <a:cubicBezTo>
                    <a:pt x="28" y="5556"/>
                    <a:pt x="1044" y="7196"/>
                    <a:pt x="3102" y="7196"/>
                  </a:cubicBezTo>
                  <a:cubicBezTo>
                    <a:pt x="3170" y="7196"/>
                    <a:pt x="3239" y="7194"/>
                    <a:pt x="3310" y="7190"/>
                  </a:cubicBezTo>
                  <a:cubicBezTo>
                    <a:pt x="4737" y="7133"/>
                    <a:pt x="6163" y="6848"/>
                    <a:pt x="6848" y="5450"/>
                  </a:cubicBezTo>
                  <a:cubicBezTo>
                    <a:pt x="7419" y="4337"/>
                    <a:pt x="7419" y="2168"/>
                    <a:pt x="6791" y="970"/>
                  </a:cubicBezTo>
                  <a:cubicBezTo>
                    <a:pt x="6387" y="215"/>
                    <a:pt x="5885" y="0"/>
                    <a:pt x="526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6398850" y="2665413"/>
              <a:ext cx="145475" cy="142375"/>
            </a:xfrm>
            <a:custGeom>
              <a:avLst/>
              <a:gdLst/>
              <a:ahLst/>
              <a:cxnLst/>
              <a:rect l="l" t="t" r="r" b="b"/>
              <a:pathLst>
                <a:path w="5819" h="5695" extrusionOk="0">
                  <a:moveTo>
                    <a:pt x="3591" y="0"/>
                  </a:moveTo>
                  <a:cubicBezTo>
                    <a:pt x="2384" y="0"/>
                    <a:pt x="951" y="751"/>
                    <a:pt x="512" y="1671"/>
                  </a:cubicBezTo>
                  <a:cubicBezTo>
                    <a:pt x="398" y="1899"/>
                    <a:pt x="341" y="2156"/>
                    <a:pt x="284" y="2384"/>
                  </a:cubicBezTo>
                  <a:cubicBezTo>
                    <a:pt x="0" y="4109"/>
                    <a:pt x="1529" y="5694"/>
                    <a:pt x="3214" y="5694"/>
                  </a:cubicBezTo>
                  <a:cubicBezTo>
                    <a:pt x="3396" y="5694"/>
                    <a:pt x="3581" y="5676"/>
                    <a:pt x="3765" y="5637"/>
                  </a:cubicBezTo>
                  <a:cubicBezTo>
                    <a:pt x="5191" y="5351"/>
                    <a:pt x="5819" y="5123"/>
                    <a:pt x="5790" y="3440"/>
                  </a:cubicBezTo>
                  <a:cubicBezTo>
                    <a:pt x="5790" y="2327"/>
                    <a:pt x="5648" y="986"/>
                    <a:pt x="4763" y="330"/>
                  </a:cubicBezTo>
                  <a:cubicBezTo>
                    <a:pt x="4442" y="101"/>
                    <a:pt x="4032" y="0"/>
                    <a:pt x="359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6195800" y="3021338"/>
              <a:ext cx="123850" cy="101775"/>
            </a:xfrm>
            <a:custGeom>
              <a:avLst/>
              <a:gdLst/>
              <a:ahLst/>
              <a:cxnLst/>
              <a:rect l="l" t="t" r="r" b="b"/>
              <a:pathLst>
                <a:path w="4954" h="4071" extrusionOk="0">
                  <a:moveTo>
                    <a:pt x="3515" y="0"/>
                  </a:moveTo>
                  <a:cubicBezTo>
                    <a:pt x="2530" y="0"/>
                    <a:pt x="1203" y="1616"/>
                    <a:pt x="417" y="2613"/>
                  </a:cubicBezTo>
                  <a:cubicBezTo>
                    <a:pt x="1" y="3735"/>
                    <a:pt x="857" y="4070"/>
                    <a:pt x="1716" y="4070"/>
                  </a:cubicBezTo>
                  <a:cubicBezTo>
                    <a:pt x="2037" y="4070"/>
                    <a:pt x="2358" y="4024"/>
                    <a:pt x="2614" y="3954"/>
                  </a:cubicBezTo>
                  <a:cubicBezTo>
                    <a:pt x="3898" y="3554"/>
                    <a:pt x="4953" y="3041"/>
                    <a:pt x="4611" y="1415"/>
                  </a:cubicBezTo>
                  <a:cubicBezTo>
                    <a:pt x="4396" y="385"/>
                    <a:pt x="3996" y="0"/>
                    <a:pt x="351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6705525" y="2619963"/>
              <a:ext cx="103625" cy="91775"/>
            </a:xfrm>
            <a:custGeom>
              <a:avLst/>
              <a:gdLst/>
              <a:ahLst/>
              <a:cxnLst/>
              <a:rect l="l" t="t" r="r" b="b"/>
              <a:pathLst>
                <a:path w="4145" h="3671" extrusionOk="0">
                  <a:moveTo>
                    <a:pt x="2515" y="0"/>
                  </a:moveTo>
                  <a:cubicBezTo>
                    <a:pt x="1625" y="0"/>
                    <a:pt x="532" y="525"/>
                    <a:pt x="0" y="1435"/>
                  </a:cubicBezTo>
                  <a:cubicBezTo>
                    <a:pt x="171" y="2861"/>
                    <a:pt x="171" y="3375"/>
                    <a:pt x="1626" y="3632"/>
                  </a:cubicBezTo>
                  <a:cubicBezTo>
                    <a:pt x="1768" y="3658"/>
                    <a:pt x="1900" y="3670"/>
                    <a:pt x="2025" y="3670"/>
                  </a:cubicBezTo>
                  <a:cubicBezTo>
                    <a:pt x="2982" y="3670"/>
                    <a:pt x="3463" y="2923"/>
                    <a:pt x="3766" y="1863"/>
                  </a:cubicBezTo>
                  <a:cubicBezTo>
                    <a:pt x="4145" y="568"/>
                    <a:pt x="3440" y="0"/>
                    <a:pt x="251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6373975" y="2457013"/>
              <a:ext cx="85400" cy="69050"/>
            </a:xfrm>
            <a:custGeom>
              <a:avLst/>
              <a:gdLst/>
              <a:ahLst/>
              <a:cxnLst/>
              <a:rect l="l" t="t" r="r" b="b"/>
              <a:pathLst>
                <a:path w="3416" h="2762" extrusionOk="0">
                  <a:moveTo>
                    <a:pt x="1156" y="0"/>
                  </a:moveTo>
                  <a:cubicBezTo>
                    <a:pt x="924" y="0"/>
                    <a:pt x="723" y="67"/>
                    <a:pt x="594" y="220"/>
                  </a:cubicBezTo>
                  <a:lnTo>
                    <a:pt x="280" y="392"/>
                  </a:lnTo>
                  <a:cubicBezTo>
                    <a:pt x="1" y="1508"/>
                    <a:pt x="186" y="2762"/>
                    <a:pt x="1424" y="2762"/>
                  </a:cubicBezTo>
                  <a:cubicBezTo>
                    <a:pt x="1451" y="2762"/>
                    <a:pt x="1479" y="2761"/>
                    <a:pt x="1507" y="2760"/>
                  </a:cubicBezTo>
                  <a:cubicBezTo>
                    <a:pt x="2135" y="2731"/>
                    <a:pt x="2819" y="2474"/>
                    <a:pt x="3076" y="1847"/>
                  </a:cubicBezTo>
                  <a:cubicBezTo>
                    <a:pt x="3416" y="986"/>
                    <a:pt x="2049" y="0"/>
                    <a:pt x="115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2" name="Google Shape;3242;p34"/>
          <p:cNvGrpSpPr/>
          <p:nvPr/>
        </p:nvGrpSpPr>
        <p:grpSpPr>
          <a:xfrm>
            <a:off x="7948193" y="196841"/>
            <a:ext cx="976914" cy="802881"/>
            <a:chOff x="8331500" y="2555700"/>
            <a:chExt cx="696900" cy="572750"/>
          </a:xfrm>
        </p:grpSpPr>
        <p:sp>
          <p:nvSpPr>
            <p:cNvPr id="3243" name="Google Shape;3243;p34"/>
            <p:cNvSpPr/>
            <p:nvPr/>
          </p:nvSpPr>
          <p:spPr>
            <a:xfrm>
              <a:off x="8331500" y="2647725"/>
              <a:ext cx="94175" cy="113275"/>
            </a:xfrm>
            <a:custGeom>
              <a:avLst/>
              <a:gdLst/>
              <a:ahLst/>
              <a:cxnLst/>
              <a:rect l="l" t="t" r="r" b="b"/>
              <a:pathLst>
                <a:path w="3767" h="4531" extrusionOk="0">
                  <a:moveTo>
                    <a:pt x="2111" y="0"/>
                  </a:moveTo>
                  <a:cubicBezTo>
                    <a:pt x="1683" y="0"/>
                    <a:pt x="1227" y="229"/>
                    <a:pt x="999" y="628"/>
                  </a:cubicBezTo>
                  <a:cubicBezTo>
                    <a:pt x="856" y="913"/>
                    <a:pt x="685" y="1199"/>
                    <a:pt x="542" y="1455"/>
                  </a:cubicBezTo>
                  <a:cubicBezTo>
                    <a:pt x="371" y="1826"/>
                    <a:pt x="200" y="2197"/>
                    <a:pt x="114" y="2597"/>
                  </a:cubicBezTo>
                  <a:cubicBezTo>
                    <a:pt x="29" y="2911"/>
                    <a:pt x="0" y="3224"/>
                    <a:pt x="86" y="3538"/>
                  </a:cubicBezTo>
                  <a:cubicBezTo>
                    <a:pt x="171" y="3995"/>
                    <a:pt x="571" y="4366"/>
                    <a:pt x="1027" y="4480"/>
                  </a:cubicBezTo>
                  <a:cubicBezTo>
                    <a:pt x="1144" y="4514"/>
                    <a:pt x="1260" y="4530"/>
                    <a:pt x="1375" y="4530"/>
                  </a:cubicBezTo>
                  <a:cubicBezTo>
                    <a:pt x="1739" y="4530"/>
                    <a:pt x="2086" y="4369"/>
                    <a:pt x="2368" y="4109"/>
                  </a:cubicBezTo>
                  <a:cubicBezTo>
                    <a:pt x="2539" y="3966"/>
                    <a:pt x="2682" y="3767"/>
                    <a:pt x="2825" y="3595"/>
                  </a:cubicBezTo>
                  <a:cubicBezTo>
                    <a:pt x="3024" y="3310"/>
                    <a:pt x="3167" y="2939"/>
                    <a:pt x="3310" y="2625"/>
                  </a:cubicBezTo>
                  <a:cubicBezTo>
                    <a:pt x="3338" y="2540"/>
                    <a:pt x="3367" y="2454"/>
                    <a:pt x="3424" y="2369"/>
                  </a:cubicBezTo>
                  <a:cubicBezTo>
                    <a:pt x="3452" y="2311"/>
                    <a:pt x="3481" y="2254"/>
                    <a:pt x="3509" y="2169"/>
                  </a:cubicBezTo>
                  <a:cubicBezTo>
                    <a:pt x="3567" y="2026"/>
                    <a:pt x="3652" y="1912"/>
                    <a:pt x="3681" y="1769"/>
                  </a:cubicBezTo>
                  <a:cubicBezTo>
                    <a:pt x="3766" y="1513"/>
                    <a:pt x="3709" y="1284"/>
                    <a:pt x="3681" y="999"/>
                  </a:cubicBezTo>
                  <a:cubicBezTo>
                    <a:pt x="3624" y="913"/>
                    <a:pt x="3595" y="799"/>
                    <a:pt x="3538" y="714"/>
                  </a:cubicBezTo>
                  <a:cubicBezTo>
                    <a:pt x="3424" y="514"/>
                    <a:pt x="3281" y="343"/>
                    <a:pt x="3082" y="229"/>
                  </a:cubicBezTo>
                  <a:cubicBezTo>
                    <a:pt x="2910" y="143"/>
                    <a:pt x="2739" y="86"/>
                    <a:pt x="2568" y="57"/>
                  </a:cubicBezTo>
                  <a:cubicBezTo>
                    <a:pt x="2425" y="0"/>
                    <a:pt x="2283" y="0"/>
                    <a:pt x="2111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4"/>
            <p:cNvSpPr/>
            <p:nvPr/>
          </p:nvSpPr>
          <p:spPr>
            <a:xfrm>
              <a:off x="8495550" y="2555700"/>
              <a:ext cx="97750" cy="132000"/>
            </a:xfrm>
            <a:custGeom>
              <a:avLst/>
              <a:gdLst/>
              <a:ahLst/>
              <a:cxnLst/>
              <a:rect l="l" t="t" r="r" b="b"/>
              <a:pathLst>
                <a:path w="3910" h="5280" extrusionOk="0">
                  <a:moveTo>
                    <a:pt x="2711" y="1"/>
                  </a:moveTo>
                  <a:cubicBezTo>
                    <a:pt x="2283" y="1"/>
                    <a:pt x="1855" y="229"/>
                    <a:pt x="1627" y="628"/>
                  </a:cubicBezTo>
                  <a:cubicBezTo>
                    <a:pt x="1541" y="771"/>
                    <a:pt x="1456" y="971"/>
                    <a:pt x="1370" y="1142"/>
                  </a:cubicBezTo>
                  <a:lnTo>
                    <a:pt x="1284" y="1199"/>
                  </a:lnTo>
                  <a:cubicBezTo>
                    <a:pt x="1199" y="1256"/>
                    <a:pt x="1113" y="1313"/>
                    <a:pt x="1028" y="1399"/>
                  </a:cubicBezTo>
                  <a:cubicBezTo>
                    <a:pt x="856" y="1541"/>
                    <a:pt x="771" y="1741"/>
                    <a:pt x="714" y="1969"/>
                  </a:cubicBezTo>
                  <a:cubicBezTo>
                    <a:pt x="600" y="2226"/>
                    <a:pt x="485" y="2512"/>
                    <a:pt x="371" y="2768"/>
                  </a:cubicBezTo>
                  <a:cubicBezTo>
                    <a:pt x="257" y="3054"/>
                    <a:pt x="115" y="3367"/>
                    <a:pt x="57" y="3681"/>
                  </a:cubicBezTo>
                  <a:cubicBezTo>
                    <a:pt x="0" y="3881"/>
                    <a:pt x="0" y="4109"/>
                    <a:pt x="57" y="4338"/>
                  </a:cubicBezTo>
                  <a:cubicBezTo>
                    <a:pt x="143" y="4651"/>
                    <a:pt x="371" y="4937"/>
                    <a:pt x="657" y="5108"/>
                  </a:cubicBezTo>
                  <a:cubicBezTo>
                    <a:pt x="856" y="5222"/>
                    <a:pt x="1056" y="5279"/>
                    <a:pt x="1284" y="5279"/>
                  </a:cubicBezTo>
                  <a:cubicBezTo>
                    <a:pt x="1598" y="5279"/>
                    <a:pt x="1969" y="5136"/>
                    <a:pt x="2169" y="4908"/>
                  </a:cubicBezTo>
                  <a:cubicBezTo>
                    <a:pt x="2283" y="4766"/>
                    <a:pt x="2397" y="4623"/>
                    <a:pt x="2511" y="4480"/>
                  </a:cubicBezTo>
                  <a:cubicBezTo>
                    <a:pt x="2540" y="4395"/>
                    <a:pt x="2568" y="4338"/>
                    <a:pt x="2597" y="4252"/>
                  </a:cubicBezTo>
                  <a:lnTo>
                    <a:pt x="2625" y="4223"/>
                  </a:lnTo>
                  <a:cubicBezTo>
                    <a:pt x="2882" y="4109"/>
                    <a:pt x="3110" y="3938"/>
                    <a:pt x="3253" y="3681"/>
                  </a:cubicBezTo>
                  <a:cubicBezTo>
                    <a:pt x="3453" y="3339"/>
                    <a:pt x="3538" y="2911"/>
                    <a:pt x="3653" y="2512"/>
                  </a:cubicBezTo>
                  <a:cubicBezTo>
                    <a:pt x="3767" y="2112"/>
                    <a:pt x="3909" y="1656"/>
                    <a:pt x="3909" y="1228"/>
                  </a:cubicBezTo>
                  <a:cubicBezTo>
                    <a:pt x="3909" y="685"/>
                    <a:pt x="3538" y="200"/>
                    <a:pt x="3025" y="58"/>
                  </a:cubicBezTo>
                  <a:cubicBezTo>
                    <a:pt x="2911" y="29"/>
                    <a:pt x="2797" y="1"/>
                    <a:pt x="2711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4"/>
            <p:cNvSpPr/>
            <p:nvPr/>
          </p:nvSpPr>
          <p:spPr>
            <a:xfrm>
              <a:off x="8352175" y="2828175"/>
              <a:ext cx="94900" cy="140825"/>
            </a:xfrm>
            <a:custGeom>
              <a:avLst/>
              <a:gdLst/>
              <a:ahLst/>
              <a:cxnLst/>
              <a:rect l="l" t="t" r="r" b="b"/>
              <a:pathLst>
                <a:path w="3796" h="5633" extrusionOk="0">
                  <a:moveTo>
                    <a:pt x="2340" y="1"/>
                  </a:moveTo>
                  <a:cubicBezTo>
                    <a:pt x="1741" y="1"/>
                    <a:pt x="1170" y="400"/>
                    <a:pt x="1028" y="1000"/>
                  </a:cubicBezTo>
                  <a:cubicBezTo>
                    <a:pt x="885" y="1513"/>
                    <a:pt x="742" y="1998"/>
                    <a:pt x="628" y="2512"/>
                  </a:cubicBezTo>
                  <a:lnTo>
                    <a:pt x="628" y="2540"/>
                  </a:lnTo>
                  <a:lnTo>
                    <a:pt x="571" y="2597"/>
                  </a:lnTo>
                  <a:cubicBezTo>
                    <a:pt x="514" y="2683"/>
                    <a:pt x="457" y="2797"/>
                    <a:pt x="400" y="2911"/>
                  </a:cubicBezTo>
                  <a:cubicBezTo>
                    <a:pt x="314" y="3054"/>
                    <a:pt x="257" y="3254"/>
                    <a:pt x="172" y="3425"/>
                  </a:cubicBezTo>
                  <a:cubicBezTo>
                    <a:pt x="58" y="3767"/>
                    <a:pt x="0" y="4138"/>
                    <a:pt x="115" y="4481"/>
                  </a:cubicBezTo>
                  <a:cubicBezTo>
                    <a:pt x="172" y="4709"/>
                    <a:pt x="314" y="4908"/>
                    <a:pt x="457" y="5080"/>
                  </a:cubicBezTo>
                  <a:cubicBezTo>
                    <a:pt x="657" y="5308"/>
                    <a:pt x="913" y="5508"/>
                    <a:pt x="1199" y="5593"/>
                  </a:cubicBezTo>
                  <a:cubicBezTo>
                    <a:pt x="1305" y="5620"/>
                    <a:pt x="1414" y="5633"/>
                    <a:pt x="1522" y="5633"/>
                  </a:cubicBezTo>
                  <a:cubicBezTo>
                    <a:pt x="2109" y="5633"/>
                    <a:pt x="2685" y="5254"/>
                    <a:pt x="2854" y="4652"/>
                  </a:cubicBezTo>
                  <a:cubicBezTo>
                    <a:pt x="3139" y="3682"/>
                    <a:pt x="3367" y="2683"/>
                    <a:pt x="3624" y="1713"/>
                  </a:cubicBezTo>
                  <a:cubicBezTo>
                    <a:pt x="3795" y="1000"/>
                    <a:pt x="3396" y="258"/>
                    <a:pt x="2682" y="58"/>
                  </a:cubicBezTo>
                  <a:cubicBezTo>
                    <a:pt x="2568" y="29"/>
                    <a:pt x="2454" y="1"/>
                    <a:pt x="2340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4"/>
            <p:cNvSpPr/>
            <p:nvPr/>
          </p:nvSpPr>
          <p:spPr>
            <a:xfrm>
              <a:off x="8510525" y="2813925"/>
              <a:ext cx="85625" cy="107025"/>
            </a:xfrm>
            <a:custGeom>
              <a:avLst/>
              <a:gdLst/>
              <a:ahLst/>
              <a:cxnLst/>
              <a:rect l="l" t="t" r="r" b="b"/>
              <a:pathLst>
                <a:path w="3425" h="4281" extrusionOk="0">
                  <a:moveTo>
                    <a:pt x="1884" y="0"/>
                  </a:moveTo>
                  <a:cubicBezTo>
                    <a:pt x="1684" y="29"/>
                    <a:pt x="1513" y="57"/>
                    <a:pt x="1370" y="172"/>
                  </a:cubicBezTo>
                  <a:cubicBezTo>
                    <a:pt x="1285" y="200"/>
                    <a:pt x="1227" y="257"/>
                    <a:pt x="1170" y="314"/>
                  </a:cubicBezTo>
                  <a:cubicBezTo>
                    <a:pt x="1085" y="371"/>
                    <a:pt x="1028" y="428"/>
                    <a:pt x="971" y="542"/>
                  </a:cubicBezTo>
                  <a:lnTo>
                    <a:pt x="914" y="685"/>
                  </a:lnTo>
                  <a:lnTo>
                    <a:pt x="800" y="885"/>
                  </a:lnTo>
                  <a:cubicBezTo>
                    <a:pt x="714" y="1056"/>
                    <a:pt x="657" y="1199"/>
                    <a:pt x="600" y="1341"/>
                  </a:cubicBezTo>
                  <a:cubicBezTo>
                    <a:pt x="486" y="1598"/>
                    <a:pt x="372" y="1855"/>
                    <a:pt x="257" y="2112"/>
                  </a:cubicBezTo>
                  <a:cubicBezTo>
                    <a:pt x="143" y="2426"/>
                    <a:pt x="58" y="2796"/>
                    <a:pt x="115" y="3110"/>
                  </a:cubicBezTo>
                  <a:lnTo>
                    <a:pt x="86" y="3196"/>
                  </a:lnTo>
                  <a:cubicBezTo>
                    <a:pt x="1" y="3396"/>
                    <a:pt x="58" y="3652"/>
                    <a:pt x="172" y="3852"/>
                  </a:cubicBezTo>
                  <a:cubicBezTo>
                    <a:pt x="286" y="4052"/>
                    <a:pt x="457" y="4195"/>
                    <a:pt x="657" y="4252"/>
                  </a:cubicBezTo>
                  <a:cubicBezTo>
                    <a:pt x="733" y="4271"/>
                    <a:pt x="809" y="4280"/>
                    <a:pt x="884" y="4280"/>
                  </a:cubicBezTo>
                  <a:cubicBezTo>
                    <a:pt x="1034" y="4280"/>
                    <a:pt x="1180" y="4242"/>
                    <a:pt x="1313" y="4166"/>
                  </a:cubicBezTo>
                  <a:lnTo>
                    <a:pt x="1342" y="4137"/>
                  </a:lnTo>
                  <a:cubicBezTo>
                    <a:pt x="1456" y="4137"/>
                    <a:pt x="1570" y="4137"/>
                    <a:pt x="1684" y="4109"/>
                  </a:cubicBezTo>
                  <a:cubicBezTo>
                    <a:pt x="1727" y="4114"/>
                    <a:pt x="1770" y="4116"/>
                    <a:pt x="1814" y="4116"/>
                  </a:cubicBezTo>
                  <a:cubicBezTo>
                    <a:pt x="2034" y="4116"/>
                    <a:pt x="2264" y="4057"/>
                    <a:pt x="2454" y="3938"/>
                  </a:cubicBezTo>
                  <a:cubicBezTo>
                    <a:pt x="2768" y="3767"/>
                    <a:pt x="2911" y="3538"/>
                    <a:pt x="3025" y="3224"/>
                  </a:cubicBezTo>
                  <a:cubicBezTo>
                    <a:pt x="3111" y="2996"/>
                    <a:pt x="3168" y="2796"/>
                    <a:pt x="3225" y="2597"/>
                  </a:cubicBezTo>
                  <a:cubicBezTo>
                    <a:pt x="3282" y="2483"/>
                    <a:pt x="3282" y="2397"/>
                    <a:pt x="3310" y="2283"/>
                  </a:cubicBezTo>
                  <a:cubicBezTo>
                    <a:pt x="3367" y="1998"/>
                    <a:pt x="3424" y="1655"/>
                    <a:pt x="3339" y="1370"/>
                  </a:cubicBezTo>
                  <a:cubicBezTo>
                    <a:pt x="3253" y="1113"/>
                    <a:pt x="3139" y="856"/>
                    <a:pt x="2939" y="685"/>
                  </a:cubicBezTo>
                  <a:lnTo>
                    <a:pt x="2768" y="571"/>
                  </a:lnTo>
                  <a:lnTo>
                    <a:pt x="2768" y="542"/>
                  </a:lnTo>
                  <a:cubicBezTo>
                    <a:pt x="2654" y="343"/>
                    <a:pt x="2569" y="286"/>
                    <a:pt x="2369" y="143"/>
                  </a:cubicBezTo>
                  <a:cubicBezTo>
                    <a:pt x="2226" y="57"/>
                    <a:pt x="2055" y="0"/>
                    <a:pt x="1884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4"/>
            <p:cNvSpPr/>
            <p:nvPr/>
          </p:nvSpPr>
          <p:spPr>
            <a:xfrm>
              <a:off x="8713100" y="2823900"/>
              <a:ext cx="96325" cy="137050"/>
            </a:xfrm>
            <a:custGeom>
              <a:avLst/>
              <a:gdLst/>
              <a:ahLst/>
              <a:cxnLst/>
              <a:rect l="l" t="t" r="r" b="b"/>
              <a:pathLst>
                <a:path w="3853" h="5482" extrusionOk="0">
                  <a:moveTo>
                    <a:pt x="2940" y="4452"/>
                  </a:moveTo>
                  <a:lnTo>
                    <a:pt x="2911" y="4480"/>
                  </a:lnTo>
                  <a:lnTo>
                    <a:pt x="2940" y="4480"/>
                  </a:lnTo>
                  <a:lnTo>
                    <a:pt x="2940" y="4452"/>
                  </a:lnTo>
                  <a:close/>
                  <a:moveTo>
                    <a:pt x="2369" y="1"/>
                  </a:moveTo>
                  <a:cubicBezTo>
                    <a:pt x="2112" y="1"/>
                    <a:pt x="1855" y="86"/>
                    <a:pt x="1656" y="200"/>
                  </a:cubicBezTo>
                  <a:cubicBezTo>
                    <a:pt x="1570" y="258"/>
                    <a:pt x="1456" y="343"/>
                    <a:pt x="1370" y="400"/>
                  </a:cubicBezTo>
                  <a:cubicBezTo>
                    <a:pt x="1199" y="600"/>
                    <a:pt x="1085" y="800"/>
                    <a:pt x="999" y="1028"/>
                  </a:cubicBezTo>
                  <a:cubicBezTo>
                    <a:pt x="857" y="1399"/>
                    <a:pt x="714" y="1741"/>
                    <a:pt x="571" y="2084"/>
                  </a:cubicBezTo>
                  <a:cubicBezTo>
                    <a:pt x="429" y="2455"/>
                    <a:pt x="258" y="2825"/>
                    <a:pt x="143" y="3225"/>
                  </a:cubicBezTo>
                  <a:cubicBezTo>
                    <a:pt x="1" y="3624"/>
                    <a:pt x="86" y="4052"/>
                    <a:pt x="315" y="4395"/>
                  </a:cubicBezTo>
                  <a:cubicBezTo>
                    <a:pt x="400" y="4880"/>
                    <a:pt x="771" y="5308"/>
                    <a:pt x="1256" y="5422"/>
                  </a:cubicBezTo>
                  <a:cubicBezTo>
                    <a:pt x="1388" y="5462"/>
                    <a:pt x="1519" y="5481"/>
                    <a:pt x="1647" y="5481"/>
                  </a:cubicBezTo>
                  <a:cubicBezTo>
                    <a:pt x="1879" y="5481"/>
                    <a:pt x="2099" y="5418"/>
                    <a:pt x="2283" y="5308"/>
                  </a:cubicBezTo>
                  <a:cubicBezTo>
                    <a:pt x="2397" y="5222"/>
                    <a:pt x="2483" y="5165"/>
                    <a:pt x="2569" y="5079"/>
                  </a:cubicBezTo>
                  <a:cubicBezTo>
                    <a:pt x="2740" y="4908"/>
                    <a:pt x="2854" y="4709"/>
                    <a:pt x="2911" y="4509"/>
                  </a:cubicBezTo>
                  <a:lnTo>
                    <a:pt x="2911" y="4452"/>
                  </a:lnTo>
                  <a:cubicBezTo>
                    <a:pt x="3025" y="4195"/>
                    <a:pt x="3139" y="3910"/>
                    <a:pt x="3225" y="3653"/>
                  </a:cubicBezTo>
                  <a:cubicBezTo>
                    <a:pt x="3368" y="3282"/>
                    <a:pt x="3510" y="2911"/>
                    <a:pt x="3567" y="2540"/>
                  </a:cubicBezTo>
                  <a:cubicBezTo>
                    <a:pt x="3624" y="2369"/>
                    <a:pt x="3624" y="2226"/>
                    <a:pt x="3624" y="2055"/>
                  </a:cubicBezTo>
                  <a:cubicBezTo>
                    <a:pt x="3653" y="1969"/>
                    <a:pt x="3681" y="1884"/>
                    <a:pt x="3738" y="1798"/>
                  </a:cubicBezTo>
                  <a:cubicBezTo>
                    <a:pt x="3853" y="1456"/>
                    <a:pt x="3767" y="999"/>
                    <a:pt x="3596" y="714"/>
                  </a:cubicBezTo>
                  <a:cubicBezTo>
                    <a:pt x="3396" y="400"/>
                    <a:pt x="3082" y="143"/>
                    <a:pt x="2740" y="58"/>
                  </a:cubicBezTo>
                  <a:cubicBezTo>
                    <a:pt x="2626" y="29"/>
                    <a:pt x="2483" y="1"/>
                    <a:pt x="236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4"/>
            <p:cNvSpPr/>
            <p:nvPr/>
          </p:nvSpPr>
          <p:spPr>
            <a:xfrm>
              <a:off x="8504825" y="3010075"/>
              <a:ext cx="88475" cy="118375"/>
            </a:xfrm>
            <a:custGeom>
              <a:avLst/>
              <a:gdLst/>
              <a:ahLst/>
              <a:cxnLst/>
              <a:rect l="l" t="t" r="r" b="b"/>
              <a:pathLst>
                <a:path w="3539" h="4735" extrusionOk="0">
                  <a:moveTo>
                    <a:pt x="2169" y="1"/>
                  </a:moveTo>
                  <a:cubicBezTo>
                    <a:pt x="1941" y="1"/>
                    <a:pt x="1741" y="58"/>
                    <a:pt x="1570" y="143"/>
                  </a:cubicBezTo>
                  <a:cubicBezTo>
                    <a:pt x="1341" y="286"/>
                    <a:pt x="1085" y="543"/>
                    <a:pt x="1028" y="828"/>
                  </a:cubicBezTo>
                  <a:lnTo>
                    <a:pt x="999" y="885"/>
                  </a:lnTo>
                  <a:cubicBezTo>
                    <a:pt x="856" y="1056"/>
                    <a:pt x="771" y="1256"/>
                    <a:pt x="714" y="1456"/>
                  </a:cubicBezTo>
                  <a:cubicBezTo>
                    <a:pt x="685" y="1513"/>
                    <a:pt x="657" y="1598"/>
                    <a:pt x="657" y="1656"/>
                  </a:cubicBezTo>
                  <a:cubicBezTo>
                    <a:pt x="600" y="1798"/>
                    <a:pt x="542" y="1941"/>
                    <a:pt x="514" y="2055"/>
                  </a:cubicBezTo>
                  <a:cubicBezTo>
                    <a:pt x="485" y="2141"/>
                    <a:pt x="457" y="2226"/>
                    <a:pt x="428" y="2312"/>
                  </a:cubicBezTo>
                  <a:cubicBezTo>
                    <a:pt x="343" y="2540"/>
                    <a:pt x="257" y="2740"/>
                    <a:pt x="200" y="2968"/>
                  </a:cubicBezTo>
                  <a:cubicBezTo>
                    <a:pt x="0" y="3567"/>
                    <a:pt x="314" y="4252"/>
                    <a:pt x="828" y="4537"/>
                  </a:cubicBezTo>
                  <a:cubicBezTo>
                    <a:pt x="1042" y="4668"/>
                    <a:pt x="1295" y="4734"/>
                    <a:pt x="1549" y="4734"/>
                  </a:cubicBezTo>
                  <a:cubicBezTo>
                    <a:pt x="1905" y="4734"/>
                    <a:pt x="2261" y="4604"/>
                    <a:pt x="2511" y="4338"/>
                  </a:cubicBezTo>
                  <a:cubicBezTo>
                    <a:pt x="2654" y="4166"/>
                    <a:pt x="2768" y="4024"/>
                    <a:pt x="2854" y="3824"/>
                  </a:cubicBezTo>
                  <a:cubicBezTo>
                    <a:pt x="2939" y="3681"/>
                    <a:pt x="2996" y="3510"/>
                    <a:pt x="3053" y="3339"/>
                  </a:cubicBezTo>
                  <a:lnTo>
                    <a:pt x="3110" y="3196"/>
                  </a:lnTo>
                  <a:cubicBezTo>
                    <a:pt x="3196" y="3082"/>
                    <a:pt x="3253" y="2939"/>
                    <a:pt x="3310" y="2768"/>
                  </a:cubicBezTo>
                  <a:cubicBezTo>
                    <a:pt x="3367" y="2597"/>
                    <a:pt x="3453" y="2426"/>
                    <a:pt x="3481" y="2226"/>
                  </a:cubicBezTo>
                  <a:lnTo>
                    <a:pt x="3538" y="1827"/>
                  </a:lnTo>
                  <a:cubicBezTo>
                    <a:pt x="3538" y="1570"/>
                    <a:pt x="3453" y="1342"/>
                    <a:pt x="3339" y="1113"/>
                  </a:cubicBezTo>
                  <a:cubicBezTo>
                    <a:pt x="3310" y="600"/>
                    <a:pt x="2939" y="172"/>
                    <a:pt x="2483" y="58"/>
                  </a:cubicBezTo>
                  <a:cubicBezTo>
                    <a:pt x="2369" y="29"/>
                    <a:pt x="2254" y="1"/>
                    <a:pt x="216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4"/>
            <p:cNvSpPr/>
            <p:nvPr/>
          </p:nvSpPr>
          <p:spPr>
            <a:xfrm>
              <a:off x="8813675" y="2628450"/>
              <a:ext cx="92750" cy="114600"/>
            </a:xfrm>
            <a:custGeom>
              <a:avLst/>
              <a:gdLst/>
              <a:ahLst/>
              <a:cxnLst/>
              <a:rect l="l" t="t" r="r" b="b"/>
              <a:pathLst>
                <a:path w="3710" h="4584" extrusionOk="0">
                  <a:moveTo>
                    <a:pt x="2141" y="1"/>
                  </a:moveTo>
                  <a:cubicBezTo>
                    <a:pt x="1998" y="1"/>
                    <a:pt x="1884" y="30"/>
                    <a:pt x="1741" y="30"/>
                  </a:cubicBezTo>
                  <a:cubicBezTo>
                    <a:pt x="1484" y="115"/>
                    <a:pt x="1285" y="229"/>
                    <a:pt x="1085" y="429"/>
                  </a:cubicBezTo>
                  <a:cubicBezTo>
                    <a:pt x="885" y="600"/>
                    <a:pt x="743" y="828"/>
                    <a:pt x="600" y="1057"/>
                  </a:cubicBezTo>
                  <a:cubicBezTo>
                    <a:pt x="514" y="1142"/>
                    <a:pt x="457" y="1256"/>
                    <a:pt x="400" y="1371"/>
                  </a:cubicBezTo>
                  <a:cubicBezTo>
                    <a:pt x="315" y="1542"/>
                    <a:pt x="229" y="1741"/>
                    <a:pt x="172" y="1941"/>
                  </a:cubicBezTo>
                  <a:cubicBezTo>
                    <a:pt x="86" y="2198"/>
                    <a:pt x="86" y="2455"/>
                    <a:pt x="29" y="2683"/>
                  </a:cubicBezTo>
                  <a:cubicBezTo>
                    <a:pt x="1" y="3025"/>
                    <a:pt x="86" y="3368"/>
                    <a:pt x="229" y="3653"/>
                  </a:cubicBezTo>
                  <a:cubicBezTo>
                    <a:pt x="372" y="3967"/>
                    <a:pt x="571" y="4224"/>
                    <a:pt x="857" y="4395"/>
                  </a:cubicBezTo>
                  <a:cubicBezTo>
                    <a:pt x="1088" y="4522"/>
                    <a:pt x="1342" y="4583"/>
                    <a:pt x="1595" y="4583"/>
                  </a:cubicBezTo>
                  <a:cubicBezTo>
                    <a:pt x="1967" y="4583"/>
                    <a:pt x="2337" y="4450"/>
                    <a:pt x="2626" y="4195"/>
                  </a:cubicBezTo>
                  <a:cubicBezTo>
                    <a:pt x="2740" y="4138"/>
                    <a:pt x="2854" y="4024"/>
                    <a:pt x="2940" y="3910"/>
                  </a:cubicBezTo>
                  <a:cubicBezTo>
                    <a:pt x="3082" y="3710"/>
                    <a:pt x="3225" y="3567"/>
                    <a:pt x="3339" y="3368"/>
                  </a:cubicBezTo>
                  <a:cubicBezTo>
                    <a:pt x="3453" y="3140"/>
                    <a:pt x="3596" y="2883"/>
                    <a:pt x="3653" y="2626"/>
                  </a:cubicBezTo>
                  <a:cubicBezTo>
                    <a:pt x="3710" y="2341"/>
                    <a:pt x="3710" y="2055"/>
                    <a:pt x="3653" y="1770"/>
                  </a:cubicBezTo>
                  <a:lnTo>
                    <a:pt x="3624" y="1684"/>
                  </a:lnTo>
                  <a:cubicBezTo>
                    <a:pt x="3653" y="1485"/>
                    <a:pt x="3624" y="1285"/>
                    <a:pt x="3567" y="1085"/>
                  </a:cubicBezTo>
                  <a:cubicBezTo>
                    <a:pt x="3539" y="971"/>
                    <a:pt x="3482" y="857"/>
                    <a:pt x="3425" y="743"/>
                  </a:cubicBezTo>
                  <a:cubicBezTo>
                    <a:pt x="3311" y="515"/>
                    <a:pt x="3139" y="343"/>
                    <a:pt x="2911" y="201"/>
                  </a:cubicBezTo>
                  <a:lnTo>
                    <a:pt x="2883" y="201"/>
                  </a:lnTo>
                  <a:cubicBezTo>
                    <a:pt x="2654" y="58"/>
                    <a:pt x="2398" y="1"/>
                    <a:pt x="2141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4"/>
            <p:cNvSpPr/>
            <p:nvPr/>
          </p:nvSpPr>
          <p:spPr>
            <a:xfrm>
              <a:off x="8932100" y="2770400"/>
              <a:ext cx="96300" cy="132825"/>
            </a:xfrm>
            <a:custGeom>
              <a:avLst/>
              <a:gdLst/>
              <a:ahLst/>
              <a:cxnLst/>
              <a:rect l="l" t="t" r="r" b="b"/>
              <a:pathLst>
                <a:path w="3852" h="5313" extrusionOk="0">
                  <a:moveTo>
                    <a:pt x="1826" y="1"/>
                  </a:moveTo>
                  <a:cubicBezTo>
                    <a:pt x="1626" y="1"/>
                    <a:pt x="1427" y="58"/>
                    <a:pt x="1227" y="144"/>
                  </a:cubicBezTo>
                  <a:cubicBezTo>
                    <a:pt x="999" y="286"/>
                    <a:pt x="771" y="543"/>
                    <a:pt x="713" y="828"/>
                  </a:cubicBezTo>
                  <a:cubicBezTo>
                    <a:pt x="571" y="1199"/>
                    <a:pt x="485" y="1599"/>
                    <a:pt x="371" y="1998"/>
                  </a:cubicBezTo>
                  <a:cubicBezTo>
                    <a:pt x="285" y="2369"/>
                    <a:pt x="171" y="2740"/>
                    <a:pt x="114" y="3111"/>
                  </a:cubicBezTo>
                  <a:lnTo>
                    <a:pt x="86" y="3254"/>
                  </a:lnTo>
                  <a:cubicBezTo>
                    <a:pt x="0" y="3596"/>
                    <a:pt x="0" y="3824"/>
                    <a:pt x="57" y="4138"/>
                  </a:cubicBezTo>
                  <a:cubicBezTo>
                    <a:pt x="114" y="4423"/>
                    <a:pt x="285" y="4709"/>
                    <a:pt x="485" y="4908"/>
                  </a:cubicBezTo>
                  <a:cubicBezTo>
                    <a:pt x="656" y="5080"/>
                    <a:pt x="885" y="5194"/>
                    <a:pt x="1113" y="5251"/>
                  </a:cubicBezTo>
                  <a:cubicBezTo>
                    <a:pt x="1256" y="5279"/>
                    <a:pt x="1398" y="5308"/>
                    <a:pt x="1541" y="5308"/>
                  </a:cubicBezTo>
                  <a:cubicBezTo>
                    <a:pt x="1568" y="5311"/>
                    <a:pt x="1595" y="5312"/>
                    <a:pt x="1623" y="5312"/>
                  </a:cubicBezTo>
                  <a:cubicBezTo>
                    <a:pt x="1862" y="5312"/>
                    <a:pt x="2132" y="5207"/>
                    <a:pt x="2311" y="5080"/>
                  </a:cubicBezTo>
                  <a:cubicBezTo>
                    <a:pt x="2454" y="5023"/>
                    <a:pt x="2568" y="4908"/>
                    <a:pt x="2654" y="4794"/>
                  </a:cubicBezTo>
                  <a:cubicBezTo>
                    <a:pt x="2739" y="4680"/>
                    <a:pt x="2825" y="4566"/>
                    <a:pt x="2910" y="4452"/>
                  </a:cubicBezTo>
                  <a:cubicBezTo>
                    <a:pt x="2967" y="4338"/>
                    <a:pt x="3025" y="4252"/>
                    <a:pt x="3082" y="4138"/>
                  </a:cubicBezTo>
                  <a:cubicBezTo>
                    <a:pt x="3253" y="3796"/>
                    <a:pt x="3367" y="3425"/>
                    <a:pt x="3567" y="3082"/>
                  </a:cubicBezTo>
                  <a:cubicBezTo>
                    <a:pt x="3852" y="2597"/>
                    <a:pt x="3852" y="2027"/>
                    <a:pt x="3567" y="1570"/>
                  </a:cubicBezTo>
                  <a:cubicBezTo>
                    <a:pt x="3453" y="1342"/>
                    <a:pt x="3253" y="1171"/>
                    <a:pt x="3025" y="1028"/>
                  </a:cubicBezTo>
                  <a:lnTo>
                    <a:pt x="2967" y="857"/>
                  </a:lnTo>
                  <a:cubicBezTo>
                    <a:pt x="2910" y="657"/>
                    <a:pt x="2825" y="486"/>
                    <a:pt x="2682" y="343"/>
                  </a:cubicBezTo>
                  <a:cubicBezTo>
                    <a:pt x="2597" y="286"/>
                    <a:pt x="2511" y="201"/>
                    <a:pt x="2425" y="144"/>
                  </a:cubicBezTo>
                  <a:cubicBezTo>
                    <a:pt x="2254" y="58"/>
                    <a:pt x="2054" y="1"/>
                    <a:pt x="1826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4"/>
            <p:cNvSpPr/>
            <p:nvPr/>
          </p:nvSpPr>
          <p:spPr>
            <a:xfrm>
              <a:off x="8790850" y="3025775"/>
              <a:ext cx="79200" cy="96350"/>
            </a:xfrm>
            <a:custGeom>
              <a:avLst/>
              <a:gdLst/>
              <a:ahLst/>
              <a:cxnLst/>
              <a:rect l="l" t="t" r="r" b="b"/>
              <a:pathLst>
                <a:path w="3168" h="3854" extrusionOk="0">
                  <a:moveTo>
                    <a:pt x="1855" y="0"/>
                  </a:moveTo>
                  <a:cubicBezTo>
                    <a:pt x="1741" y="0"/>
                    <a:pt x="1627" y="29"/>
                    <a:pt x="1484" y="57"/>
                  </a:cubicBezTo>
                  <a:cubicBezTo>
                    <a:pt x="1056" y="143"/>
                    <a:pt x="743" y="485"/>
                    <a:pt x="486" y="828"/>
                  </a:cubicBezTo>
                  <a:cubicBezTo>
                    <a:pt x="372" y="1028"/>
                    <a:pt x="286" y="1227"/>
                    <a:pt x="200" y="1455"/>
                  </a:cubicBezTo>
                  <a:cubicBezTo>
                    <a:pt x="172" y="1541"/>
                    <a:pt x="143" y="1627"/>
                    <a:pt x="115" y="1712"/>
                  </a:cubicBezTo>
                  <a:cubicBezTo>
                    <a:pt x="86" y="1883"/>
                    <a:pt x="58" y="2055"/>
                    <a:pt x="29" y="2226"/>
                  </a:cubicBezTo>
                  <a:cubicBezTo>
                    <a:pt x="1" y="2540"/>
                    <a:pt x="86" y="2882"/>
                    <a:pt x="286" y="3139"/>
                  </a:cubicBezTo>
                  <a:cubicBezTo>
                    <a:pt x="400" y="3367"/>
                    <a:pt x="571" y="3538"/>
                    <a:pt x="800" y="3652"/>
                  </a:cubicBezTo>
                  <a:cubicBezTo>
                    <a:pt x="1006" y="3784"/>
                    <a:pt x="1261" y="3853"/>
                    <a:pt x="1517" y="3853"/>
                  </a:cubicBezTo>
                  <a:cubicBezTo>
                    <a:pt x="1651" y="3853"/>
                    <a:pt x="1785" y="3834"/>
                    <a:pt x="1912" y="3795"/>
                  </a:cubicBezTo>
                  <a:cubicBezTo>
                    <a:pt x="2483" y="3652"/>
                    <a:pt x="2968" y="3082"/>
                    <a:pt x="2968" y="2483"/>
                  </a:cubicBezTo>
                  <a:cubicBezTo>
                    <a:pt x="2997" y="2369"/>
                    <a:pt x="2997" y="2283"/>
                    <a:pt x="3025" y="2169"/>
                  </a:cubicBezTo>
                  <a:cubicBezTo>
                    <a:pt x="3054" y="2083"/>
                    <a:pt x="3082" y="1998"/>
                    <a:pt x="3082" y="1941"/>
                  </a:cubicBezTo>
                  <a:lnTo>
                    <a:pt x="3111" y="1798"/>
                  </a:lnTo>
                  <a:cubicBezTo>
                    <a:pt x="3168" y="1627"/>
                    <a:pt x="3168" y="1513"/>
                    <a:pt x="3168" y="1398"/>
                  </a:cubicBezTo>
                  <a:cubicBezTo>
                    <a:pt x="3168" y="1256"/>
                    <a:pt x="3168" y="1113"/>
                    <a:pt x="3139" y="970"/>
                  </a:cubicBezTo>
                  <a:cubicBezTo>
                    <a:pt x="3025" y="657"/>
                    <a:pt x="2825" y="343"/>
                    <a:pt x="2512" y="172"/>
                  </a:cubicBezTo>
                  <a:cubicBezTo>
                    <a:pt x="2312" y="57"/>
                    <a:pt x="2084" y="0"/>
                    <a:pt x="1855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4"/>
            <p:cNvSpPr/>
            <p:nvPr/>
          </p:nvSpPr>
          <p:spPr>
            <a:xfrm>
              <a:off x="8658900" y="2565700"/>
              <a:ext cx="108450" cy="164000"/>
            </a:xfrm>
            <a:custGeom>
              <a:avLst/>
              <a:gdLst/>
              <a:ahLst/>
              <a:cxnLst/>
              <a:rect l="l" t="t" r="r" b="b"/>
              <a:pathLst>
                <a:path w="4338" h="6560" extrusionOk="0">
                  <a:moveTo>
                    <a:pt x="2711" y="0"/>
                  </a:moveTo>
                  <a:cubicBezTo>
                    <a:pt x="2426" y="0"/>
                    <a:pt x="2140" y="86"/>
                    <a:pt x="1912" y="228"/>
                  </a:cubicBezTo>
                  <a:cubicBezTo>
                    <a:pt x="1798" y="314"/>
                    <a:pt x="1684" y="400"/>
                    <a:pt x="1570" y="485"/>
                  </a:cubicBezTo>
                  <a:cubicBezTo>
                    <a:pt x="1370" y="685"/>
                    <a:pt x="1227" y="913"/>
                    <a:pt x="1170" y="1170"/>
                  </a:cubicBezTo>
                  <a:cubicBezTo>
                    <a:pt x="1056" y="1427"/>
                    <a:pt x="999" y="1684"/>
                    <a:pt x="913" y="1912"/>
                  </a:cubicBezTo>
                  <a:cubicBezTo>
                    <a:pt x="856" y="2083"/>
                    <a:pt x="799" y="2226"/>
                    <a:pt x="742" y="2368"/>
                  </a:cubicBezTo>
                  <a:cubicBezTo>
                    <a:pt x="599" y="2711"/>
                    <a:pt x="457" y="3082"/>
                    <a:pt x="400" y="3453"/>
                  </a:cubicBezTo>
                  <a:cubicBezTo>
                    <a:pt x="343" y="3652"/>
                    <a:pt x="314" y="3852"/>
                    <a:pt x="343" y="4080"/>
                  </a:cubicBezTo>
                  <a:cubicBezTo>
                    <a:pt x="314" y="4223"/>
                    <a:pt x="257" y="4394"/>
                    <a:pt x="229" y="4537"/>
                  </a:cubicBezTo>
                  <a:cubicBezTo>
                    <a:pt x="0" y="5393"/>
                    <a:pt x="485" y="6249"/>
                    <a:pt x="1341" y="6505"/>
                  </a:cubicBezTo>
                  <a:cubicBezTo>
                    <a:pt x="1475" y="6542"/>
                    <a:pt x="1611" y="6560"/>
                    <a:pt x="1745" y="6560"/>
                  </a:cubicBezTo>
                  <a:cubicBezTo>
                    <a:pt x="2445" y="6560"/>
                    <a:pt x="3114" y="6087"/>
                    <a:pt x="3282" y="5393"/>
                  </a:cubicBezTo>
                  <a:cubicBezTo>
                    <a:pt x="3396" y="4965"/>
                    <a:pt x="3510" y="4537"/>
                    <a:pt x="3624" y="4109"/>
                  </a:cubicBezTo>
                  <a:cubicBezTo>
                    <a:pt x="3710" y="3909"/>
                    <a:pt x="3795" y="3709"/>
                    <a:pt x="3909" y="3538"/>
                  </a:cubicBezTo>
                  <a:lnTo>
                    <a:pt x="3881" y="3538"/>
                  </a:lnTo>
                  <a:cubicBezTo>
                    <a:pt x="3938" y="3424"/>
                    <a:pt x="3995" y="3310"/>
                    <a:pt x="4052" y="3167"/>
                  </a:cubicBezTo>
                  <a:cubicBezTo>
                    <a:pt x="4109" y="3053"/>
                    <a:pt x="4109" y="2882"/>
                    <a:pt x="4109" y="2739"/>
                  </a:cubicBezTo>
                  <a:cubicBezTo>
                    <a:pt x="4109" y="2654"/>
                    <a:pt x="4109" y="2597"/>
                    <a:pt x="4109" y="2511"/>
                  </a:cubicBezTo>
                  <a:lnTo>
                    <a:pt x="4137" y="2397"/>
                  </a:lnTo>
                  <a:cubicBezTo>
                    <a:pt x="4166" y="2311"/>
                    <a:pt x="4195" y="2254"/>
                    <a:pt x="4223" y="2169"/>
                  </a:cubicBezTo>
                  <a:cubicBezTo>
                    <a:pt x="4337" y="1855"/>
                    <a:pt x="4309" y="1484"/>
                    <a:pt x="4252" y="1170"/>
                  </a:cubicBezTo>
                  <a:cubicBezTo>
                    <a:pt x="4080" y="485"/>
                    <a:pt x="3396" y="0"/>
                    <a:pt x="2711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3" name="Google Shape;3253;p34"/>
          <p:cNvGrpSpPr/>
          <p:nvPr/>
        </p:nvGrpSpPr>
        <p:grpSpPr>
          <a:xfrm>
            <a:off x="-242073" y="-341673"/>
            <a:ext cx="1591325" cy="1472620"/>
            <a:chOff x="262675" y="238475"/>
            <a:chExt cx="1689125" cy="1563125"/>
          </a:xfrm>
        </p:grpSpPr>
        <p:sp>
          <p:nvSpPr>
            <p:cNvPr id="3254" name="Google Shape;3254;p34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4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4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4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4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4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4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4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4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4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4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4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4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4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4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4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4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4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4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4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4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4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4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4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4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4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4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4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4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4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4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4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4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4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4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4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4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4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4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4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4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4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4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4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4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4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4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4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4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4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4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4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4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4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4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4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4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4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4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4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4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4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4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4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4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4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4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4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4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4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4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4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4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4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4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4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4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4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4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4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4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4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4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4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4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4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4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4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4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4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4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4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4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4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4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4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4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">
    <p:bg>
      <p:bgPr>
        <a:solidFill>
          <a:schemeClr val="dk2"/>
        </a:solidFill>
        <a:effectLst/>
      </p:bgPr>
    </p:bg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2" name="Google Shape;3352;p35"/>
          <p:cNvGrpSpPr/>
          <p:nvPr/>
        </p:nvGrpSpPr>
        <p:grpSpPr>
          <a:xfrm>
            <a:off x="197405" y="4199300"/>
            <a:ext cx="848071" cy="731580"/>
            <a:chOff x="6668150" y="3630500"/>
            <a:chExt cx="910925" cy="785800"/>
          </a:xfrm>
        </p:grpSpPr>
        <p:sp>
          <p:nvSpPr>
            <p:cNvPr id="3353" name="Google Shape;3353;p35"/>
            <p:cNvSpPr/>
            <p:nvPr/>
          </p:nvSpPr>
          <p:spPr>
            <a:xfrm>
              <a:off x="6917100" y="4174275"/>
              <a:ext cx="230425" cy="242025"/>
            </a:xfrm>
            <a:custGeom>
              <a:avLst/>
              <a:gdLst/>
              <a:ahLst/>
              <a:cxnLst/>
              <a:rect l="l" t="t" r="r" b="b"/>
              <a:pathLst>
                <a:path w="9217" h="9681" extrusionOk="0">
                  <a:moveTo>
                    <a:pt x="4642" y="1"/>
                  </a:moveTo>
                  <a:cubicBezTo>
                    <a:pt x="4512" y="1"/>
                    <a:pt x="4382" y="8"/>
                    <a:pt x="4252" y="19"/>
                  </a:cubicBezTo>
                  <a:cubicBezTo>
                    <a:pt x="4052" y="48"/>
                    <a:pt x="3852" y="76"/>
                    <a:pt x="3681" y="105"/>
                  </a:cubicBezTo>
                  <a:cubicBezTo>
                    <a:pt x="3453" y="133"/>
                    <a:pt x="3139" y="305"/>
                    <a:pt x="2939" y="390"/>
                  </a:cubicBezTo>
                  <a:cubicBezTo>
                    <a:pt x="2825" y="447"/>
                    <a:pt x="2711" y="504"/>
                    <a:pt x="2597" y="590"/>
                  </a:cubicBezTo>
                  <a:cubicBezTo>
                    <a:pt x="1969" y="961"/>
                    <a:pt x="1427" y="1503"/>
                    <a:pt x="999" y="2102"/>
                  </a:cubicBezTo>
                  <a:cubicBezTo>
                    <a:pt x="314" y="3101"/>
                    <a:pt x="1" y="4385"/>
                    <a:pt x="172" y="5583"/>
                  </a:cubicBezTo>
                  <a:cubicBezTo>
                    <a:pt x="229" y="6125"/>
                    <a:pt x="343" y="6639"/>
                    <a:pt x="486" y="7181"/>
                  </a:cubicBezTo>
                  <a:cubicBezTo>
                    <a:pt x="600" y="7666"/>
                    <a:pt x="771" y="8122"/>
                    <a:pt x="914" y="8608"/>
                  </a:cubicBezTo>
                  <a:cubicBezTo>
                    <a:pt x="1056" y="8978"/>
                    <a:pt x="1285" y="9292"/>
                    <a:pt x="1627" y="9492"/>
                  </a:cubicBezTo>
                  <a:cubicBezTo>
                    <a:pt x="1851" y="9623"/>
                    <a:pt x="2100" y="9680"/>
                    <a:pt x="2349" y="9680"/>
                  </a:cubicBezTo>
                  <a:cubicBezTo>
                    <a:pt x="2480" y="9680"/>
                    <a:pt x="2612" y="9664"/>
                    <a:pt x="2740" y="9635"/>
                  </a:cubicBezTo>
                  <a:cubicBezTo>
                    <a:pt x="3482" y="9435"/>
                    <a:pt x="4024" y="8579"/>
                    <a:pt x="3767" y="7809"/>
                  </a:cubicBezTo>
                  <a:cubicBezTo>
                    <a:pt x="3510" y="7067"/>
                    <a:pt x="3253" y="6325"/>
                    <a:pt x="3111" y="5526"/>
                  </a:cubicBezTo>
                  <a:cubicBezTo>
                    <a:pt x="3082" y="5269"/>
                    <a:pt x="3082" y="5012"/>
                    <a:pt x="3082" y="4756"/>
                  </a:cubicBezTo>
                  <a:cubicBezTo>
                    <a:pt x="3139" y="4556"/>
                    <a:pt x="3168" y="4356"/>
                    <a:pt x="3225" y="4156"/>
                  </a:cubicBezTo>
                  <a:cubicBezTo>
                    <a:pt x="3310" y="4014"/>
                    <a:pt x="3396" y="3871"/>
                    <a:pt x="3482" y="3729"/>
                  </a:cubicBezTo>
                  <a:cubicBezTo>
                    <a:pt x="3596" y="3586"/>
                    <a:pt x="3710" y="3472"/>
                    <a:pt x="3852" y="3358"/>
                  </a:cubicBezTo>
                  <a:lnTo>
                    <a:pt x="3967" y="3272"/>
                  </a:lnTo>
                  <a:cubicBezTo>
                    <a:pt x="4109" y="3158"/>
                    <a:pt x="4252" y="3101"/>
                    <a:pt x="4395" y="3015"/>
                  </a:cubicBezTo>
                  <a:lnTo>
                    <a:pt x="4480" y="2987"/>
                  </a:lnTo>
                  <a:lnTo>
                    <a:pt x="4651" y="3044"/>
                  </a:lnTo>
                  <a:cubicBezTo>
                    <a:pt x="4937" y="3158"/>
                    <a:pt x="5193" y="3329"/>
                    <a:pt x="5422" y="3500"/>
                  </a:cubicBezTo>
                  <a:cubicBezTo>
                    <a:pt x="5821" y="3814"/>
                    <a:pt x="6164" y="4156"/>
                    <a:pt x="6534" y="4499"/>
                  </a:cubicBezTo>
                  <a:cubicBezTo>
                    <a:pt x="6859" y="4767"/>
                    <a:pt x="7259" y="4909"/>
                    <a:pt x="7654" y="4909"/>
                  </a:cubicBezTo>
                  <a:cubicBezTo>
                    <a:pt x="8058" y="4909"/>
                    <a:pt x="8457" y="4759"/>
                    <a:pt x="8760" y="4442"/>
                  </a:cubicBezTo>
                  <a:cubicBezTo>
                    <a:pt x="9045" y="4156"/>
                    <a:pt x="9217" y="3757"/>
                    <a:pt x="9217" y="3329"/>
                  </a:cubicBezTo>
                  <a:cubicBezTo>
                    <a:pt x="9188" y="2901"/>
                    <a:pt x="9017" y="2530"/>
                    <a:pt x="8731" y="2216"/>
                  </a:cubicBezTo>
                  <a:cubicBezTo>
                    <a:pt x="8332" y="1817"/>
                    <a:pt x="7875" y="1474"/>
                    <a:pt x="7419" y="1161"/>
                  </a:cubicBezTo>
                  <a:cubicBezTo>
                    <a:pt x="7077" y="904"/>
                    <a:pt x="6706" y="676"/>
                    <a:pt x="6306" y="476"/>
                  </a:cubicBezTo>
                  <a:cubicBezTo>
                    <a:pt x="5964" y="276"/>
                    <a:pt x="5564" y="162"/>
                    <a:pt x="5193" y="48"/>
                  </a:cubicBezTo>
                  <a:cubicBezTo>
                    <a:pt x="5010" y="14"/>
                    <a:pt x="4826" y="1"/>
                    <a:pt x="4642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5"/>
            <p:cNvSpPr/>
            <p:nvPr/>
          </p:nvSpPr>
          <p:spPr>
            <a:xfrm>
              <a:off x="7317975" y="3974625"/>
              <a:ext cx="183350" cy="210900"/>
            </a:xfrm>
            <a:custGeom>
              <a:avLst/>
              <a:gdLst/>
              <a:ahLst/>
              <a:cxnLst/>
              <a:rect l="l" t="t" r="r" b="b"/>
              <a:pathLst>
                <a:path w="7334" h="8436" extrusionOk="0">
                  <a:moveTo>
                    <a:pt x="4070" y="1"/>
                  </a:moveTo>
                  <a:cubicBezTo>
                    <a:pt x="3868" y="1"/>
                    <a:pt x="3669" y="23"/>
                    <a:pt x="3482" y="73"/>
                  </a:cubicBezTo>
                  <a:cubicBezTo>
                    <a:pt x="3082" y="159"/>
                    <a:pt x="2711" y="330"/>
                    <a:pt x="2369" y="501"/>
                  </a:cubicBezTo>
                  <a:lnTo>
                    <a:pt x="2255" y="558"/>
                  </a:lnTo>
                  <a:cubicBezTo>
                    <a:pt x="1998" y="730"/>
                    <a:pt x="1741" y="929"/>
                    <a:pt x="1513" y="1129"/>
                  </a:cubicBezTo>
                  <a:cubicBezTo>
                    <a:pt x="1399" y="1243"/>
                    <a:pt x="1285" y="1357"/>
                    <a:pt x="1171" y="1471"/>
                  </a:cubicBezTo>
                  <a:cubicBezTo>
                    <a:pt x="714" y="2014"/>
                    <a:pt x="286" y="2584"/>
                    <a:pt x="143" y="3298"/>
                  </a:cubicBezTo>
                  <a:cubicBezTo>
                    <a:pt x="1" y="3954"/>
                    <a:pt x="115" y="4610"/>
                    <a:pt x="257" y="5266"/>
                  </a:cubicBezTo>
                  <a:cubicBezTo>
                    <a:pt x="400" y="6008"/>
                    <a:pt x="657" y="6693"/>
                    <a:pt x="885" y="7406"/>
                  </a:cubicBezTo>
                  <a:cubicBezTo>
                    <a:pt x="999" y="7777"/>
                    <a:pt x="1228" y="8062"/>
                    <a:pt x="1570" y="8262"/>
                  </a:cubicBezTo>
                  <a:cubicBezTo>
                    <a:pt x="1773" y="8373"/>
                    <a:pt x="2011" y="8436"/>
                    <a:pt x="2247" y="8436"/>
                  </a:cubicBezTo>
                  <a:cubicBezTo>
                    <a:pt x="2376" y="8436"/>
                    <a:pt x="2504" y="8417"/>
                    <a:pt x="2626" y="8376"/>
                  </a:cubicBezTo>
                  <a:cubicBezTo>
                    <a:pt x="3367" y="8177"/>
                    <a:pt x="3853" y="7378"/>
                    <a:pt x="3624" y="6636"/>
                  </a:cubicBezTo>
                  <a:cubicBezTo>
                    <a:pt x="3367" y="5837"/>
                    <a:pt x="3082" y="5009"/>
                    <a:pt x="2911" y="4182"/>
                  </a:cubicBezTo>
                  <a:lnTo>
                    <a:pt x="2911" y="3897"/>
                  </a:lnTo>
                  <a:lnTo>
                    <a:pt x="2911" y="3868"/>
                  </a:lnTo>
                  <a:lnTo>
                    <a:pt x="2997" y="3697"/>
                  </a:lnTo>
                  <a:cubicBezTo>
                    <a:pt x="3168" y="3497"/>
                    <a:pt x="3339" y="3326"/>
                    <a:pt x="3510" y="3183"/>
                  </a:cubicBezTo>
                  <a:cubicBezTo>
                    <a:pt x="3624" y="3098"/>
                    <a:pt x="3767" y="3012"/>
                    <a:pt x="3881" y="2955"/>
                  </a:cubicBezTo>
                  <a:lnTo>
                    <a:pt x="3967" y="2927"/>
                  </a:lnTo>
                  <a:cubicBezTo>
                    <a:pt x="4109" y="3098"/>
                    <a:pt x="4252" y="3269"/>
                    <a:pt x="4395" y="3440"/>
                  </a:cubicBezTo>
                  <a:cubicBezTo>
                    <a:pt x="4480" y="3526"/>
                    <a:pt x="4537" y="3640"/>
                    <a:pt x="4623" y="3726"/>
                  </a:cubicBezTo>
                  <a:cubicBezTo>
                    <a:pt x="4794" y="3954"/>
                    <a:pt x="5022" y="4096"/>
                    <a:pt x="5251" y="4268"/>
                  </a:cubicBezTo>
                  <a:cubicBezTo>
                    <a:pt x="5479" y="4382"/>
                    <a:pt x="5707" y="4439"/>
                    <a:pt x="5964" y="4439"/>
                  </a:cubicBezTo>
                  <a:cubicBezTo>
                    <a:pt x="6335" y="4410"/>
                    <a:pt x="6677" y="4268"/>
                    <a:pt x="6963" y="3982"/>
                  </a:cubicBezTo>
                  <a:cubicBezTo>
                    <a:pt x="7134" y="3811"/>
                    <a:pt x="7248" y="3611"/>
                    <a:pt x="7305" y="3383"/>
                  </a:cubicBezTo>
                  <a:cubicBezTo>
                    <a:pt x="7305" y="3240"/>
                    <a:pt x="7333" y="3126"/>
                    <a:pt x="7333" y="3012"/>
                  </a:cubicBezTo>
                  <a:cubicBezTo>
                    <a:pt x="7333" y="2755"/>
                    <a:pt x="7276" y="2527"/>
                    <a:pt x="7134" y="2299"/>
                  </a:cubicBezTo>
                  <a:cubicBezTo>
                    <a:pt x="6963" y="1899"/>
                    <a:pt x="6677" y="1557"/>
                    <a:pt x="6392" y="1215"/>
                  </a:cubicBezTo>
                  <a:cubicBezTo>
                    <a:pt x="5992" y="730"/>
                    <a:pt x="5479" y="273"/>
                    <a:pt x="4851" y="102"/>
                  </a:cubicBezTo>
                  <a:cubicBezTo>
                    <a:pt x="4595" y="38"/>
                    <a:pt x="4329" y="1"/>
                    <a:pt x="4070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5"/>
            <p:cNvSpPr/>
            <p:nvPr/>
          </p:nvSpPr>
          <p:spPr>
            <a:xfrm>
              <a:off x="7009125" y="3888175"/>
              <a:ext cx="209025" cy="196100"/>
            </a:xfrm>
            <a:custGeom>
              <a:avLst/>
              <a:gdLst/>
              <a:ahLst/>
              <a:cxnLst/>
              <a:rect l="l" t="t" r="r" b="b"/>
              <a:pathLst>
                <a:path w="8361" h="7844" extrusionOk="0">
                  <a:moveTo>
                    <a:pt x="3967" y="1"/>
                  </a:moveTo>
                  <a:cubicBezTo>
                    <a:pt x="3304" y="1"/>
                    <a:pt x="2654" y="179"/>
                    <a:pt x="2083" y="536"/>
                  </a:cubicBezTo>
                  <a:cubicBezTo>
                    <a:pt x="1998" y="593"/>
                    <a:pt x="1912" y="650"/>
                    <a:pt x="1798" y="735"/>
                  </a:cubicBezTo>
                  <a:cubicBezTo>
                    <a:pt x="1598" y="878"/>
                    <a:pt x="1370" y="1049"/>
                    <a:pt x="1170" y="1220"/>
                  </a:cubicBezTo>
                  <a:cubicBezTo>
                    <a:pt x="885" y="1477"/>
                    <a:pt x="685" y="1734"/>
                    <a:pt x="485" y="2048"/>
                  </a:cubicBezTo>
                  <a:cubicBezTo>
                    <a:pt x="371" y="2247"/>
                    <a:pt x="286" y="2504"/>
                    <a:pt x="200" y="2733"/>
                  </a:cubicBezTo>
                  <a:cubicBezTo>
                    <a:pt x="171" y="2847"/>
                    <a:pt x="114" y="2961"/>
                    <a:pt x="114" y="3075"/>
                  </a:cubicBezTo>
                  <a:cubicBezTo>
                    <a:pt x="0" y="3560"/>
                    <a:pt x="29" y="4045"/>
                    <a:pt x="114" y="4530"/>
                  </a:cubicBezTo>
                  <a:cubicBezTo>
                    <a:pt x="286" y="5443"/>
                    <a:pt x="714" y="6299"/>
                    <a:pt x="1142" y="7126"/>
                  </a:cubicBezTo>
                  <a:cubicBezTo>
                    <a:pt x="1405" y="7596"/>
                    <a:pt x="1940" y="7843"/>
                    <a:pt x="2462" y="7843"/>
                  </a:cubicBezTo>
                  <a:cubicBezTo>
                    <a:pt x="2733" y="7843"/>
                    <a:pt x="3000" y="7777"/>
                    <a:pt x="3224" y="7640"/>
                  </a:cubicBezTo>
                  <a:cubicBezTo>
                    <a:pt x="3567" y="7440"/>
                    <a:pt x="3824" y="7098"/>
                    <a:pt x="3938" y="6698"/>
                  </a:cubicBezTo>
                  <a:cubicBezTo>
                    <a:pt x="4023" y="6299"/>
                    <a:pt x="3938" y="5928"/>
                    <a:pt x="3767" y="5557"/>
                  </a:cubicBezTo>
                  <a:cubicBezTo>
                    <a:pt x="3624" y="5272"/>
                    <a:pt x="3481" y="5015"/>
                    <a:pt x="3339" y="4730"/>
                  </a:cubicBezTo>
                  <a:cubicBezTo>
                    <a:pt x="3224" y="4444"/>
                    <a:pt x="3139" y="4159"/>
                    <a:pt x="3082" y="3874"/>
                  </a:cubicBezTo>
                  <a:lnTo>
                    <a:pt x="3082" y="3703"/>
                  </a:lnTo>
                  <a:lnTo>
                    <a:pt x="3110" y="3560"/>
                  </a:lnTo>
                  <a:lnTo>
                    <a:pt x="3139" y="3503"/>
                  </a:lnTo>
                  <a:cubicBezTo>
                    <a:pt x="3310" y="3332"/>
                    <a:pt x="3453" y="3189"/>
                    <a:pt x="3624" y="3046"/>
                  </a:cubicBezTo>
                  <a:cubicBezTo>
                    <a:pt x="3738" y="2961"/>
                    <a:pt x="3824" y="2904"/>
                    <a:pt x="3938" y="2847"/>
                  </a:cubicBezTo>
                  <a:lnTo>
                    <a:pt x="4023" y="2818"/>
                  </a:lnTo>
                  <a:lnTo>
                    <a:pt x="4394" y="2818"/>
                  </a:lnTo>
                  <a:cubicBezTo>
                    <a:pt x="4680" y="2875"/>
                    <a:pt x="4965" y="2932"/>
                    <a:pt x="5250" y="3018"/>
                  </a:cubicBezTo>
                  <a:cubicBezTo>
                    <a:pt x="5393" y="3103"/>
                    <a:pt x="5564" y="3189"/>
                    <a:pt x="5735" y="3275"/>
                  </a:cubicBezTo>
                  <a:cubicBezTo>
                    <a:pt x="5963" y="3417"/>
                    <a:pt x="6220" y="3588"/>
                    <a:pt x="6449" y="3703"/>
                  </a:cubicBezTo>
                  <a:cubicBezTo>
                    <a:pt x="6649" y="3814"/>
                    <a:pt x="6871" y="3869"/>
                    <a:pt x="7090" y="3869"/>
                  </a:cubicBezTo>
                  <a:cubicBezTo>
                    <a:pt x="7431" y="3869"/>
                    <a:pt x="7763" y="3735"/>
                    <a:pt x="7989" y="3474"/>
                  </a:cubicBezTo>
                  <a:cubicBezTo>
                    <a:pt x="8218" y="3246"/>
                    <a:pt x="8360" y="2904"/>
                    <a:pt x="8360" y="2561"/>
                  </a:cubicBezTo>
                  <a:cubicBezTo>
                    <a:pt x="8360" y="2190"/>
                    <a:pt x="8189" y="1934"/>
                    <a:pt x="7961" y="1648"/>
                  </a:cubicBezTo>
                  <a:cubicBezTo>
                    <a:pt x="7675" y="1334"/>
                    <a:pt x="7304" y="1078"/>
                    <a:pt x="6934" y="849"/>
                  </a:cubicBezTo>
                  <a:cubicBezTo>
                    <a:pt x="6534" y="621"/>
                    <a:pt x="6135" y="450"/>
                    <a:pt x="5735" y="307"/>
                  </a:cubicBezTo>
                  <a:cubicBezTo>
                    <a:pt x="5279" y="165"/>
                    <a:pt x="4822" y="79"/>
                    <a:pt x="4366" y="22"/>
                  </a:cubicBezTo>
                  <a:cubicBezTo>
                    <a:pt x="4233" y="8"/>
                    <a:pt x="4099" y="1"/>
                    <a:pt x="3967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5"/>
            <p:cNvSpPr/>
            <p:nvPr/>
          </p:nvSpPr>
          <p:spPr>
            <a:xfrm>
              <a:off x="7341525" y="3644475"/>
              <a:ext cx="237550" cy="156025"/>
            </a:xfrm>
            <a:custGeom>
              <a:avLst/>
              <a:gdLst/>
              <a:ahLst/>
              <a:cxnLst/>
              <a:rect l="l" t="t" r="r" b="b"/>
              <a:pathLst>
                <a:path w="9502" h="6241" extrusionOk="0">
                  <a:moveTo>
                    <a:pt x="4522" y="1"/>
                  </a:moveTo>
                  <a:cubicBezTo>
                    <a:pt x="4433" y="1"/>
                    <a:pt x="4343" y="4"/>
                    <a:pt x="4252" y="12"/>
                  </a:cubicBezTo>
                  <a:cubicBezTo>
                    <a:pt x="3881" y="41"/>
                    <a:pt x="3510" y="98"/>
                    <a:pt x="3167" y="240"/>
                  </a:cubicBezTo>
                  <a:cubicBezTo>
                    <a:pt x="2911" y="326"/>
                    <a:pt x="2682" y="440"/>
                    <a:pt x="2454" y="554"/>
                  </a:cubicBezTo>
                  <a:cubicBezTo>
                    <a:pt x="2055" y="811"/>
                    <a:pt x="1712" y="1125"/>
                    <a:pt x="1398" y="1467"/>
                  </a:cubicBezTo>
                  <a:cubicBezTo>
                    <a:pt x="942" y="1952"/>
                    <a:pt x="628" y="2523"/>
                    <a:pt x="400" y="3151"/>
                  </a:cubicBezTo>
                  <a:cubicBezTo>
                    <a:pt x="257" y="3578"/>
                    <a:pt x="143" y="4035"/>
                    <a:pt x="57" y="4492"/>
                  </a:cubicBezTo>
                  <a:cubicBezTo>
                    <a:pt x="0" y="4862"/>
                    <a:pt x="29" y="5233"/>
                    <a:pt x="229" y="5547"/>
                  </a:cubicBezTo>
                  <a:cubicBezTo>
                    <a:pt x="400" y="5890"/>
                    <a:pt x="714" y="6118"/>
                    <a:pt x="1084" y="6203"/>
                  </a:cubicBezTo>
                  <a:cubicBezTo>
                    <a:pt x="1190" y="6229"/>
                    <a:pt x="1298" y="6241"/>
                    <a:pt x="1407" y="6241"/>
                  </a:cubicBezTo>
                  <a:cubicBezTo>
                    <a:pt x="2035" y="6241"/>
                    <a:pt x="2675" y="5833"/>
                    <a:pt x="2796" y="5176"/>
                  </a:cubicBezTo>
                  <a:cubicBezTo>
                    <a:pt x="2882" y="4777"/>
                    <a:pt x="2939" y="4406"/>
                    <a:pt x="3082" y="4006"/>
                  </a:cubicBezTo>
                  <a:cubicBezTo>
                    <a:pt x="3139" y="3835"/>
                    <a:pt x="3224" y="3693"/>
                    <a:pt x="3339" y="3550"/>
                  </a:cubicBezTo>
                  <a:cubicBezTo>
                    <a:pt x="3453" y="3379"/>
                    <a:pt x="3595" y="3236"/>
                    <a:pt x="3738" y="3093"/>
                  </a:cubicBezTo>
                  <a:cubicBezTo>
                    <a:pt x="3824" y="3036"/>
                    <a:pt x="3909" y="2979"/>
                    <a:pt x="4023" y="2922"/>
                  </a:cubicBezTo>
                  <a:lnTo>
                    <a:pt x="4309" y="2837"/>
                  </a:lnTo>
                  <a:cubicBezTo>
                    <a:pt x="4404" y="2837"/>
                    <a:pt x="4499" y="2824"/>
                    <a:pt x="4594" y="2824"/>
                  </a:cubicBezTo>
                  <a:cubicBezTo>
                    <a:pt x="4641" y="2824"/>
                    <a:pt x="4689" y="2827"/>
                    <a:pt x="4737" y="2837"/>
                  </a:cubicBezTo>
                  <a:cubicBezTo>
                    <a:pt x="5022" y="2865"/>
                    <a:pt x="5279" y="2922"/>
                    <a:pt x="5507" y="3008"/>
                  </a:cubicBezTo>
                  <a:cubicBezTo>
                    <a:pt x="5650" y="3065"/>
                    <a:pt x="5764" y="3122"/>
                    <a:pt x="5878" y="3208"/>
                  </a:cubicBezTo>
                  <a:cubicBezTo>
                    <a:pt x="6049" y="3265"/>
                    <a:pt x="6163" y="3379"/>
                    <a:pt x="6306" y="3464"/>
                  </a:cubicBezTo>
                  <a:cubicBezTo>
                    <a:pt x="6534" y="3636"/>
                    <a:pt x="6762" y="3835"/>
                    <a:pt x="6962" y="4035"/>
                  </a:cubicBezTo>
                  <a:cubicBezTo>
                    <a:pt x="7240" y="4285"/>
                    <a:pt x="7592" y="4413"/>
                    <a:pt x="7943" y="4413"/>
                  </a:cubicBezTo>
                  <a:cubicBezTo>
                    <a:pt x="8313" y="4413"/>
                    <a:pt x="8681" y="4271"/>
                    <a:pt x="8959" y="3978"/>
                  </a:cubicBezTo>
                  <a:cubicBezTo>
                    <a:pt x="9501" y="3436"/>
                    <a:pt x="9501" y="2494"/>
                    <a:pt x="8931" y="1981"/>
                  </a:cubicBezTo>
                  <a:cubicBezTo>
                    <a:pt x="8389" y="1496"/>
                    <a:pt x="7847" y="1039"/>
                    <a:pt x="7219" y="668"/>
                  </a:cubicBezTo>
                  <a:cubicBezTo>
                    <a:pt x="6877" y="497"/>
                    <a:pt x="6506" y="383"/>
                    <a:pt x="6163" y="240"/>
                  </a:cubicBezTo>
                  <a:cubicBezTo>
                    <a:pt x="5878" y="155"/>
                    <a:pt x="5536" y="98"/>
                    <a:pt x="5250" y="69"/>
                  </a:cubicBezTo>
                  <a:cubicBezTo>
                    <a:pt x="5000" y="27"/>
                    <a:pt x="4764" y="1"/>
                    <a:pt x="4522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5"/>
            <p:cNvSpPr/>
            <p:nvPr/>
          </p:nvSpPr>
          <p:spPr>
            <a:xfrm>
              <a:off x="6668150" y="4080025"/>
              <a:ext cx="189775" cy="157075"/>
            </a:xfrm>
            <a:custGeom>
              <a:avLst/>
              <a:gdLst/>
              <a:ahLst/>
              <a:cxnLst/>
              <a:rect l="l" t="t" r="r" b="b"/>
              <a:pathLst>
                <a:path w="7591" h="6283" extrusionOk="0">
                  <a:moveTo>
                    <a:pt x="4278" y="0"/>
                  </a:moveTo>
                  <a:cubicBezTo>
                    <a:pt x="3906" y="0"/>
                    <a:pt x="3530" y="47"/>
                    <a:pt x="3139" y="109"/>
                  </a:cubicBezTo>
                  <a:cubicBezTo>
                    <a:pt x="2883" y="137"/>
                    <a:pt x="2569" y="280"/>
                    <a:pt x="2312" y="394"/>
                  </a:cubicBezTo>
                  <a:lnTo>
                    <a:pt x="2141" y="508"/>
                  </a:lnTo>
                  <a:cubicBezTo>
                    <a:pt x="1855" y="679"/>
                    <a:pt x="1570" y="908"/>
                    <a:pt x="1342" y="1136"/>
                  </a:cubicBezTo>
                  <a:cubicBezTo>
                    <a:pt x="1114" y="1364"/>
                    <a:pt x="942" y="1621"/>
                    <a:pt x="771" y="1878"/>
                  </a:cubicBezTo>
                  <a:cubicBezTo>
                    <a:pt x="686" y="2020"/>
                    <a:pt x="629" y="2163"/>
                    <a:pt x="571" y="2306"/>
                  </a:cubicBezTo>
                  <a:cubicBezTo>
                    <a:pt x="429" y="2620"/>
                    <a:pt x="315" y="2905"/>
                    <a:pt x="229" y="3219"/>
                  </a:cubicBezTo>
                  <a:cubicBezTo>
                    <a:pt x="86" y="3789"/>
                    <a:pt x="1" y="4389"/>
                    <a:pt x="58" y="4988"/>
                  </a:cubicBezTo>
                  <a:cubicBezTo>
                    <a:pt x="86" y="5216"/>
                    <a:pt x="144" y="5444"/>
                    <a:pt x="258" y="5644"/>
                  </a:cubicBezTo>
                  <a:cubicBezTo>
                    <a:pt x="429" y="5929"/>
                    <a:pt x="714" y="6158"/>
                    <a:pt x="1057" y="6243"/>
                  </a:cubicBezTo>
                  <a:cubicBezTo>
                    <a:pt x="1154" y="6270"/>
                    <a:pt x="1256" y="6282"/>
                    <a:pt x="1360" y="6282"/>
                  </a:cubicBezTo>
                  <a:cubicBezTo>
                    <a:pt x="1592" y="6282"/>
                    <a:pt x="1830" y="6219"/>
                    <a:pt x="2027" y="6100"/>
                  </a:cubicBezTo>
                  <a:cubicBezTo>
                    <a:pt x="2312" y="5929"/>
                    <a:pt x="2569" y="5615"/>
                    <a:pt x="2626" y="5302"/>
                  </a:cubicBezTo>
                  <a:cubicBezTo>
                    <a:pt x="2711" y="4645"/>
                    <a:pt x="2797" y="3989"/>
                    <a:pt x="3025" y="3333"/>
                  </a:cubicBezTo>
                  <a:cubicBezTo>
                    <a:pt x="3054" y="3247"/>
                    <a:pt x="3111" y="3162"/>
                    <a:pt x="3168" y="3048"/>
                  </a:cubicBezTo>
                  <a:cubicBezTo>
                    <a:pt x="3254" y="2962"/>
                    <a:pt x="3339" y="2876"/>
                    <a:pt x="3425" y="2791"/>
                  </a:cubicBezTo>
                  <a:lnTo>
                    <a:pt x="3596" y="2677"/>
                  </a:lnTo>
                  <a:lnTo>
                    <a:pt x="3881" y="2620"/>
                  </a:lnTo>
                  <a:cubicBezTo>
                    <a:pt x="3998" y="2611"/>
                    <a:pt x="4118" y="2608"/>
                    <a:pt x="4238" y="2608"/>
                  </a:cubicBezTo>
                  <a:cubicBezTo>
                    <a:pt x="4529" y="2608"/>
                    <a:pt x="4826" y="2628"/>
                    <a:pt x="5108" y="2648"/>
                  </a:cubicBezTo>
                  <a:cubicBezTo>
                    <a:pt x="5393" y="2677"/>
                    <a:pt x="5650" y="2734"/>
                    <a:pt x="5907" y="2762"/>
                  </a:cubicBezTo>
                  <a:cubicBezTo>
                    <a:pt x="6035" y="2792"/>
                    <a:pt x="6156" y="2808"/>
                    <a:pt x="6273" y="2808"/>
                  </a:cubicBezTo>
                  <a:cubicBezTo>
                    <a:pt x="6495" y="2808"/>
                    <a:pt x="6700" y="2750"/>
                    <a:pt x="6906" y="2620"/>
                  </a:cubicBezTo>
                  <a:cubicBezTo>
                    <a:pt x="7191" y="2448"/>
                    <a:pt x="7419" y="2163"/>
                    <a:pt x="7505" y="1821"/>
                  </a:cubicBezTo>
                  <a:cubicBezTo>
                    <a:pt x="7590" y="1507"/>
                    <a:pt x="7533" y="1136"/>
                    <a:pt x="7362" y="851"/>
                  </a:cubicBezTo>
                  <a:cubicBezTo>
                    <a:pt x="7191" y="565"/>
                    <a:pt x="6877" y="308"/>
                    <a:pt x="6563" y="251"/>
                  </a:cubicBezTo>
                  <a:cubicBezTo>
                    <a:pt x="5936" y="137"/>
                    <a:pt x="5336" y="80"/>
                    <a:pt x="4709" y="23"/>
                  </a:cubicBezTo>
                  <a:cubicBezTo>
                    <a:pt x="4565" y="7"/>
                    <a:pt x="4422" y="0"/>
                    <a:pt x="4278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5"/>
            <p:cNvSpPr/>
            <p:nvPr/>
          </p:nvSpPr>
          <p:spPr>
            <a:xfrm>
              <a:off x="6718800" y="3822650"/>
              <a:ext cx="168375" cy="158775"/>
            </a:xfrm>
            <a:custGeom>
              <a:avLst/>
              <a:gdLst/>
              <a:ahLst/>
              <a:cxnLst/>
              <a:rect l="l" t="t" r="r" b="b"/>
              <a:pathLst>
                <a:path w="6735" h="6351" extrusionOk="0">
                  <a:moveTo>
                    <a:pt x="3888" y="0"/>
                  </a:moveTo>
                  <a:cubicBezTo>
                    <a:pt x="3209" y="0"/>
                    <a:pt x="2558" y="217"/>
                    <a:pt x="1969" y="560"/>
                  </a:cubicBezTo>
                  <a:cubicBezTo>
                    <a:pt x="1855" y="646"/>
                    <a:pt x="1770" y="703"/>
                    <a:pt x="1656" y="760"/>
                  </a:cubicBezTo>
                  <a:cubicBezTo>
                    <a:pt x="1170" y="1102"/>
                    <a:pt x="800" y="1502"/>
                    <a:pt x="457" y="1987"/>
                  </a:cubicBezTo>
                  <a:cubicBezTo>
                    <a:pt x="400" y="2072"/>
                    <a:pt x="314" y="2158"/>
                    <a:pt x="286" y="2272"/>
                  </a:cubicBezTo>
                  <a:cubicBezTo>
                    <a:pt x="200" y="2415"/>
                    <a:pt x="143" y="2586"/>
                    <a:pt x="86" y="2729"/>
                  </a:cubicBezTo>
                  <a:cubicBezTo>
                    <a:pt x="29" y="3099"/>
                    <a:pt x="1" y="3413"/>
                    <a:pt x="86" y="3784"/>
                  </a:cubicBezTo>
                  <a:cubicBezTo>
                    <a:pt x="172" y="4212"/>
                    <a:pt x="372" y="4612"/>
                    <a:pt x="600" y="5011"/>
                  </a:cubicBezTo>
                  <a:cubicBezTo>
                    <a:pt x="714" y="5239"/>
                    <a:pt x="857" y="5439"/>
                    <a:pt x="999" y="5667"/>
                  </a:cubicBezTo>
                  <a:cubicBezTo>
                    <a:pt x="1264" y="6103"/>
                    <a:pt x="1731" y="6350"/>
                    <a:pt x="2206" y="6350"/>
                  </a:cubicBezTo>
                  <a:cubicBezTo>
                    <a:pt x="2447" y="6350"/>
                    <a:pt x="2690" y="6287"/>
                    <a:pt x="2911" y="6152"/>
                  </a:cubicBezTo>
                  <a:cubicBezTo>
                    <a:pt x="3539" y="5781"/>
                    <a:pt x="3767" y="4897"/>
                    <a:pt x="3367" y="4241"/>
                  </a:cubicBezTo>
                  <a:cubicBezTo>
                    <a:pt x="3196" y="3955"/>
                    <a:pt x="2997" y="3642"/>
                    <a:pt x="2825" y="3328"/>
                  </a:cubicBezTo>
                  <a:lnTo>
                    <a:pt x="2911" y="3214"/>
                  </a:lnTo>
                  <a:cubicBezTo>
                    <a:pt x="3054" y="3042"/>
                    <a:pt x="3196" y="2900"/>
                    <a:pt x="3339" y="2757"/>
                  </a:cubicBezTo>
                  <a:cubicBezTo>
                    <a:pt x="3453" y="2671"/>
                    <a:pt x="3567" y="2614"/>
                    <a:pt x="3681" y="2557"/>
                  </a:cubicBezTo>
                  <a:lnTo>
                    <a:pt x="3852" y="2500"/>
                  </a:lnTo>
                  <a:lnTo>
                    <a:pt x="4252" y="2500"/>
                  </a:lnTo>
                  <a:cubicBezTo>
                    <a:pt x="4566" y="2557"/>
                    <a:pt x="4880" y="2643"/>
                    <a:pt x="5194" y="2729"/>
                  </a:cubicBezTo>
                  <a:cubicBezTo>
                    <a:pt x="5289" y="2755"/>
                    <a:pt x="5387" y="2768"/>
                    <a:pt x="5484" y="2768"/>
                  </a:cubicBezTo>
                  <a:cubicBezTo>
                    <a:pt x="5909" y="2768"/>
                    <a:pt x="6331" y="2524"/>
                    <a:pt x="6563" y="2129"/>
                  </a:cubicBezTo>
                  <a:cubicBezTo>
                    <a:pt x="6706" y="1873"/>
                    <a:pt x="6734" y="1530"/>
                    <a:pt x="6649" y="1245"/>
                  </a:cubicBezTo>
                  <a:cubicBezTo>
                    <a:pt x="6592" y="960"/>
                    <a:pt x="6363" y="617"/>
                    <a:pt x="6078" y="503"/>
                  </a:cubicBezTo>
                  <a:cubicBezTo>
                    <a:pt x="5764" y="360"/>
                    <a:pt x="5479" y="246"/>
                    <a:pt x="5165" y="161"/>
                  </a:cubicBezTo>
                  <a:cubicBezTo>
                    <a:pt x="4851" y="75"/>
                    <a:pt x="4537" y="47"/>
                    <a:pt x="4223" y="18"/>
                  </a:cubicBezTo>
                  <a:cubicBezTo>
                    <a:pt x="4111" y="6"/>
                    <a:pt x="3999" y="0"/>
                    <a:pt x="3888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5"/>
            <p:cNvSpPr/>
            <p:nvPr/>
          </p:nvSpPr>
          <p:spPr>
            <a:xfrm>
              <a:off x="7017675" y="3630500"/>
              <a:ext cx="190475" cy="191175"/>
            </a:xfrm>
            <a:custGeom>
              <a:avLst/>
              <a:gdLst/>
              <a:ahLst/>
              <a:cxnLst/>
              <a:rect l="l" t="t" r="r" b="b"/>
              <a:pathLst>
                <a:path w="7619" h="7647" extrusionOk="0">
                  <a:moveTo>
                    <a:pt x="3795" y="0"/>
                  </a:moveTo>
                  <a:cubicBezTo>
                    <a:pt x="3596" y="29"/>
                    <a:pt x="3367" y="57"/>
                    <a:pt x="3139" y="114"/>
                  </a:cubicBezTo>
                  <a:cubicBezTo>
                    <a:pt x="2797" y="143"/>
                    <a:pt x="2454" y="314"/>
                    <a:pt x="2169" y="485"/>
                  </a:cubicBezTo>
                  <a:lnTo>
                    <a:pt x="2055" y="542"/>
                  </a:lnTo>
                  <a:cubicBezTo>
                    <a:pt x="1827" y="685"/>
                    <a:pt x="1598" y="856"/>
                    <a:pt x="1399" y="1027"/>
                  </a:cubicBezTo>
                  <a:cubicBezTo>
                    <a:pt x="1199" y="1227"/>
                    <a:pt x="999" y="1427"/>
                    <a:pt x="828" y="1655"/>
                  </a:cubicBezTo>
                  <a:cubicBezTo>
                    <a:pt x="486" y="2083"/>
                    <a:pt x="257" y="2540"/>
                    <a:pt x="115" y="3082"/>
                  </a:cubicBezTo>
                  <a:cubicBezTo>
                    <a:pt x="29" y="3424"/>
                    <a:pt x="29" y="3767"/>
                    <a:pt x="1" y="4109"/>
                  </a:cubicBezTo>
                  <a:cubicBezTo>
                    <a:pt x="1" y="4451"/>
                    <a:pt x="29" y="4765"/>
                    <a:pt x="29" y="5108"/>
                  </a:cubicBezTo>
                  <a:cubicBezTo>
                    <a:pt x="58" y="5536"/>
                    <a:pt x="86" y="5992"/>
                    <a:pt x="115" y="6420"/>
                  </a:cubicBezTo>
                  <a:cubicBezTo>
                    <a:pt x="143" y="6762"/>
                    <a:pt x="257" y="7048"/>
                    <a:pt x="514" y="7305"/>
                  </a:cubicBezTo>
                  <a:cubicBezTo>
                    <a:pt x="742" y="7504"/>
                    <a:pt x="1056" y="7647"/>
                    <a:pt x="1370" y="7647"/>
                  </a:cubicBezTo>
                  <a:cubicBezTo>
                    <a:pt x="1998" y="7618"/>
                    <a:pt x="2626" y="7076"/>
                    <a:pt x="2569" y="6392"/>
                  </a:cubicBezTo>
                  <a:cubicBezTo>
                    <a:pt x="2540" y="5906"/>
                    <a:pt x="2511" y="5393"/>
                    <a:pt x="2483" y="4908"/>
                  </a:cubicBezTo>
                  <a:cubicBezTo>
                    <a:pt x="2454" y="4537"/>
                    <a:pt x="2454" y="4166"/>
                    <a:pt x="2483" y="3795"/>
                  </a:cubicBezTo>
                  <a:cubicBezTo>
                    <a:pt x="2483" y="3681"/>
                    <a:pt x="2511" y="3567"/>
                    <a:pt x="2540" y="3453"/>
                  </a:cubicBezTo>
                  <a:cubicBezTo>
                    <a:pt x="2597" y="3367"/>
                    <a:pt x="2654" y="3282"/>
                    <a:pt x="2711" y="3196"/>
                  </a:cubicBezTo>
                  <a:cubicBezTo>
                    <a:pt x="2854" y="3025"/>
                    <a:pt x="3025" y="2854"/>
                    <a:pt x="3196" y="2682"/>
                  </a:cubicBezTo>
                  <a:cubicBezTo>
                    <a:pt x="3282" y="2625"/>
                    <a:pt x="3367" y="2568"/>
                    <a:pt x="3482" y="2511"/>
                  </a:cubicBezTo>
                  <a:lnTo>
                    <a:pt x="3681" y="2454"/>
                  </a:lnTo>
                  <a:lnTo>
                    <a:pt x="3995" y="2454"/>
                  </a:lnTo>
                  <a:cubicBezTo>
                    <a:pt x="4081" y="2483"/>
                    <a:pt x="4195" y="2511"/>
                    <a:pt x="4280" y="2540"/>
                  </a:cubicBezTo>
                  <a:cubicBezTo>
                    <a:pt x="4480" y="2625"/>
                    <a:pt x="4651" y="2711"/>
                    <a:pt x="4823" y="2854"/>
                  </a:cubicBezTo>
                  <a:cubicBezTo>
                    <a:pt x="5079" y="3025"/>
                    <a:pt x="5336" y="3224"/>
                    <a:pt x="5621" y="3339"/>
                  </a:cubicBezTo>
                  <a:cubicBezTo>
                    <a:pt x="5821" y="3453"/>
                    <a:pt x="6021" y="3510"/>
                    <a:pt x="6249" y="3510"/>
                  </a:cubicBezTo>
                  <a:cubicBezTo>
                    <a:pt x="6563" y="3510"/>
                    <a:pt x="6905" y="3367"/>
                    <a:pt x="7134" y="3110"/>
                  </a:cubicBezTo>
                  <a:cubicBezTo>
                    <a:pt x="7590" y="2654"/>
                    <a:pt x="7619" y="1798"/>
                    <a:pt x="7105" y="1341"/>
                  </a:cubicBezTo>
                  <a:cubicBezTo>
                    <a:pt x="6791" y="1085"/>
                    <a:pt x="6420" y="856"/>
                    <a:pt x="6078" y="628"/>
                  </a:cubicBezTo>
                  <a:cubicBezTo>
                    <a:pt x="5764" y="428"/>
                    <a:pt x="5365" y="286"/>
                    <a:pt x="5022" y="172"/>
                  </a:cubicBezTo>
                  <a:cubicBezTo>
                    <a:pt x="4623" y="57"/>
                    <a:pt x="4223" y="0"/>
                    <a:pt x="3795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5"/>
            <p:cNvSpPr/>
            <p:nvPr/>
          </p:nvSpPr>
          <p:spPr>
            <a:xfrm>
              <a:off x="6923525" y="4248225"/>
              <a:ext cx="97750" cy="131275"/>
            </a:xfrm>
            <a:custGeom>
              <a:avLst/>
              <a:gdLst/>
              <a:ahLst/>
              <a:cxnLst/>
              <a:rect l="l" t="t" r="r" b="b"/>
              <a:pathLst>
                <a:path w="3910" h="5251" extrusionOk="0">
                  <a:moveTo>
                    <a:pt x="2682" y="0"/>
                  </a:moveTo>
                  <a:cubicBezTo>
                    <a:pt x="2283" y="0"/>
                    <a:pt x="1855" y="228"/>
                    <a:pt x="1627" y="599"/>
                  </a:cubicBezTo>
                  <a:cubicBezTo>
                    <a:pt x="1541" y="771"/>
                    <a:pt x="1456" y="970"/>
                    <a:pt x="1370" y="1141"/>
                  </a:cubicBezTo>
                  <a:lnTo>
                    <a:pt x="1284" y="1198"/>
                  </a:lnTo>
                  <a:cubicBezTo>
                    <a:pt x="1199" y="1256"/>
                    <a:pt x="1113" y="1313"/>
                    <a:pt x="1028" y="1398"/>
                  </a:cubicBezTo>
                  <a:cubicBezTo>
                    <a:pt x="856" y="1541"/>
                    <a:pt x="742" y="1741"/>
                    <a:pt x="685" y="1940"/>
                  </a:cubicBezTo>
                  <a:cubicBezTo>
                    <a:pt x="600" y="2226"/>
                    <a:pt x="485" y="2482"/>
                    <a:pt x="371" y="2768"/>
                  </a:cubicBezTo>
                  <a:cubicBezTo>
                    <a:pt x="257" y="3053"/>
                    <a:pt x="115" y="3367"/>
                    <a:pt x="57" y="3652"/>
                  </a:cubicBezTo>
                  <a:cubicBezTo>
                    <a:pt x="0" y="3881"/>
                    <a:pt x="0" y="4109"/>
                    <a:pt x="57" y="4337"/>
                  </a:cubicBezTo>
                  <a:cubicBezTo>
                    <a:pt x="143" y="4651"/>
                    <a:pt x="371" y="4908"/>
                    <a:pt x="657" y="5079"/>
                  </a:cubicBezTo>
                  <a:cubicBezTo>
                    <a:pt x="828" y="5193"/>
                    <a:pt x="1056" y="5250"/>
                    <a:pt x="1284" y="5250"/>
                  </a:cubicBezTo>
                  <a:cubicBezTo>
                    <a:pt x="1598" y="5250"/>
                    <a:pt x="1969" y="5136"/>
                    <a:pt x="2169" y="4879"/>
                  </a:cubicBezTo>
                  <a:cubicBezTo>
                    <a:pt x="2283" y="4765"/>
                    <a:pt x="2397" y="4622"/>
                    <a:pt x="2483" y="4451"/>
                  </a:cubicBezTo>
                  <a:cubicBezTo>
                    <a:pt x="2540" y="4394"/>
                    <a:pt x="2568" y="4308"/>
                    <a:pt x="2597" y="4251"/>
                  </a:cubicBezTo>
                  <a:lnTo>
                    <a:pt x="2625" y="4223"/>
                  </a:lnTo>
                  <a:cubicBezTo>
                    <a:pt x="2882" y="4109"/>
                    <a:pt x="3082" y="3909"/>
                    <a:pt x="3253" y="3681"/>
                  </a:cubicBezTo>
                  <a:cubicBezTo>
                    <a:pt x="3453" y="3338"/>
                    <a:pt x="3538" y="2910"/>
                    <a:pt x="3653" y="2511"/>
                  </a:cubicBezTo>
                  <a:cubicBezTo>
                    <a:pt x="3767" y="2112"/>
                    <a:pt x="3909" y="1655"/>
                    <a:pt x="3909" y="1227"/>
                  </a:cubicBezTo>
                  <a:cubicBezTo>
                    <a:pt x="3909" y="685"/>
                    <a:pt x="3538" y="200"/>
                    <a:pt x="3025" y="57"/>
                  </a:cubicBezTo>
                  <a:cubicBezTo>
                    <a:pt x="2911" y="29"/>
                    <a:pt x="2797" y="0"/>
                    <a:pt x="2682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1" name="Google Shape;3361;p35"/>
          <p:cNvGrpSpPr/>
          <p:nvPr/>
        </p:nvGrpSpPr>
        <p:grpSpPr>
          <a:xfrm rot="-7200284">
            <a:off x="-223681" y="-110495"/>
            <a:ext cx="1027819" cy="580256"/>
            <a:chOff x="7015550" y="3058050"/>
            <a:chExt cx="1381675" cy="780025"/>
          </a:xfrm>
        </p:grpSpPr>
        <p:sp>
          <p:nvSpPr>
            <p:cNvPr id="3362" name="Google Shape;3362;p35"/>
            <p:cNvSpPr/>
            <p:nvPr/>
          </p:nvSpPr>
          <p:spPr>
            <a:xfrm>
              <a:off x="7565500" y="3206675"/>
              <a:ext cx="145325" cy="56125"/>
            </a:xfrm>
            <a:custGeom>
              <a:avLst/>
              <a:gdLst/>
              <a:ahLst/>
              <a:cxnLst/>
              <a:rect l="l" t="t" r="r" b="b"/>
              <a:pathLst>
                <a:path w="5813" h="2245" extrusionOk="0">
                  <a:moveTo>
                    <a:pt x="4582" y="1"/>
                  </a:moveTo>
                  <a:cubicBezTo>
                    <a:pt x="4316" y="1"/>
                    <a:pt x="4104" y="100"/>
                    <a:pt x="3824" y="176"/>
                  </a:cubicBezTo>
                  <a:cubicBezTo>
                    <a:pt x="3424" y="319"/>
                    <a:pt x="3025" y="433"/>
                    <a:pt x="2597" y="519"/>
                  </a:cubicBezTo>
                  <a:cubicBezTo>
                    <a:pt x="2197" y="604"/>
                    <a:pt x="1798" y="633"/>
                    <a:pt x="1427" y="747"/>
                  </a:cubicBezTo>
                  <a:cubicBezTo>
                    <a:pt x="1142" y="833"/>
                    <a:pt x="885" y="1004"/>
                    <a:pt x="571" y="1032"/>
                  </a:cubicBezTo>
                  <a:cubicBezTo>
                    <a:pt x="0" y="1147"/>
                    <a:pt x="0" y="2060"/>
                    <a:pt x="571" y="2202"/>
                  </a:cubicBezTo>
                  <a:cubicBezTo>
                    <a:pt x="703" y="2232"/>
                    <a:pt x="837" y="2245"/>
                    <a:pt x="973" y="2245"/>
                  </a:cubicBezTo>
                  <a:cubicBezTo>
                    <a:pt x="1484" y="2245"/>
                    <a:pt x="2015" y="2070"/>
                    <a:pt x="2511" y="2003"/>
                  </a:cubicBezTo>
                  <a:cubicBezTo>
                    <a:pt x="2882" y="1974"/>
                    <a:pt x="3253" y="1917"/>
                    <a:pt x="3624" y="1860"/>
                  </a:cubicBezTo>
                  <a:cubicBezTo>
                    <a:pt x="3795" y="1831"/>
                    <a:pt x="3938" y="1803"/>
                    <a:pt x="4109" y="1774"/>
                  </a:cubicBezTo>
                  <a:cubicBezTo>
                    <a:pt x="4080" y="1774"/>
                    <a:pt x="4708" y="1689"/>
                    <a:pt x="4423" y="1632"/>
                  </a:cubicBezTo>
                  <a:lnTo>
                    <a:pt x="4423" y="1632"/>
                  </a:lnTo>
                  <a:cubicBezTo>
                    <a:pt x="4489" y="1643"/>
                    <a:pt x="4552" y="1648"/>
                    <a:pt x="4612" y="1648"/>
                  </a:cubicBezTo>
                  <a:cubicBezTo>
                    <a:pt x="5645" y="1648"/>
                    <a:pt x="5812" y="113"/>
                    <a:pt x="4680" y="5"/>
                  </a:cubicBezTo>
                  <a:cubicBezTo>
                    <a:pt x="4646" y="2"/>
                    <a:pt x="4614" y="1"/>
                    <a:pt x="458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5"/>
            <p:cNvSpPr/>
            <p:nvPr/>
          </p:nvSpPr>
          <p:spPr>
            <a:xfrm>
              <a:off x="7343650" y="3058050"/>
              <a:ext cx="127000" cy="54025"/>
            </a:xfrm>
            <a:custGeom>
              <a:avLst/>
              <a:gdLst/>
              <a:ahLst/>
              <a:cxnLst/>
              <a:rect l="l" t="t" r="r" b="b"/>
              <a:pathLst>
                <a:path w="5080" h="2161" extrusionOk="0">
                  <a:moveTo>
                    <a:pt x="4075" y="1"/>
                  </a:moveTo>
                  <a:cubicBezTo>
                    <a:pt x="3787" y="1"/>
                    <a:pt x="3621" y="103"/>
                    <a:pt x="3339" y="244"/>
                  </a:cubicBezTo>
                  <a:cubicBezTo>
                    <a:pt x="3054" y="386"/>
                    <a:pt x="2654" y="472"/>
                    <a:pt x="2369" y="586"/>
                  </a:cubicBezTo>
                  <a:cubicBezTo>
                    <a:pt x="1713" y="814"/>
                    <a:pt x="1057" y="1157"/>
                    <a:pt x="372" y="1357"/>
                  </a:cubicBezTo>
                  <a:cubicBezTo>
                    <a:pt x="86" y="1442"/>
                    <a:pt x="1" y="1870"/>
                    <a:pt x="286" y="2013"/>
                  </a:cubicBezTo>
                  <a:cubicBezTo>
                    <a:pt x="485" y="2123"/>
                    <a:pt x="730" y="2161"/>
                    <a:pt x="989" y="2161"/>
                  </a:cubicBezTo>
                  <a:cubicBezTo>
                    <a:pt x="1401" y="2161"/>
                    <a:pt x="1848" y="2065"/>
                    <a:pt x="2198" y="2013"/>
                  </a:cubicBezTo>
                  <a:cubicBezTo>
                    <a:pt x="2597" y="1956"/>
                    <a:pt x="2997" y="1870"/>
                    <a:pt x="3396" y="1785"/>
                  </a:cubicBezTo>
                  <a:cubicBezTo>
                    <a:pt x="3682" y="1728"/>
                    <a:pt x="4052" y="1585"/>
                    <a:pt x="4252" y="1556"/>
                  </a:cubicBezTo>
                  <a:cubicBezTo>
                    <a:pt x="4994" y="1414"/>
                    <a:pt x="5080" y="130"/>
                    <a:pt x="4281" y="16"/>
                  </a:cubicBezTo>
                  <a:cubicBezTo>
                    <a:pt x="4205" y="5"/>
                    <a:pt x="4137" y="1"/>
                    <a:pt x="407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5"/>
            <p:cNvSpPr/>
            <p:nvPr/>
          </p:nvSpPr>
          <p:spPr>
            <a:xfrm>
              <a:off x="7570500" y="3076125"/>
              <a:ext cx="114850" cy="51050"/>
            </a:xfrm>
            <a:custGeom>
              <a:avLst/>
              <a:gdLst/>
              <a:ahLst/>
              <a:cxnLst/>
              <a:rect l="l" t="t" r="r" b="b"/>
              <a:pathLst>
                <a:path w="4594" h="2042" extrusionOk="0">
                  <a:moveTo>
                    <a:pt x="3430" y="0"/>
                  </a:moveTo>
                  <a:cubicBezTo>
                    <a:pt x="2777" y="0"/>
                    <a:pt x="2040" y="358"/>
                    <a:pt x="1427" y="491"/>
                  </a:cubicBezTo>
                  <a:cubicBezTo>
                    <a:pt x="942" y="605"/>
                    <a:pt x="0" y="805"/>
                    <a:pt x="86" y="1490"/>
                  </a:cubicBezTo>
                  <a:lnTo>
                    <a:pt x="114" y="1547"/>
                  </a:lnTo>
                  <a:cubicBezTo>
                    <a:pt x="143" y="1746"/>
                    <a:pt x="342" y="1975"/>
                    <a:pt x="542" y="2003"/>
                  </a:cubicBezTo>
                  <a:cubicBezTo>
                    <a:pt x="666" y="2031"/>
                    <a:pt x="789" y="2042"/>
                    <a:pt x="913" y="2042"/>
                  </a:cubicBezTo>
                  <a:cubicBezTo>
                    <a:pt x="1303" y="2042"/>
                    <a:pt x="1693" y="1932"/>
                    <a:pt x="2083" y="1889"/>
                  </a:cubicBezTo>
                  <a:cubicBezTo>
                    <a:pt x="2568" y="1803"/>
                    <a:pt x="3053" y="1661"/>
                    <a:pt x="3538" y="1632"/>
                  </a:cubicBezTo>
                  <a:cubicBezTo>
                    <a:pt x="4565" y="1547"/>
                    <a:pt x="4594" y="91"/>
                    <a:pt x="3567" y="6"/>
                  </a:cubicBezTo>
                  <a:cubicBezTo>
                    <a:pt x="3522" y="2"/>
                    <a:pt x="3476" y="0"/>
                    <a:pt x="343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5"/>
            <p:cNvSpPr/>
            <p:nvPr/>
          </p:nvSpPr>
          <p:spPr>
            <a:xfrm>
              <a:off x="7804450" y="3239325"/>
              <a:ext cx="122625" cy="46050"/>
            </a:xfrm>
            <a:custGeom>
              <a:avLst/>
              <a:gdLst/>
              <a:ahLst/>
              <a:cxnLst/>
              <a:rect l="l" t="t" r="r" b="b"/>
              <a:pathLst>
                <a:path w="4905" h="1842" extrusionOk="0">
                  <a:moveTo>
                    <a:pt x="3871" y="1"/>
                  </a:moveTo>
                  <a:cubicBezTo>
                    <a:pt x="3764" y="1"/>
                    <a:pt x="3652" y="30"/>
                    <a:pt x="3539" y="97"/>
                  </a:cubicBezTo>
                  <a:cubicBezTo>
                    <a:pt x="3111" y="354"/>
                    <a:pt x="2569" y="354"/>
                    <a:pt x="2112" y="440"/>
                  </a:cubicBezTo>
                  <a:cubicBezTo>
                    <a:pt x="1541" y="554"/>
                    <a:pt x="942" y="697"/>
                    <a:pt x="372" y="839"/>
                  </a:cubicBezTo>
                  <a:cubicBezTo>
                    <a:pt x="1" y="953"/>
                    <a:pt x="1" y="1410"/>
                    <a:pt x="257" y="1610"/>
                  </a:cubicBezTo>
                  <a:cubicBezTo>
                    <a:pt x="481" y="1786"/>
                    <a:pt x="767" y="1841"/>
                    <a:pt x="1071" y="1841"/>
                  </a:cubicBezTo>
                  <a:cubicBezTo>
                    <a:pt x="1504" y="1841"/>
                    <a:pt x="1971" y="1729"/>
                    <a:pt x="2340" y="1695"/>
                  </a:cubicBezTo>
                  <a:cubicBezTo>
                    <a:pt x="2997" y="1610"/>
                    <a:pt x="3624" y="1638"/>
                    <a:pt x="4223" y="1353"/>
                  </a:cubicBezTo>
                  <a:cubicBezTo>
                    <a:pt x="4905" y="988"/>
                    <a:pt x="4486" y="1"/>
                    <a:pt x="387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5"/>
            <p:cNvSpPr/>
            <p:nvPr/>
          </p:nvSpPr>
          <p:spPr>
            <a:xfrm>
              <a:off x="7821425" y="3375900"/>
              <a:ext cx="107175" cy="55775"/>
            </a:xfrm>
            <a:custGeom>
              <a:avLst/>
              <a:gdLst/>
              <a:ahLst/>
              <a:cxnLst/>
              <a:rect l="l" t="t" r="r" b="b"/>
              <a:pathLst>
                <a:path w="4287" h="2231" extrusionOk="0">
                  <a:moveTo>
                    <a:pt x="3517" y="0"/>
                  </a:moveTo>
                  <a:cubicBezTo>
                    <a:pt x="3441" y="0"/>
                    <a:pt x="3364" y="9"/>
                    <a:pt x="3288" y="27"/>
                  </a:cubicBezTo>
                  <a:cubicBezTo>
                    <a:pt x="2803" y="141"/>
                    <a:pt x="2346" y="426"/>
                    <a:pt x="1861" y="598"/>
                  </a:cubicBezTo>
                  <a:cubicBezTo>
                    <a:pt x="1405" y="797"/>
                    <a:pt x="834" y="911"/>
                    <a:pt x="406" y="1225"/>
                  </a:cubicBezTo>
                  <a:cubicBezTo>
                    <a:pt x="0" y="1523"/>
                    <a:pt x="184" y="2230"/>
                    <a:pt x="690" y="2230"/>
                  </a:cubicBezTo>
                  <a:cubicBezTo>
                    <a:pt x="718" y="2230"/>
                    <a:pt x="747" y="2228"/>
                    <a:pt x="777" y="2224"/>
                  </a:cubicBezTo>
                  <a:cubicBezTo>
                    <a:pt x="1804" y="2110"/>
                    <a:pt x="2774" y="1596"/>
                    <a:pt x="3773" y="1339"/>
                  </a:cubicBezTo>
                  <a:cubicBezTo>
                    <a:pt x="4144" y="1254"/>
                    <a:pt x="4286" y="769"/>
                    <a:pt x="4172" y="455"/>
                  </a:cubicBezTo>
                  <a:cubicBezTo>
                    <a:pt x="4081" y="137"/>
                    <a:pt x="3811" y="0"/>
                    <a:pt x="3517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5"/>
            <p:cNvSpPr/>
            <p:nvPr/>
          </p:nvSpPr>
          <p:spPr>
            <a:xfrm>
              <a:off x="7684950" y="3525400"/>
              <a:ext cx="119875" cy="89475"/>
            </a:xfrm>
            <a:custGeom>
              <a:avLst/>
              <a:gdLst/>
              <a:ahLst/>
              <a:cxnLst/>
              <a:rect l="l" t="t" r="r" b="b"/>
              <a:pathLst>
                <a:path w="4795" h="3579" extrusionOk="0">
                  <a:moveTo>
                    <a:pt x="3519" y="0"/>
                  </a:moveTo>
                  <a:cubicBezTo>
                    <a:pt x="3335" y="0"/>
                    <a:pt x="3140" y="70"/>
                    <a:pt x="2955" y="238"/>
                  </a:cubicBezTo>
                  <a:cubicBezTo>
                    <a:pt x="2698" y="467"/>
                    <a:pt x="2441" y="638"/>
                    <a:pt x="2184" y="895"/>
                  </a:cubicBezTo>
                  <a:cubicBezTo>
                    <a:pt x="1899" y="1180"/>
                    <a:pt x="1614" y="1437"/>
                    <a:pt x="1271" y="1694"/>
                  </a:cubicBezTo>
                  <a:cubicBezTo>
                    <a:pt x="786" y="2064"/>
                    <a:pt x="101" y="2464"/>
                    <a:pt x="44" y="3149"/>
                  </a:cubicBezTo>
                  <a:cubicBezTo>
                    <a:pt x="1" y="3388"/>
                    <a:pt x="240" y="3578"/>
                    <a:pt x="470" y="3578"/>
                  </a:cubicBezTo>
                  <a:cubicBezTo>
                    <a:pt x="541" y="3578"/>
                    <a:pt x="611" y="3560"/>
                    <a:pt x="672" y="3520"/>
                  </a:cubicBezTo>
                  <a:cubicBezTo>
                    <a:pt x="1756" y="2863"/>
                    <a:pt x="2898" y="2264"/>
                    <a:pt x="3953" y="1608"/>
                  </a:cubicBezTo>
                  <a:cubicBezTo>
                    <a:pt x="4795" y="1085"/>
                    <a:pt x="4240" y="0"/>
                    <a:pt x="351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5"/>
            <p:cNvSpPr/>
            <p:nvPr/>
          </p:nvSpPr>
          <p:spPr>
            <a:xfrm>
              <a:off x="7461350" y="3516375"/>
              <a:ext cx="101275" cy="72925"/>
            </a:xfrm>
            <a:custGeom>
              <a:avLst/>
              <a:gdLst/>
              <a:ahLst/>
              <a:cxnLst/>
              <a:rect l="l" t="t" r="r" b="b"/>
              <a:pathLst>
                <a:path w="4051" h="2917" extrusionOk="0">
                  <a:moveTo>
                    <a:pt x="2859" y="0"/>
                  </a:moveTo>
                  <a:cubicBezTo>
                    <a:pt x="2660" y="0"/>
                    <a:pt x="2463" y="84"/>
                    <a:pt x="2312" y="286"/>
                  </a:cubicBezTo>
                  <a:cubicBezTo>
                    <a:pt x="1713" y="1084"/>
                    <a:pt x="315" y="1313"/>
                    <a:pt x="58" y="2368"/>
                  </a:cubicBezTo>
                  <a:cubicBezTo>
                    <a:pt x="1" y="2597"/>
                    <a:pt x="200" y="2910"/>
                    <a:pt x="457" y="2910"/>
                  </a:cubicBezTo>
                  <a:cubicBezTo>
                    <a:pt x="495" y="2914"/>
                    <a:pt x="533" y="2916"/>
                    <a:pt x="572" y="2916"/>
                  </a:cubicBezTo>
                  <a:cubicBezTo>
                    <a:pt x="1089" y="2916"/>
                    <a:pt x="1687" y="2575"/>
                    <a:pt x="2112" y="2283"/>
                  </a:cubicBezTo>
                  <a:cubicBezTo>
                    <a:pt x="2597" y="1969"/>
                    <a:pt x="3139" y="1741"/>
                    <a:pt x="3539" y="1284"/>
                  </a:cubicBezTo>
                  <a:cubicBezTo>
                    <a:pt x="4050" y="730"/>
                    <a:pt x="3447" y="0"/>
                    <a:pt x="285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5"/>
            <p:cNvSpPr/>
            <p:nvPr/>
          </p:nvSpPr>
          <p:spPr>
            <a:xfrm>
              <a:off x="7228100" y="3577325"/>
              <a:ext cx="96100" cy="89325"/>
            </a:xfrm>
            <a:custGeom>
              <a:avLst/>
              <a:gdLst/>
              <a:ahLst/>
              <a:cxnLst/>
              <a:rect l="l" t="t" r="r" b="b"/>
              <a:pathLst>
                <a:path w="3844" h="3573" extrusionOk="0">
                  <a:moveTo>
                    <a:pt x="2782" y="0"/>
                  </a:moveTo>
                  <a:cubicBezTo>
                    <a:pt x="2628" y="0"/>
                    <a:pt x="2473" y="64"/>
                    <a:pt x="2340" y="216"/>
                  </a:cubicBezTo>
                  <a:cubicBezTo>
                    <a:pt x="1798" y="843"/>
                    <a:pt x="1256" y="1443"/>
                    <a:pt x="742" y="2099"/>
                  </a:cubicBezTo>
                  <a:cubicBezTo>
                    <a:pt x="457" y="2498"/>
                    <a:pt x="1" y="2869"/>
                    <a:pt x="229" y="3383"/>
                  </a:cubicBezTo>
                  <a:cubicBezTo>
                    <a:pt x="290" y="3517"/>
                    <a:pt x="403" y="3573"/>
                    <a:pt x="519" y="3573"/>
                  </a:cubicBezTo>
                  <a:cubicBezTo>
                    <a:pt x="675" y="3573"/>
                    <a:pt x="836" y="3473"/>
                    <a:pt x="885" y="3326"/>
                  </a:cubicBezTo>
                  <a:lnTo>
                    <a:pt x="885" y="3326"/>
                  </a:lnTo>
                  <a:cubicBezTo>
                    <a:pt x="880" y="3346"/>
                    <a:pt x="885" y="3354"/>
                    <a:pt x="897" y="3354"/>
                  </a:cubicBezTo>
                  <a:cubicBezTo>
                    <a:pt x="951" y="3354"/>
                    <a:pt x="1157" y="3168"/>
                    <a:pt x="1228" y="3097"/>
                  </a:cubicBezTo>
                  <a:cubicBezTo>
                    <a:pt x="1456" y="2926"/>
                    <a:pt x="1656" y="2698"/>
                    <a:pt x="1884" y="2498"/>
                  </a:cubicBezTo>
                  <a:cubicBezTo>
                    <a:pt x="2340" y="2042"/>
                    <a:pt x="2854" y="1699"/>
                    <a:pt x="3310" y="1271"/>
                  </a:cubicBezTo>
                  <a:cubicBezTo>
                    <a:pt x="3843" y="783"/>
                    <a:pt x="3322" y="0"/>
                    <a:pt x="278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5"/>
            <p:cNvSpPr/>
            <p:nvPr/>
          </p:nvSpPr>
          <p:spPr>
            <a:xfrm>
              <a:off x="7097575" y="3507425"/>
              <a:ext cx="92750" cy="86025"/>
            </a:xfrm>
            <a:custGeom>
              <a:avLst/>
              <a:gdLst/>
              <a:ahLst/>
              <a:cxnLst/>
              <a:rect l="l" t="t" r="r" b="b"/>
              <a:pathLst>
                <a:path w="3710" h="3441" extrusionOk="0">
                  <a:moveTo>
                    <a:pt x="2828" y="0"/>
                  </a:moveTo>
                  <a:cubicBezTo>
                    <a:pt x="1869" y="0"/>
                    <a:pt x="1536" y="1174"/>
                    <a:pt x="1027" y="1870"/>
                  </a:cubicBezTo>
                  <a:cubicBezTo>
                    <a:pt x="913" y="2042"/>
                    <a:pt x="0" y="3440"/>
                    <a:pt x="771" y="3440"/>
                  </a:cubicBezTo>
                  <a:cubicBezTo>
                    <a:pt x="781" y="3440"/>
                    <a:pt x="792" y="3441"/>
                    <a:pt x="802" y="3441"/>
                  </a:cubicBezTo>
                  <a:cubicBezTo>
                    <a:pt x="1251" y="3441"/>
                    <a:pt x="1748" y="2862"/>
                    <a:pt x="2055" y="2584"/>
                  </a:cubicBezTo>
                  <a:cubicBezTo>
                    <a:pt x="2311" y="2355"/>
                    <a:pt x="2511" y="2099"/>
                    <a:pt x="2768" y="1842"/>
                  </a:cubicBezTo>
                  <a:cubicBezTo>
                    <a:pt x="2768" y="1824"/>
                    <a:pt x="2941" y="1623"/>
                    <a:pt x="3001" y="1544"/>
                  </a:cubicBezTo>
                  <a:lnTo>
                    <a:pt x="3001" y="1544"/>
                  </a:lnTo>
                  <a:cubicBezTo>
                    <a:pt x="3105" y="1479"/>
                    <a:pt x="3230" y="1437"/>
                    <a:pt x="3339" y="1328"/>
                  </a:cubicBezTo>
                  <a:cubicBezTo>
                    <a:pt x="3709" y="957"/>
                    <a:pt x="3624" y="130"/>
                    <a:pt x="3025" y="16"/>
                  </a:cubicBezTo>
                  <a:cubicBezTo>
                    <a:pt x="2956" y="5"/>
                    <a:pt x="2891" y="0"/>
                    <a:pt x="282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5"/>
            <p:cNvSpPr/>
            <p:nvPr/>
          </p:nvSpPr>
          <p:spPr>
            <a:xfrm>
              <a:off x="7308000" y="3435475"/>
              <a:ext cx="113100" cy="62625"/>
            </a:xfrm>
            <a:custGeom>
              <a:avLst/>
              <a:gdLst/>
              <a:ahLst/>
              <a:cxnLst/>
              <a:rect l="l" t="t" r="r" b="b"/>
              <a:pathLst>
                <a:path w="4524" h="2505" extrusionOk="0">
                  <a:moveTo>
                    <a:pt x="3587" y="1"/>
                  </a:moveTo>
                  <a:cubicBezTo>
                    <a:pt x="3491" y="1"/>
                    <a:pt x="3388" y="22"/>
                    <a:pt x="3281" y="69"/>
                  </a:cubicBezTo>
                  <a:cubicBezTo>
                    <a:pt x="2911" y="240"/>
                    <a:pt x="2597" y="469"/>
                    <a:pt x="2254" y="668"/>
                  </a:cubicBezTo>
                  <a:cubicBezTo>
                    <a:pt x="1855" y="868"/>
                    <a:pt x="1455" y="1068"/>
                    <a:pt x="1084" y="1267"/>
                  </a:cubicBezTo>
                  <a:cubicBezTo>
                    <a:pt x="685" y="1496"/>
                    <a:pt x="0" y="1753"/>
                    <a:pt x="114" y="2295"/>
                  </a:cubicBezTo>
                  <a:cubicBezTo>
                    <a:pt x="134" y="2434"/>
                    <a:pt x="238" y="2504"/>
                    <a:pt x="357" y="2504"/>
                  </a:cubicBezTo>
                  <a:cubicBezTo>
                    <a:pt x="409" y="2504"/>
                    <a:pt x="462" y="2492"/>
                    <a:pt x="514" y="2466"/>
                  </a:cubicBezTo>
                  <a:cubicBezTo>
                    <a:pt x="628" y="2409"/>
                    <a:pt x="828" y="2437"/>
                    <a:pt x="970" y="2409"/>
                  </a:cubicBezTo>
                  <a:cubicBezTo>
                    <a:pt x="1341" y="2352"/>
                    <a:pt x="1712" y="2209"/>
                    <a:pt x="2055" y="2066"/>
                  </a:cubicBezTo>
                  <a:cubicBezTo>
                    <a:pt x="2682" y="1838"/>
                    <a:pt x="3367" y="1610"/>
                    <a:pt x="3909" y="1239"/>
                  </a:cubicBezTo>
                  <a:cubicBezTo>
                    <a:pt x="4524" y="821"/>
                    <a:pt x="4185" y="1"/>
                    <a:pt x="3587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5"/>
            <p:cNvSpPr/>
            <p:nvPr/>
          </p:nvSpPr>
          <p:spPr>
            <a:xfrm>
              <a:off x="7181025" y="3353775"/>
              <a:ext cx="59825" cy="79000"/>
            </a:xfrm>
            <a:custGeom>
              <a:avLst/>
              <a:gdLst/>
              <a:ahLst/>
              <a:cxnLst/>
              <a:rect l="l" t="t" r="r" b="b"/>
              <a:pathLst>
                <a:path w="2393" h="3160" extrusionOk="0">
                  <a:moveTo>
                    <a:pt x="1570" y="1"/>
                  </a:moveTo>
                  <a:cubicBezTo>
                    <a:pt x="1514" y="1"/>
                    <a:pt x="1457" y="9"/>
                    <a:pt x="1399" y="27"/>
                  </a:cubicBezTo>
                  <a:cubicBezTo>
                    <a:pt x="771" y="199"/>
                    <a:pt x="600" y="769"/>
                    <a:pt x="428" y="1340"/>
                  </a:cubicBezTo>
                  <a:cubicBezTo>
                    <a:pt x="314" y="1853"/>
                    <a:pt x="1" y="2453"/>
                    <a:pt x="86" y="2966"/>
                  </a:cubicBezTo>
                  <a:cubicBezTo>
                    <a:pt x="86" y="3091"/>
                    <a:pt x="186" y="3160"/>
                    <a:pt x="295" y="3160"/>
                  </a:cubicBezTo>
                  <a:cubicBezTo>
                    <a:pt x="362" y="3160"/>
                    <a:pt x="432" y="3134"/>
                    <a:pt x="486" y="3080"/>
                  </a:cubicBezTo>
                  <a:cubicBezTo>
                    <a:pt x="828" y="2738"/>
                    <a:pt x="1085" y="2367"/>
                    <a:pt x="1370" y="1968"/>
                  </a:cubicBezTo>
                  <a:cubicBezTo>
                    <a:pt x="1598" y="1597"/>
                    <a:pt x="1912" y="1368"/>
                    <a:pt x="2112" y="1026"/>
                  </a:cubicBezTo>
                  <a:cubicBezTo>
                    <a:pt x="2392" y="593"/>
                    <a:pt x="2035" y="1"/>
                    <a:pt x="1570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5"/>
            <p:cNvSpPr/>
            <p:nvPr/>
          </p:nvSpPr>
          <p:spPr>
            <a:xfrm>
              <a:off x="7839400" y="3101675"/>
              <a:ext cx="120575" cy="51150"/>
            </a:xfrm>
            <a:custGeom>
              <a:avLst/>
              <a:gdLst/>
              <a:ahLst/>
              <a:cxnLst/>
              <a:rect l="l" t="t" r="r" b="b"/>
              <a:pathLst>
                <a:path w="4823" h="2046" extrusionOk="0">
                  <a:moveTo>
                    <a:pt x="810" y="0"/>
                  </a:moveTo>
                  <a:cubicBezTo>
                    <a:pt x="687" y="0"/>
                    <a:pt x="568" y="12"/>
                    <a:pt x="457" y="40"/>
                  </a:cubicBezTo>
                  <a:cubicBezTo>
                    <a:pt x="1" y="154"/>
                    <a:pt x="29" y="753"/>
                    <a:pt x="429" y="896"/>
                  </a:cubicBezTo>
                  <a:cubicBezTo>
                    <a:pt x="1056" y="1124"/>
                    <a:pt x="1656" y="1352"/>
                    <a:pt x="2283" y="1552"/>
                  </a:cubicBezTo>
                  <a:cubicBezTo>
                    <a:pt x="2836" y="1743"/>
                    <a:pt x="3341" y="2045"/>
                    <a:pt x="3882" y="2045"/>
                  </a:cubicBezTo>
                  <a:cubicBezTo>
                    <a:pt x="4066" y="2045"/>
                    <a:pt x="4255" y="2010"/>
                    <a:pt x="4452" y="1923"/>
                  </a:cubicBezTo>
                  <a:cubicBezTo>
                    <a:pt x="4709" y="1780"/>
                    <a:pt x="4823" y="1409"/>
                    <a:pt x="4651" y="1181"/>
                  </a:cubicBezTo>
                  <a:cubicBezTo>
                    <a:pt x="4195" y="439"/>
                    <a:pt x="3168" y="382"/>
                    <a:pt x="2369" y="268"/>
                  </a:cubicBezTo>
                  <a:cubicBezTo>
                    <a:pt x="1909" y="199"/>
                    <a:pt x="1320" y="0"/>
                    <a:pt x="81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5"/>
            <p:cNvSpPr/>
            <p:nvPr/>
          </p:nvSpPr>
          <p:spPr>
            <a:xfrm>
              <a:off x="8074075" y="3235300"/>
              <a:ext cx="118800" cy="61375"/>
            </a:xfrm>
            <a:custGeom>
              <a:avLst/>
              <a:gdLst/>
              <a:ahLst/>
              <a:cxnLst/>
              <a:rect l="l" t="t" r="r" b="b"/>
              <a:pathLst>
                <a:path w="4752" h="2455" extrusionOk="0">
                  <a:moveTo>
                    <a:pt x="418" y="0"/>
                  </a:moveTo>
                  <a:cubicBezTo>
                    <a:pt x="359" y="0"/>
                    <a:pt x="305" y="32"/>
                    <a:pt x="286" y="87"/>
                  </a:cubicBezTo>
                  <a:cubicBezTo>
                    <a:pt x="1" y="515"/>
                    <a:pt x="600" y="886"/>
                    <a:pt x="914" y="1057"/>
                  </a:cubicBezTo>
                  <a:cubicBezTo>
                    <a:pt x="1713" y="1457"/>
                    <a:pt x="2512" y="1856"/>
                    <a:pt x="3282" y="2341"/>
                  </a:cubicBezTo>
                  <a:cubicBezTo>
                    <a:pt x="3406" y="2421"/>
                    <a:pt x="3529" y="2455"/>
                    <a:pt x="3647" y="2455"/>
                  </a:cubicBezTo>
                  <a:cubicBezTo>
                    <a:pt x="4289" y="2455"/>
                    <a:pt x="4752" y="1428"/>
                    <a:pt x="4052" y="1114"/>
                  </a:cubicBezTo>
                  <a:cubicBezTo>
                    <a:pt x="3311" y="772"/>
                    <a:pt x="2540" y="515"/>
                    <a:pt x="1770" y="344"/>
                  </a:cubicBezTo>
                  <a:cubicBezTo>
                    <a:pt x="1427" y="258"/>
                    <a:pt x="800" y="230"/>
                    <a:pt x="514" y="30"/>
                  </a:cubicBezTo>
                  <a:cubicBezTo>
                    <a:pt x="484" y="10"/>
                    <a:pt x="450" y="0"/>
                    <a:pt x="41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5"/>
            <p:cNvSpPr/>
            <p:nvPr/>
          </p:nvSpPr>
          <p:spPr>
            <a:xfrm>
              <a:off x="8067675" y="3357025"/>
              <a:ext cx="118450" cy="64150"/>
            </a:xfrm>
            <a:custGeom>
              <a:avLst/>
              <a:gdLst/>
              <a:ahLst/>
              <a:cxnLst/>
              <a:rect l="l" t="t" r="r" b="b"/>
              <a:pathLst>
                <a:path w="4738" h="2566" extrusionOk="0">
                  <a:moveTo>
                    <a:pt x="639" y="1"/>
                  </a:moveTo>
                  <a:cubicBezTo>
                    <a:pt x="577" y="1"/>
                    <a:pt x="516" y="4"/>
                    <a:pt x="457" y="12"/>
                  </a:cubicBezTo>
                  <a:cubicBezTo>
                    <a:pt x="114" y="40"/>
                    <a:pt x="0" y="440"/>
                    <a:pt x="285" y="668"/>
                  </a:cubicBezTo>
                  <a:cubicBezTo>
                    <a:pt x="827" y="1096"/>
                    <a:pt x="1370" y="1495"/>
                    <a:pt x="1997" y="1838"/>
                  </a:cubicBezTo>
                  <a:cubicBezTo>
                    <a:pt x="2482" y="2094"/>
                    <a:pt x="3053" y="2437"/>
                    <a:pt x="3595" y="2551"/>
                  </a:cubicBezTo>
                  <a:cubicBezTo>
                    <a:pt x="3647" y="2561"/>
                    <a:pt x="3699" y="2566"/>
                    <a:pt x="3750" y="2566"/>
                  </a:cubicBezTo>
                  <a:cubicBezTo>
                    <a:pt x="4287" y="2566"/>
                    <a:pt x="4738" y="2042"/>
                    <a:pt x="4451" y="1495"/>
                  </a:cubicBezTo>
                  <a:cubicBezTo>
                    <a:pt x="4080" y="867"/>
                    <a:pt x="3310" y="839"/>
                    <a:pt x="2682" y="611"/>
                  </a:cubicBezTo>
                  <a:cubicBezTo>
                    <a:pt x="2081" y="402"/>
                    <a:pt x="1312" y="1"/>
                    <a:pt x="63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5"/>
            <p:cNvSpPr/>
            <p:nvPr/>
          </p:nvSpPr>
          <p:spPr>
            <a:xfrm>
              <a:off x="8104750" y="3507350"/>
              <a:ext cx="144700" cy="61225"/>
            </a:xfrm>
            <a:custGeom>
              <a:avLst/>
              <a:gdLst/>
              <a:ahLst/>
              <a:cxnLst/>
              <a:rect l="l" t="t" r="r" b="b"/>
              <a:pathLst>
                <a:path w="5788" h="2449" extrusionOk="0">
                  <a:moveTo>
                    <a:pt x="822" y="1"/>
                  </a:moveTo>
                  <a:cubicBezTo>
                    <a:pt x="701" y="1"/>
                    <a:pt x="579" y="6"/>
                    <a:pt x="457" y="19"/>
                  </a:cubicBezTo>
                  <a:cubicBezTo>
                    <a:pt x="115" y="76"/>
                    <a:pt x="1" y="475"/>
                    <a:pt x="286" y="704"/>
                  </a:cubicBezTo>
                  <a:cubicBezTo>
                    <a:pt x="1342" y="1560"/>
                    <a:pt x="2854" y="1645"/>
                    <a:pt x="4024" y="2301"/>
                  </a:cubicBezTo>
                  <a:cubicBezTo>
                    <a:pt x="4201" y="2404"/>
                    <a:pt x="4367" y="2448"/>
                    <a:pt x="4517" y="2448"/>
                  </a:cubicBezTo>
                  <a:cubicBezTo>
                    <a:pt x="5455" y="2448"/>
                    <a:pt x="5788" y="724"/>
                    <a:pt x="4509" y="675"/>
                  </a:cubicBezTo>
                  <a:cubicBezTo>
                    <a:pt x="3285" y="623"/>
                    <a:pt x="2085" y="1"/>
                    <a:pt x="82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5"/>
            <p:cNvSpPr/>
            <p:nvPr/>
          </p:nvSpPr>
          <p:spPr>
            <a:xfrm>
              <a:off x="7475425" y="3662125"/>
              <a:ext cx="105800" cy="73050"/>
            </a:xfrm>
            <a:custGeom>
              <a:avLst/>
              <a:gdLst/>
              <a:ahLst/>
              <a:cxnLst/>
              <a:rect l="l" t="t" r="r" b="b"/>
              <a:pathLst>
                <a:path w="4232" h="2922" extrusionOk="0">
                  <a:moveTo>
                    <a:pt x="3758" y="1"/>
                  </a:moveTo>
                  <a:cubicBezTo>
                    <a:pt x="3590" y="1"/>
                    <a:pt x="3460" y="67"/>
                    <a:pt x="3261" y="133"/>
                  </a:cubicBezTo>
                  <a:cubicBezTo>
                    <a:pt x="2890" y="305"/>
                    <a:pt x="2519" y="447"/>
                    <a:pt x="2148" y="647"/>
                  </a:cubicBezTo>
                  <a:cubicBezTo>
                    <a:pt x="1549" y="932"/>
                    <a:pt x="1093" y="1303"/>
                    <a:pt x="550" y="1703"/>
                  </a:cubicBezTo>
                  <a:cubicBezTo>
                    <a:pt x="0" y="2096"/>
                    <a:pt x="484" y="2922"/>
                    <a:pt x="1075" y="2922"/>
                  </a:cubicBezTo>
                  <a:cubicBezTo>
                    <a:pt x="1128" y="2922"/>
                    <a:pt x="1182" y="2915"/>
                    <a:pt x="1235" y="2901"/>
                  </a:cubicBezTo>
                  <a:cubicBezTo>
                    <a:pt x="1549" y="2844"/>
                    <a:pt x="1663" y="2673"/>
                    <a:pt x="1863" y="2445"/>
                  </a:cubicBezTo>
                  <a:cubicBezTo>
                    <a:pt x="2091" y="2188"/>
                    <a:pt x="2376" y="1988"/>
                    <a:pt x="2662" y="1788"/>
                  </a:cubicBezTo>
                  <a:cubicBezTo>
                    <a:pt x="3147" y="1446"/>
                    <a:pt x="3832" y="1104"/>
                    <a:pt x="4117" y="561"/>
                  </a:cubicBezTo>
                  <a:cubicBezTo>
                    <a:pt x="4231" y="362"/>
                    <a:pt x="4145" y="76"/>
                    <a:pt x="3917" y="19"/>
                  </a:cubicBezTo>
                  <a:cubicBezTo>
                    <a:pt x="3859" y="6"/>
                    <a:pt x="3807" y="1"/>
                    <a:pt x="3758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5"/>
            <p:cNvSpPr/>
            <p:nvPr/>
          </p:nvSpPr>
          <p:spPr>
            <a:xfrm>
              <a:off x="7336975" y="3709925"/>
              <a:ext cx="65200" cy="97700"/>
            </a:xfrm>
            <a:custGeom>
              <a:avLst/>
              <a:gdLst/>
              <a:ahLst/>
              <a:cxnLst/>
              <a:rect l="l" t="t" r="r" b="b"/>
              <a:pathLst>
                <a:path w="2608" h="3908" extrusionOk="0">
                  <a:moveTo>
                    <a:pt x="2146" y="0"/>
                  </a:moveTo>
                  <a:cubicBezTo>
                    <a:pt x="2118" y="0"/>
                    <a:pt x="2091" y="6"/>
                    <a:pt x="2065" y="19"/>
                  </a:cubicBezTo>
                  <a:cubicBezTo>
                    <a:pt x="1609" y="190"/>
                    <a:pt x="1381" y="590"/>
                    <a:pt x="1095" y="989"/>
                  </a:cubicBezTo>
                  <a:cubicBezTo>
                    <a:pt x="696" y="1588"/>
                    <a:pt x="439" y="2216"/>
                    <a:pt x="211" y="2901"/>
                  </a:cubicBezTo>
                  <a:cubicBezTo>
                    <a:pt x="1" y="3495"/>
                    <a:pt x="542" y="3908"/>
                    <a:pt x="1038" y="3908"/>
                  </a:cubicBezTo>
                  <a:cubicBezTo>
                    <a:pt x="1351" y="3908"/>
                    <a:pt x="1646" y="3744"/>
                    <a:pt x="1723" y="3357"/>
                  </a:cubicBezTo>
                  <a:cubicBezTo>
                    <a:pt x="1866" y="2672"/>
                    <a:pt x="2008" y="2016"/>
                    <a:pt x="2237" y="1360"/>
                  </a:cubicBezTo>
                  <a:cubicBezTo>
                    <a:pt x="2379" y="1018"/>
                    <a:pt x="2607" y="475"/>
                    <a:pt x="2379" y="133"/>
                  </a:cubicBezTo>
                  <a:cubicBezTo>
                    <a:pt x="2335" y="67"/>
                    <a:pt x="2239" y="0"/>
                    <a:pt x="214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5"/>
            <p:cNvSpPr/>
            <p:nvPr/>
          </p:nvSpPr>
          <p:spPr>
            <a:xfrm>
              <a:off x="7146775" y="3735250"/>
              <a:ext cx="58000" cy="102825"/>
            </a:xfrm>
            <a:custGeom>
              <a:avLst/>
              <a:gdLst/>
              <a:ahLst/>
              <a:cxnLst/>
              <a:rect l="l" t="t" r="r" b="b"/>
              <a:pathLst>
                <a:path w="2320" h="4113" extrusionOk="0">
                  <a:moveTo>
                    <a:pt x="719" y="1"/>
                  </a:moveTo>
                  <a:cubicBezTo>
                    <a:pt x="569" y="1"/>
                    <a:pt x="415" y="67"/>
                    <a:pt x="315" y="204"/>
                  </a:cubicBezTo>
                  <a:cubicBezTo>
                    <a:pt x="1" y="632"/>
                    <a:pt x="144" y="1346"/>
                    <a:pt x="115" y="1859"/>
                  </a:cubicBezTo>
                  <a:cubicBezTo>
                    <a:pt x="87" y="2401"/>
                    <a:pt x="58" y="2943"/>
                    <a:pt x="201" y="3457"/>
                  </a:cubicBezTo>
                  <a:cubicBezTo>
                    <a:pt x="320" y="3926"/>
                    <a:pt x="646" y="4112"/>
                    <a:pt x="989" y="4112"/>
                  </a:cubicBezTo>
                  <a:cubicBezTo>
                    <a:pt x="1625" y="4112"/>
                    <a:pt x="2319" y="3469"/>
                    <a:pt x="1856" y="2801"/>
                  </a:cubicBezTo>
                  <a:cubicBezTo>
                    <a:pt x="1599" y="2458"/>
                    <a:pt x="1542" y="2116"/>
                    <a:pt x="1485" y="1716"/>
                  </a:cubicBezTo>
                  <a:cubicBezTo>
                    <a:pt x="1456" y="1488"/>
                    <a:pt x="1399" y="1231"/>
                    <a:pt x="1371" y="1003"/>
                  </a:cubicBezTo>
                  <a:cubicBezTo>
                    <a:pt x="1313" y="775"/>
                    <a:pt x="1199" y="547"/>
                    <a:pt x="1142" y="318"/>
                  </a:cubicBezTo>
                  <a:cubicBezTo>
                    <a:pt x="1094" y="110"/>
                    <a:pt x="911" y="1"/>
                    <a:pt x="71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5"/>
            <p:cNvSpPr/>
            <p:nvPr/>
          </p:nvSpPr>
          <p:spPr>
            <a:xfrm>
              <a:off x="7035500" y="3319800"/>
              <a:ext cx="91725" cy="94325"/>
            </a:xfrm>
            <a:custGeom>
              <a:avLst/>
              <a:gdLst/>
              <a:ahLst/>
              <a:cxnLst/>
              <a:rect l="l" t="t" r="r" b="b"/>
              <a:pathLst>
                <a:path w="3669" h="3773" extrusionOk="0">
                  <a:moveTo>
                    <a:pt x="2292" y="0"/>
                  </a:moveTo>
                  <a:cubicBezTo>
                    <a:pt x="2015" y="0"/>
                    <a:pt x="1738" y="121"/>
                    <a:pt x="1542" y="416"/>
                  </a:cubicBezTo>
                  <a:cubicBezTo>
                    <a:pt x="1228" y="901"/>
                    <a:pt x="971" y="1358"/>
                    <a:pt x="686" y="1843"/>
                  </a:cubicBezTo>
                  <a:cubicBezTo>
                    <a:pt x="429" y="2271"/>
                    <a:pt x="1" y="2556"/>
                    <a:pt x="1" y="3098"/>
                  </a:cubicBezTo>
                  <a:cubicBezTo>
                    <a:pt x="23" y="3427"/>
                    <a:pt x="348" y="3773"/>
                    <a:pt x="692" y="3773"/>
                  </a:cubicBezTo>
                  <a:cubicBezTo>
                    <a:pt x="795" y="3773"/>
                    <a:pt x="900" y="3742"/>
                    <a:pt x="1000" y="3669"/>
                  </a:cubicBezTo>
                  <a:cubicBezTo>
                    <a:pt x="1399" y="3412"/>
                    <a:pt x="1770" y="3127"/>
                    <a:pt x="2084" y="2756"/>
                  </a:cubicBezTo>
                  <a:cubicBezTo>
                    <a:pt x="2455" y="2328"/>
                    <a:pt x="2797" y="1871"/>
                    <a:pt x="3139" y="1415"/>
                  </a:cubicBezTo>
                  <a:cubicBezTo>
                    <a:pt x="3668" y="744"/>
                    <a:pt x="2980" y="0"/>
                    <a:pt x="229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5"/>
            <p:cNvSpPr/>
            <p:nvPr/>
          </p:nvSpPr>
          <p:spPr>
            <a:xfrm>
              <a:off x="7178875" y="3159650"/>
              <a:ext cx="99700" cy="79775"/>
            </a:xfrm>
            <a:custGeom>
              <a:avLst/>
              <a:gdLst/>
              <a:ahLst/>
              <a:cxnLst/>
              <a:rect l="l" t="t" r="r" b="b"/>
              <a:pathLst>
                <a:path w="3988" h="3191" extrusionOk="0">
                  <a:moveTo>
                    <a:pt x="2651" y="1"/>
                  </a:moveTo>
                  <a:cubicBezTo>
                    <a:pt x="2516" y="1"/>
                    <a:pt x="2372" y="36"/>
                    <a:pt x="2226" y="117"/>
                  </a:cubicBezTo>
                  <a:cubicBezTo>
                    <a:pt x="1970" y="260"/>
                    <a:pt x="1798" y="431"/>
                    <a:pt x="1599" y="631"/>
                  </a:cubicBezTo>
                  <a:cubicBezTo>
                    <a:pt x="1370" y="859"/>
                    <a:pt x="1114" y="1030"/>
                    <a:pt x="885" y="1230"/>
                  </a:cubicBezTo>
                  <a:cubicBezTo>
                    <a:pt x="457" y="1658"/>
                    <a:pt x="29" y="2000"/>
                    <a:pt x="1" y="2628"/>
                  </a:cubicBezTo>
                  <a:cubicBezTo>
                    <a:pt x="1" y="2934"/>
                    <a:pt x="269" y="3190"/>
                    <a:pt x="549" y="3190"/>
                  </a:cubicBezTo>
                  <a:cubicBezTo>
                    <a:pt x="634" y="3190"/>
                    <a:pt x="720" y="3166"/>
                    <a:pt x="800" y="3113"/>
                  </a:cubicBezTo>
                  <a:cubicBezTo>
                    <a:pt x="1171" y="2885"/>
                    <a:pt x="1599" y="2742"/>
                    <a:pt x="1970" y="2485"/>
                  </a:cubicBezTo>
                  <a:cubicBezTo>
                    <a:pt x="2341" y="2229"/>
                    <a:pt x="2683" y="1858"/>
                    <a:pt x="3082" y="1687"/>
                  </a:cubicBezTo>
                  <a:cubicBezTo>
                    <a:pt x="3988" y="1295"/>
                    <a:pt x="3466" y="1"/>
                    <a:pt x="265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5"/>
            <p:cNvSpPr/>
            <p:nvPr/>
          </p:nvSpPr>
          <p:spPr>
            <a:xfrm>
              <a:off x="7546950" y="3364900"/>
              <a:ext cx="128200" cy="59550"/>
            </a:xfrm>
            <a:custGeom>
              <a:avLst/>
              <a:gdLst/>
              <a:ahLst/>
              <a:cxnLst/>
              <a:rect l="l" t="t" r="r" b="b"/>
              <a:pathLst>
                <a:path w="5128" h="2382" extrusionOk="0">
                  <a:moveTo>
                    <a:pt x="4056" y="0"/>
                  </a:moveTo>
                  <a:cubicBezTo>
                    <a:pt x="3901" y="0"/>
                    <a:pt x="3741" y="54"/>
                    <a:pt x="3596" y="182"/>
                  </a:cubicBezTo>
                  <a:cubicBezTo>
                    <a:pt x="3510" y="267"/>
                    <a:pt x="3253" y="296"/>
                    <a:pt x="3111" y="353"/>
                  </a:cubicBezTo>
                  <a:cubicBezTo>
                    <a:pt x="2740" y="495"/>
                    <a:pt x="2369" y="667"/>
                    <a:pt x="1998" y="809"/>
                  </a:cubicBezTo>
                  <a:cubicBezTo>
                    <a:pt x="1456" y="1038"/>
                    <a:pt x="742" y="1066"/>
                    <a:pt x="314" y="1494"/>
                  </a:cubicBezTo>
                  <a:cubicBezTo>
                    <a:pt x="1" y="1808"/>
                    <a:pt x="200" y="2379"/>
                    <a:pt x="657" y="2379"/>
                  </a:cubicBezTo>
                  <a:cubicBezTo>
                    <a:pt x="707" y="2381"/>
                    <a:pt x="757" y="2382"/>
                    <a:pt x="808" y="2382"/>
                  </a:cubicBezTo>
                  <a:cubicBezTo>
                    <a:pt x="1453" y="2382"/>
                    <a:pt x="2160" y="2217"/>
                    <a:pt x="2768" y="1979"/>
                  </a:cubicBezTo>
                  <a:cubicBezTo>
                    <a:pt x="3339" y="1751"/>
                    <a:pt x="4109" y="1608"/>
                    <a:pt x="4566" y="1209"/>
                  </a:cubicBezTo>
                  <a:cubicBezTo>
                    <a:pt x="5127" y="737"/>
                    <a:pt x="4628" y="0"/>
                    <a:pt x="405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5"/>
            <p:cNvSpPr/>
            <p:nvPr/>
          </p:nvSpPr>
          <p:spPr>
            <a:xfrm>
              <a:off x="7347225" y="3257225"/>
              <a:ext cx="102325" cy="73300"/>
            </a:xfrm>
            <a:custGeom>
              <a:avLst/>
              <a:gdLst/>
              <a:ahLst/>
              <a:cxnLst/>
              <a:rect l="l" t="t" r="r" b="b"/>
              <a:pathLst>
                <a:path w="4093" h="2932" extrusionOk="0">
                  <a:moveTo>
                    <a:pt x="3064" y="0"/>
                  </a:moveTo>
                  <a:cubicBezTo>
                    <a:pt x="2962" y="0"/>
                    <a:pt x="2853" y="21"/>
                    <a:pt x="2740" y="66"/>
                  </a:cubicBezTo>
                  <a:cubicBezTo>
                    <a:pt x="2112" y="351"/>
                    <a:pt x="1484" y="865"/>
                    <a:pt x="999" y="1350"/>
                  </a:cubicBezTo>
                  <a:cubicBezTo>
                    <a:pt x="657" y="1692"/>
                    <a:pt x="1" y="2120"/>
                    <a:pt x="115" y="2691"/>
                  </a:cubicBezTo>
                  <a:cubicBezTo>
                    <a:pt x="132" y="2849"/>
                    <a:pt x="269" y="2932"/>
                    <a:pt x="411" y="2932"/>
                  </a:cubicBezTo>
                  <a:cubicBezTo>
                    <a:pt x="500" y="2932"/>
                    <a:pt x="591" y="2899"/>
                    <a:pt x="657" y="2834"/>
                  </a:cubicBezTo>
                  <a:cubicBezTo>
                    <a:pt x="828" y="2691"/>
                    <a:pt x="1085" y="2634"/>
                    <a:pt x="1284" y="2548"/>
                  </a:cubicBezTo>
                  <a:cubicBezTo>
                    <a:pt x="1513" y="2406"/>
                    <a:pt x="1712" y="2235"/>
                    <a:pt x="1941" y="2092"/>
                  </a:cubicBezTo>
                  <a:cubicBezTo>
                    <a:pt x="2397" y="1778"/>
                    <a:pt x="2968" y="1607"/>
                    <a:pt x="3424" y="1293"/>
                  </a:cubicBezTo>
                  <a:cubicBezTo>
                    <a:pt x="4093" y="872"/>
                    <a:pt x="3730" y="0"/>
                    <a:pt x="3064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5"/>
            <p:cNvSpPr/>
            <p:nvPr/>
          </p:nvSpPr>
          <p:spPr>
            <a:xfrm>
              <a:off x="7912675" y="3492675"/>
              <a:ext cx="96575" cy="34500"/>
            </a:xfrm>
            <a:custGeom>
              <a:avLst/>
              <a:gdLst/>
              <a:ahLst/>
              <a:cxnLst/>
              <a:rect l="l" t="t" r="r" b="b"/>
              <a:pathLst>
                <a:path w="3863" h="1380" extrusionOk="0">
                  <a:moveTo>
                    <a:pt x="2055" y="1"/>
                  </a:moveTo>
                  <a:cubicBezTo>
                    <a:pt x="2000" y="1"/>
                    <a:pt x="1946" y="2"/>
                    <a:pt x="1892" y="7"/>
                  </a:cubicBezTo>
                  <a:cubicBezTo>
                    <a:pt x="1605" y="30"/>
                    <a:pt x="1279" y="134"/>
                    <a:pt x="963" y="134"/>
                  </a:cubicBezTo>
                  <a:cubicBezTo>
                    <a:pt x="901" y="134"/>
                    <a:pt x="840" y="130"/>
                    <a:pt x="779" y="121"/>
                  </a:cubicBezTo>
                  <a:cubicBezTo>
                    <a:pt x="760" y="118"/>
                    <a:pt x="740" y="117"/>
                    <a:pt x="721" y="117"/>
                  </a:cubicBezTo>
                  <a:cubicBezTo>
                    <a:pt x="319" y="117"/>
                    <a:pt x="1" y="673"/>
                    <a:pt x="437" y="891"/>
                  </a:cubicBezTo>
                  <a:cubicBezTo>
                    <a:pt x="836" y="1091"/>
                    <a:pt x="1235" y="1148"/>
                    <a:pt x="1663" y="1176"/>
                  </a:cubicBezTo>
                  <a:cubicBezTo>
                    <a:pt x="2120" y="1205"/>
                    <a:pt x="2548" y="1319"/>
                    <a:pt x="2976" y="1376"/>
                  </a:cubicBezTo>
                  <a:cubicBezTo>
                    <a:pt x="3000" y="1379"/>
                    <a:pt x="3023" y="1380"/>
                    <a:pt x="3046" y="1380"/>
                  </a:cubicBezTo>
                  <a:cubicBezTo>
                    <a:pt x="3819" y="1380"/>
                    <a:pt x="3863" y="34"/>
                    <a:pt x="3054" y="34"/>
                  </a:cubicBezTo>
                  <a:cubicBezTo>
                    <a:pt x="3037" y="34"/>
                    <a:pt x="3021" y="34"/>
                    <a:pt x="3004" y="35"/>
                  </a:cubicBezTo>
                  <a:cubicBezTo>
                    <a:pt x="2950" y="39"/>
                    <a:pt x="2896" y="41"/>
                    <a:pt x="2841" y="41"/>
                  </a:cubicBezTo>
                  <a:cubicBezTo>
                    <a:pt x="2579" y="41"/>
                    <a:pt x="2317" y="1"/>
                    <a:pt x="205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5"/>
            <p:cNvSpPr/>
            <p:nvPr/>
          </p:nvSpPr>
          <p:spPr>
            <a:xfrm>
              <a:off x="8302350" y="3446900"/>
              <a:ext cx="94875" cy="84900"/>
            </a:xfrm>
            <a:custGeom>
              <a:avLst/>
              <a:gdLst/>
              <a:ahLst/>
              <a:cxnLst/>
              <a:rect l="l" t="t" r="r" b="b"/>
              <a:pathLst>
                <a:path w="3795" h="3396" extrusionOk="0">
                  <a:moveTo>
                    <a:pt x="1897" y="2724"/>
                  </a:moveTo>
                  <a:cubicBezTo>
                    <a:pt x="1896" y="2724"/>
                    <a:pt x="1901" y="2732"/>
                    <a:pt x="1912" y="2751"/>
                  </a:cubicBezTo>
                  <a:cubicBezTo>
                    <a:pt x="1915" y="2753"/>
                    <a:pt x="1917" y="2754"/>
                    <a:pt x="1919" y="2755"/>
                  </a:cubicBezTo>
                  <a:lnTo>
                    <a:pt x="1919" y="2755"/>
                  </a:lnTo>
                  <a:cubicBezTo>
                    <a:pt x="1906" y="2736"/>
                    <a:pt x="1898" y="2724"/>
                    <a:pt x="1897" y="2724"/>
                  </a:cubicBezTo>
                  <a:close/>
                  <a:moveTo>
                    <a:pt x="606" y="0"/>
                  </a:moveTo>
                  <a:cubicBezTo>
                    <a:pt x="392" y="0"/>
                    <a:pt x="156" y="147"/>
                    <a:pt x="114" y="354"/>
                  </a:cubicBezTo>
                  <a:cubicBezTo>
                    <a:pt x="0" y="1096"/>
                    <a:pt x="713" y="1609"/>
                    <a:pt x="1227" y="2094"/>
                  </a:cubicBezTo>
                  <a:cubicBezTo>
                    <a:pt x="1397" y="2265"/>
                    <a:pt x="1596" y="240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767" y="257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947" y="2759"/>
                    <a:pt x="1928" y="2759"/>
                  </a:cubicBezTo>
                  <a:cubicBezTo>
                    <a:pt x="1926" y="2759"/>
                    <a:pt x="1924" y="2758"/>
                    <a:pt x="1919" y="2755"/>
                  </a:cubicBezTo>
                  <a:lnTo>
                    <a:pt x="1919" y="2755"/>
                  </a:lnTo>
                  <a:cubicBezTo>
                    <a:pt x="1980" y="2845"/>
                    <a:pt x="2148" y="3101"/>
                    <a:pt x="2169" y="3122"/>
                  </a:cubicBezTo>
                  <a:cubicBezTo>
                    <a:pt x="2350" y="3303"/>
                    <a:pt x="2589" y="3396"/>
                    <a:pt x="2826" y="3396"/>
                  </a:cubicBezTo>
                  <a:cubicBezTo>
                    <a:pt x="3112" y="3396"/>
                    <a:pt x="3395" y="3260"/>
                    <a:pt x="3567" y="2979"/>
                  </a:cubicBezTo>
                  <a:cubicBezTo>
                    <a:pt x="3567" y="2979"/>
                    <a:pt x="3567" y="2950"/>
                    <a:pt x="3595" y="2950"/>
                  </a:cubicBezTo>
                  <a:cubicBezTo>
                    <a:pt x="3738" y="2694"/>
                    <a:pt x="3795" y="2294"/>
                    <a:pt x="3624" y="2009"/>
                  </a:cubicBezTo>
                  <a:cubicBezTo>
                    <a:pt x="3310" y="1552"/>
                    <a:pt x="2910" y="1353"/>
                    <a:pt x="2454" y="1153"/>
                  </a:cubicBezTo>
                  <a:cubicBezTo>
                    <a:pt x="1855" y="868"/>
                    <a:pt x="1341" y="468"/>
                    <a:pt x="828" y="69"/>
                  </a:cubicBezTo>
                  <a:cubicBezTo>
                    <a:pt x="765" y="22"/>
                    <a:pt x="687" y="0"/>
                    <a:pt x="60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5"/>
            <p:cNvSpPr/>
            <p:nvPr/>
          </p:nvSpPr>
          <p:spPr>
            <a:xfrm>
              <a:off x="7015550" y="3599200"/>
              <a:ext cx="46375" cy="95675"/>
            </a:xfrm>
            <a:custGeom>
              <a:avLst/>
              <a:gdLst/>
              <a:ahLst/>
              <a:cxnLst/>
              <a:rect l="l" t="t" r="r" b="b"/>
              <a:pathLst>
                <a:path w="1855" h="3827" extrusionOk="0">
                  <a:moveTo>
                    <a:pt x="605" y="0"/>
                  </a:moveTo>
                  <a:cubicBezTo>
                    <a:pt x="436" y="0"/>
                    <a:pt x="270" y="100"/>
                    <a:pt x="200" y="311"/>
                  </a:cubicBezTo>
                  <a:cubicBezTo>
                    <a:pt x="0" y="910"/>
                    <a:pt x="57" y="1680"/>
                    <a:pt x="86" y="2308"/>
                  </a:cubicBezTo>
                  <a:cubicBezTo>
                    <a:pt x="143" y="2993"/>
                    <a:pt x="371" y="3763"/>
                    <a:pt x="1141" y="3820"/>
                  </a:cubicBezTo>
                  <a:cubicBezTo>
                    <a:pt x="1169" y="3824"/>
                    <a:pt x="1196" y="3826"/>
                    <a:pt x="1222" y="3826"/>
                  </a:cubicBezTo>
                  <a:cubicBezTo>
                    <a:pt x="1575" y="3826"/>
                    <a:pt x="1800" y="3483"/>
                    <a:pt x="1826" y="3164"/>
                  </a:cubicBezTo>
                  <a:cubicBezTo>
                    <a:pt x="1855" y="2879"/>
                    <a:pt x="1712" y="2736"/>
                    <a:pt x="1626" y="2479"/>
                  </a:cubicBezTo>
                  <a:cubicBezTo>
                    <a:pt x="1541" y="2308"/>
                    <a:pt x="1512" y="2080"/>
                    <a:pt x="1455" y="1880"/>
                  </a:cubicBezTo>
                  <a:cubicBezTo>
                    <a:pt x="1427" y="1652"/>
                    <a:pt x="1370" y="1424"/>
                    <a:pt x="1313" y="1167"/>
                  </a:cubicBezTo>
                  <a:cubicBezTo>
                    <a:pt x="1255" y="853"/>
                    <a:pt x="1141" y="625"/>
                    <a:pt x="1027" y="311"/>
                  </a:cubicBezTo>
                  <a:cubicBezTo>
                    <a:pt x="955" y="108"/>
                    <a:pt x="779" y="0"/>
                    <a:pt x="605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35"/>
          <p:cNvGrpSpPr/>
          <p:nvPr/>
        </p:nvGrpSpPr>
        <p:grpSpPr>
          <a:xfrm rot="-4500047">
            <a:off x="8227753" y="149466"/>
            <a:ext cx="813341" cy="749200"/>
            <a:chOff x="422525" y="2757863"/>
            <a:chExt cx="666975" cy="614425"/>
          </a:xfrm>
        </p:grpSpPr>
        <p:sp>
          <p:nvSpPr>
            <p:cNvPr id="3388" name="Google Shape;3388;p35"/>
            <p:cNvSpPr/>
            <p:nvPr/>
          </p:nvSpPr>
          <p:spPr>
            <a:xfrm>
              <a:off x="422525" y="2757863"/>
              <a:ext cx="666975" cy="614425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5"/>
            <p:cNvSpPr/>
            <p:nvPr/>
          </p:nvSpPr>
          <p:spPr>
            <a:xfrm>
              <a:off x="801250" y="309881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5"/>
            <p:cNvSpPr/>
            <p:nvPr/>
          </p:nvSpPr>
          <p:spPr>
            <a:xfrm>
              <a:off x="626075" y="2944888"/>
              <a:ext cx="49000" cy="46050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5"/>
            <p:cNvSpPr/>
            <p:nvPr/>
          </p:nvSpPr>
          <p:spPr>
            <a:xfrm>
              <a:off x="492450" y="3056288"/>
              <a:ext cx="10725" cy="18450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5"/>
            <p:cNvSpPr/>
            <p:nvPr/>
          </p:nvSpPr>
          <p:spPr>
            <a:xfrm>
              <a:off x="717300" y="305048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5"/>
            <p:cNvSpPr/>
            <p:nvPr/>
          </p:nvSpPr>
          <p:spPr>
            <a:xfrm>
              <a:off x="646900" y="2960888"/>
              <a:ext cx="10925" cy="14625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5"/>
            <p:cNvSpPr/>
            <p:nvPr/>
          </p:nvSpPr>
          <p:spPr>
            <a:xfrm>
              <a:off x="876900" y="307523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5"/>
            <p:cNvSpPr/>
            <p:nvPr/>
          </p:nvSpPr>
          <p:spPr>
            <a:xfrm>
              <a:off x="923850" y="305101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5"/>
            <p:cNvSpPr/>
            <p:nvPr/>
          </p:nvSpPr>
          <p:spPr>
            <a:xfrm>
              <a:off x="960375" y="309986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"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8" name="Google Shape;3398;p36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9" name="Google Shape;3399;p36"/>
          <p:cNvGrpSpPr/>
          <p:nvPr/>
        </p:nvGrpSpPr>
        <p:grpSpPr>
          <a:xfrm>
            <a:off x="381795" y="225101"/>
            <a:ext cx="9430164" cy="4889098"/>
            <a:chOff x="381795" y="225101"/>
            <a:chExt cx="9430164" cy="4889098"/>
          </a:xfrm>
        </p:grpSpPr>
        <p:grpSp>
          <p:nvGrpSpPr>
            <p:cNvPr id="3400" name="Google Shape;3400;p36"/>
            <p:cNvGrpSpPr/>
            <p:nvPr/>
          </p:nvGrpSpPr>
          <p:grpSpPr>
            <a:xfrm>
              <a:off x="381795" y="404365"/>
              <a:ext cx="9430164" cy="4709834"/>
              <a:chOff x="1419897" y="1791494"/>
              <a:chExt cx="4299924" cy="2147569"/>
            </a:xfrm>
          </p:grpSpPr>
          <p:sp>
            <p:nvSpPr>
              <p:cNvPr id="3401" name="Google Shape;3401;p36"/>
              <p:cNvSpPr/>
              <p:nvPr/>
            </p:nvSpPr>
            <p:spPr>
              <a:xfrm>
                <a:off x="1419897" y="1791494"/>
                <a:ext cx="431075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6450" extrusionOk="0">
                    <a:moveTo>
                      <a:pt x="9110" y="0"/>
                    </a:moveTo>
                    <a:cubicBezTo>
                      <a:pt x="7790" y="0"/>
                      <a:pt x="7172" y="2878"/>
                      <a:pt x="7172" y="2878"/>
                    </a:cubicBezTo>
                    <a:cubicBezTo>
                      <a:pt x="7233" y="2553"/>
                      <a:pt x="6793" y="2073"/>
                      <a:pt x="6252" y="2073"/>
                    </a:cubicBezTo>
                    <a:cubicBezTo>
                      <a:pt x="6146" y="2073"/>
                      <a:pt x="6036" y="2092"/>
                      <a:pt x="5925" y="2133"/>
                    </a:cubicBezTo>
                    <a:cubicBezTo>
                      <a:pt x="5242" y="2382"/>
                      <a:pt x="5174" y="4345"/>
                      <a:pt x="5174" y="4345"/>
                    </a:cubicBezTo>
                    <a:cubicBezTo>
                      <a:pt x="5174" y="4345"/>
                      <a:pt x="5174" y="3329"/>
                      <a:pt x="4445" y="3329"/>
                    </a:cubicBezTo>
                    <a:cubicBezTo>
                      <a:pt x="4354" y="3329"/>
                      <a:pt x="4251" y="3344"/>
                      <a:pt x="4136" y="3380"/>
                    </a:cubicBezTo>
                    <a:cubicBezTo>
                      <a:pt x="3104" y="3702"/>
                      <a:pt x="3211" y="5310"/>
                      <a:pt x="3211" y="5310"/>
                    </a:cubicBezTo>
                    <a:cubicBezTo>
                      <a:pt x="2246" y="5772"/>
                      <a:pt x="0" y="6450"/>
                      <a:pt x="0" y="6450"/>
                    </a:cubicBezTo>
                    <a:lnTo>
                      <a:pt x="17243" y="6450"/>
                    </a:lnTo>
                    <a:lnTo>
                      <a:pt x="14247" y="5806"/>
                    </a:lnTo>
                    <a:cubicBezTo>
                      <a:pt x="14247" y="5806"/>
                      <a:pt x="14568" y="4057"/>
                      <a:pt x="13711" y="3843"/>
                    </a:cubicBezTo>
                    <a:cubicBezTo>
                      <a:pt x="13631" y="3823"/>
                      <a:pt x="13556" y="3814"/>
                      <a:pt x="13487" y="3814"/>
                    </a:cubicBezTo>
                    <a:cubicBezTo>
                      <a:pt x="13126" y="3814"/>
                      <a:pt x="12908" y="4059"/>
                      <a:pt x="12784" y="4287"/>
                    </a:cubicBezTo>
                    <a:lnTo>
                      <a:pt x="12784" y="4287"/>
                    </a:lnTo>
                    <a:cubicBezTo>
                      <a:pt x="12938" y="3785"/>
                      <a:pt x="13075" y="2896"/>
                      <a:pt x="12391" y="2308"/>
                    </a:cubicBezTo>
                    <a:cubicBezTo>
                      <a:pt x="12202" y="2147"/>
                      <a:pt x="12010" y="2082"/>
                      <a:pt x="11822" y="2082"/>
                    </a:cubicBezTo>
                    <a:cubicBezTo>
                      <a:pt x="11010" y="2082"/>
                      <a:pt x="10280" y="3307"/>
                      <a:pt x="10280" y="3307"/>
                    </a:cubicBezTo>
                    <a:cubicBezTo>
                      <a:pt x="10280" y="3307"/>
                      <a:pt x="10777" y="345"/>
                      <a:pt x="9316" y="23"/>
                    </a:cubicBezTo>
                    <a:cubicBezTo>
                      <a:pt x="9245" y="8"/>
                      <a:pt x="9177" y="0"/>
                      <a:pt x="9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6"/>
              <p:cNvSpPr/>
              <p:nvPr/>
            </p:nvSpPr>
            <p:spPr>
              <a:xfrm>
                <a:off x="4871774" y="3621999"/>
                <a:ext cx="848047" cy="317065"/>
              </a:xfrm>
              <a:custGeom>
                <a:avLst/>
                <a:gdLst/>
                <a:ahLst/>
                <a:cxnLst/>
                <a:rect l="l" t="t" r="r" b="b"/>
                <a:pathLst>
                  <a:path w="17249" h="6449" extrusionOk="0">
                    <a:moveTo>
                      <a:pt x="9119" y="0"/>
                    </a:moveTo>
                    <a:cubicBezTo>
                      <a:pt x="7797" y="0"/>
                      <a:pt x="7177" y="2883"/>
                      <a:pt x="7177" y="2883"/>
                    </a:cubicBezTo>
                    <a:cubicBezTo>
                      <a:pt x="7239" y="2553"/>
                      <a:pt x="6799" y="2072"/>
                      <a:pt x="6257" y="2072"/>
                    </a:cubicBezTo>
                    <a:cubicBezTo>
                      <a:pt x="6151" y="2072"/>
                      <a:pt x="6041" y="2091"/>
                      <a:pt x="5930" y="2132"/>
                    </a:cubicBezTo>
                    <a:cubicBezTo>
                      <a:pt x="5248" y="2381"/>
                      <a:pt x="5180" y="4344"/>
                      <a:pt x="5180" y="4344"/>
                    </a:cubicBezTo>
                    <a:cubicBezTo>
                      <a:pt x="5180" y="4344"/>
                      <a:pt x="5180" y="3328"/>
                      <a:pt x="4451" y="3328"/>
                    </a:cubicBezTo>
                    <a:cubicBezTo>
                      <a:pt x="4360" y="3328"/>
                      <a:pt x="4257" y="3344"/>
                      <a:pt x="4142" y="3379"/>
                    </a:cubicBezTo>
                    <a:cubicBezTo>
                      <a:pt x="3109" y="3701"/>
                      <a:pt x="3216" y="5309"/>
                      <a:pt x="3216" y="5309"/>
                    </a:cubicBezTo>
                    <a:cubicBezTo>
                      <a:pt x="2252" y="5772"/>
                      <a:pt x="0" y="6449"/>
                      <a:pt x="0" y="6449"/>
                    </a:cubicBezTo>
                    <a:lnTo>
                      <a:pt x="17248" y="6449"/>
                    </a:lnTo>
                    <a:lnTo>
                      <a:pt x="14247" y="5811"/>
                    </a:lnTo>
                    <a:cubicBezTo>
                      <a:pt x="14247" y="5811"/>
                      <a:pt x="14574" y="4062"/>
                      <a:pt x="13711" y="3848"/>
                    </a:cubicBezTo>
                    <a:cubicBezTo>
                      <a:pt x="13630" y="3828"/>
                      <a:pt x="13555" y="3818"/>
                      <a:pt x="13486" y="3818"/>
                    </a:cubicBezTo>
                    <a:cubicBezTo>
                      <a:pt x="13128" y="3818"/>
                      <a:pt x="12912" y="4060"/>
                      <a:pt x="12789" y="4286"/>
                    </a:cubicBezTo>
                    <a:lnTo>
                      <a:pt x="12789" y="4286"/>
                    </a:lnTo>
                    <a:cubicBezTo>
                      <a:pt x="12941" y="3785"/>
                      <a:pt x="13074" y="2900"/>
                      <a:pt x="12391" y="2313"/>
                    </a:cubicBezTo>
                    <a:cubicBezTo>
                      <a:pt x="12203" y="2152"/>
                      <a:pt x="12012" y="2087"/>
                      <a:pt x="11825" y="2087"/>
                    </a:cubicBezTo>
                    <a:cubicBezTo>
                      <a:pt x="11016" y="2087"/>
                      <a:pt x="10286" y="3312"/>
                      <a:pt x="10286" y="3312"/>
                    </a:cubicBezTo>
                    <a:cubicBezTo>
                      <a:pt x="10286" y="3312"/>
                      <a:pt x="10788" y="344"/>
                      <a:pt x="9321" y="22"/>
                    </a:cubicBezTo>
                    <a:cubicBezTo>
                      <a:pt x="9252" y="7"/>
                      <a:pt x="9185" y="0"/>
                      <a:pt x="9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3" name="Google Shape;3403;p36"/>
            <p:cNvSpPr/>
            <p:nvPr/>
          </p:nvSpPr>
          <p:spPr>
            <a:xfrm>
              <a:off x="851627" y="4436524"/>
              <a:ext cx="1245031" cy="465722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8058149" y="225101"/>
              <a:ext cx="671658" cy="251244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5" name="Google Shape;3405;p36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 2">
  <p:cSld name="CUSTOM_2_1"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7" name="Google Shape;3407;p37"/>
          <p:cNvPicPr preferRelativeResize="0"/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-100863" y="-426225"/>
            <a:ext cx="9345725" cy="625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8" name="Google Shape;3408;p37"/>
          <p:cNvGrpSpPr/>
          <p:nvPr/>
        </p:nvGrpSpPr>
        <p:grpSpPr>
          <a:xfrm>
            <a:off x="353745" y="320375"/>
            <a:ext cx="9430164" cy="4749999"/>
            <a:chOff x="353745" y="320375"/>
            <a:chExt cx="9430164" cy="4749999"/>
          </a:xfrm>
        </p:grpSpPr>
        <p:grpSp>
          <p:nvGrpSpPr>
            <p:cNvPr id="3409" name="Google Shape;3409;p37"/>
            <p:cNvGrpSpPr/>
            <p:nvPr/>
          </p:nvGrpSpPr>
          <p:grpSpPr>
            <a:xfrm>
              <a:off x="353745" y="360540"/>
              <a:ext cx="9430164" cy="4709834"/>
              <a:chOff x="1419897" y="1791494"/>
              <a:chExt cx="4299924" cy="2147569"/>
            </a:xfrm>
          </p:grpSpPr>
          <p:sp>
            <p:nvSpPr>
              <p:cNvPr id="3410" name="Google Shape;3410;p37"/>
              <p:cNvSpPr/>
              <p:nvPr/>
            </p:nvSpPr>
            <p:spPr>
              <a:xfrm>
                <a:off x="1419897" y="1791494"/>
                <a:ext cx="431075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6450" extrusionOk="0">
                    <a:moveTo>
                      <a:pt x="9110" y="0"/>
                    </a:moveTo>
                    <a:cubicBezTo>
                      <a:pt x="7790" y="0"/>
                      <a:pt x="7172" y="2878"/>
                      <a:pt x="7172" y="2878"/>
                    </a:cubicBezTo>
                    <a:cubicBezTo>
                      <a:pt x="7233" y="2553"/>
                      <a:pt x="6793" y="2073"/>
                      <a:pt x="6252" y="2073"/>
                    </a:cubicBezTo>
                    <a:cubicBezTo>
                      <a:pt x="6146" y="2073"/>
                      <a:pt x="6036" y="2092"/>
                      <a:pt x="5925" y="2133"/>
                    </a:cubicBezTo>
                    <a:cubicBezTo>
                      <a:pt x="5242" y="2382"/>
                      <a:pt x="5174" y="4345"/>
                      <a:pt x="5174" y="4345"/>
                    </a:cubicBezTo>
                    <a:cubicBezTo>
                      <a:pt x="5174" y="4345"/>
                      <a:pt x="5174" y="3329"/>
                      <a:pt x="4445" y="3329"/>
                    </a:cubicBezTo>
                    <a:cubicBezTo>
                      <a:pt x="4354" y="3329"/>
                      <a:pt x="4251" y="3344"/>
                      <a:pt x="4136" y="3380"/>
                    </a:cubicBezTo>
                    <a:cubicBezTo>
                      <a:pt x="3104" y="3702"/>
                      <a:pt x="3211" y="5310"/>
                      <a:pt x="3211" y="5310"/>
                    </a:cubicBezTo>
                    <a:cubicBezTo>
                      <a:pt x="2246" y="5772"/>
                      <a:pt x="0" y="6450"/>
                      <a:pt x="0" y="6450"/>
                    </a:cubicBezTo>
                    <a:lnTo>
                      <a:pt x="17243" y="6450"/>
                    </a:lnTo>
                    <a:lnTo>
                      <a:pt x="14247" y="5806"/>
                    </a:lnTo>
                    <a:cubicBezTo>
                      <a:pt x="14247" y="5806"/>
                      <a:pt x="14568" y="4057"/>
                      <a:pt x="13711" y="3843"/>
                    </a:cubicBezTo>
                    <a:cubicBezTo>
                      <a:pt x="13631" y="3823"/>
                      <a:pt x="13556" y="3814"/>
                      <a:pt x="13487" y="3814"/>
                    </a:cubicBezTo>
                    <a:cubicBezTo>
                      <a:pt x="13126" y="3814"/>
                      <a:pt x="12908" y="4059"/>
                      <a:pt x="12784" y="4287"/>
                    </a:cubicBezTo>
                    <a:lnTo>
                      <a:pt x="12784" y="4287"/>
                    </a:lnTo>
                    <a:cubicBezTo>
                      <a:pt x="12938" y="3785"/>
                      <a:pt x="13075" y="2896"/>
                      <a:pt x="12391" y="2308"/>
                    </a:cubicBezTo>
                    <a:cubicBezTo>
                      <a:pt x="12202" y="2147"/>
                      <a:pt x="12010" y="2082"/>
                      <a:pt x="11822" y="2082"/>
                    </a:cubicBezTo>
                    <a:cubicBezTo>
                      <a:pt x="11010" y="2082"/>
                      <a:pt x="10280" y="3307"/>
                      <a:pt x="10280" y="3307"/>
                    </a:cubicBezTo>
                    <a:cubicBezTo>
                      <a:pt x="10280" y="3307"/>
                      <a:pt x="10777" y="345"/>
                      <a:pt x="9316" y="23"/>
                    </a:cubicBezTo>
                    <a:cubicBezTo>
                      <a:pt x="9245" y="8"/>
                      <a:pt x="9177" y="0"/>
                      <a:pt x="9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4871774" y="3621999"/>
                <a:ext cx="848047" cy="317065"/>
              </a:xfrm>
              <a:custGeom>
                <a:avLst/>
                <a:gdLst/>
                <a:ahLst/>
                <a:cxnLst/>
                <a:rect l="l" t="t" r="r" b="b"/>
                <a:pathLst>
                  <a:path w="17249" h="6449" extrusionOk="0">
                    <a:moveTo>
                      <a:pt x="9119" y="0"/>
                    </a:moveTo>
                    <a:cubicBezTo>
                      <a:pt x="7797" y="0"/>
                      <a:pt x="7177" y="2883"/>
                      <a:pt x="7177" y="2883"/>
                    </a:cubicBezTo>
                    <a:cubicBezTo>
                      <a:pt x="7239" y="2553"/>
                      <a:pt x="6799" y="2072"/>
                      <a:pt x="6257" y="2072"/>
                    </a:cubicBezTo>
                    <a:cubicBezTo>
                      <a:pt x="6151" y="2072"/>
                      <a:pt x="6041" y="2091"/>
                      <a:pt x="5930" y="2132"/>
                    </a:cubicBezTo>
                    <a:cubicBezTo>
                      <a:pt x="5248" y="2381"/>
                      <a:pt x="5180" y="4344"/>
                      <a:pt x="5180" y="4344"/>
                    </a:cubicBezTo>
                    <a:cubicBezTo>
                      <a:pt x="5180" y="4344"/>
                      <a:pt x="5180" y="3328"/>
                      <a:pt x="4451" y="3328"/>
                    </a:cubicBezTo>
                    <a:cubicBezTo>
                      <a:pt x="4360" y="3328"/>
                      <a:pt x="4257" y="3344"/>
                      <a:pt x="4142" y="3379"/>
                    </a:cubicBezTo>
                    <a:cubicBezTo>
                      <a:pt x="3109" y="3701"/>
                      <a:pt x="3216" y="5309"/>
                      <a:pt x="3216" y="5309"/>
                    </a:cubicBezTo>
                    <a:cubicBezTo>
                      <a:pt x="2252" y="5772"/>
                      <a:pt x="0" y="6449"/>
                      <a:pt x="0" y="6449"/>
                    </a:cubicBezTo>
                    <a:lnTo>
                      <a:pt x="17248" y="6449"/>
                    </a:lnTo>
                    <a:lnTo>
                      <a:pt x="14247" y="5811"/>
                    </a:lnTo>
                    <a:cubicBezTo>
                      <a:pt x="14247" y="5811"/>
                      <a:pt x="14574" y="4062"/>
                      <a:pt x="13711" y="3848"/>
                    </a:cubicBezTo>
                    <a:cubicBezTo>
                      <a:pt x="13630" y="3828"/>
                      <a:pt x="13555" y="3818"/>
                      <a:pt x="13486" y="3818"/>
                    </a:cubicBezTo>
                    <a:cubicBezTo>
                      <a:pt x="13128" y="3818"/>
                      <a:pt x="12912" y="4060"/>
                      <a:pt x="12789" y="4286"/>
                    </a:cubicBezTo>
                    <a:lnTo>
                      <a:pt x="12789" y="4286"/>
                    </a:lnTo>
                    <a:cubicBezTo>
                      <a:pt x="12941" y="3785"/>
                      <a:pt x="13074" y="2900"/>
                      <a:pt x="12391" y="2313"/>
                    </a:cubicBezTo>
                    <a:cubicBezTo>
                      <a:pt x="12203" y="2152"/>
                      <a:pt x="12012" y="2087"/>
                      <a:pt x="11825" y="2087"/>
                    </a:cubicBezTo>
                    <a:cubicBezTo>
                      <a:pt x="11016" y="2087"/>
                      <a:pt x="10286" y="3312"/>
                      <a:pt x="10286" y="3312"/>
                    </a:cubicBezTo>
                    <a:cubicBezTo>
                      <a:pt x="10286" y="3312"/>
                      <a:pt x="10788" y="344"/>
                      <a:pt x="9321" y="22"/>
                    </a:cubicBezTo>
                    <a:cubicBezTo>
                      <a:pt x="9252" y="7"/>
                      <a:pt x="9185" y="0"/>
                      <a:pt x="9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12" name="Google Shape;3412;p37"/>
            <p:cNvSpPr/>
            <p:nvPr/>
          </p:nvSpPr>
          <p:spPr>
            <a:xfrm>
              <a:off x="672625" y="4397050"/>
              <a:ext cx="1425134" cy="533093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7749626" y="320375"/>
              <a:ext cx="1164980" cy="435794"/>
            </a:xfrm>
            <a:custGeom>
              <a:avLst/>
              <a:gdLst/>
              <a:ahLst/>
              <a:cxnLst/>
              <a:rect l="l" t="t" r="r" b="b"/>
              <a:pathLst>
                <a:path w="17243" h="6450" extrusionOk="0">
                  <a:moveTo>
                    <a:pt x="9110" y="0"/>
                  </a:moveTo>
                  <a:cubicBezTo>
                    <a:pt x="7790" y="0"/>
                    <a:pt x="7172" y="2878"/>
                    <a:pt x="7172" y="2878"/>
                  </a:cubicBezTo>
                  <a:cubicBezTo>
                    <a:pt x="7233" y="2553"/>
                    <a:pt x="6793" y="2073"/>
                    <a:pt x="6252" y="2073"/>
                  </a:cubicBezTo>
                  <a:cubicBezTo>
                    <a:pt x="6146" y="2073"/>
                    <a:pt x="6036" y="2092"/>
                    <a:pt x="5925" y="2133"/>
                  </a:cubicBezTo>
                  <a:cubicBezTo>
                    <a:pt x="5242" y="2382"/>
                    <a:pt x="5174" y="4345"/>
                    <a:pt x="5174" y="4345"/>
                  </a:cubicBezTo>
                  <a:cubicBezTo>
                    <a:pt x="5174" y="4345"/>
                    <a:pt x="5174" y="3329"/>
                    <a:pt x="4445" y="3329"/>
                  </a:cubicBezTo>
                  <a:cubicBezTo>
                    <a:pt x="4354" y="3329"/>
                    <a:pt x="4251" y="3344"/>
                    <a:pt x="4136" y="3380"/>
                  </a:cubicBezTo>
                  <a:cubicBezTo>
                    <a:pt x="3104" y="3702"/>
                    <a:pt x="3211" y="5310"/>
                    <a:pt x="3211" y="5310"/>
                  </a:cubicBezTo>
                  <a:cubicBezTo>
                    <a:pt x="2246" y="5772"/>
                    <a:pt x="0" y="6450"/>
                    <a:pt x="0" y="6450"/>
                  </a:cubicBezTo>
                  <a:lnTo>
                    <a:pt x="17243" y="6450"/>
                  </a:lnTo>
                  <a:lnTo>
                    <a:pt x="14247" y="5806"/>
                  </a:lnTo>
                  <a:cubicBezTo>
                    <a:pt x="14247" y="5806"/>
                    <a:pt x="14568" y="4057"/>
                    <a:pt x="13711" y="3843"/>
                  </a:cubicBezTo>
                  <a:cubicBezTo>
                    <a:pt x="13631" y="3823"/>
                    <a:pt x="13556" y="3814"/>
                    <a:pt x="13487" y="3814"/>
                  </a:cubicBezTo>
                  <a:cubicBezTo>
                    <a:pt x="13126" y="3814"/>
                    <a:pt x="12908" y="4059"/>
                    <a:pt x="12784" y="4287"/>
                  </a:cubicBezTo>
                  <a:lnTo>
                    <a:pt x="12784" y="4287"/>
                  </a:lnTo>
                  <a:cubicBezTo>
                    <a:pt x="12938" y="3785"/>
                    <a:pt x="13075" y="2896"/>
                    <a:pt x="12391" y="2308"/>
                  </a:cubicBezTo>
                  <a:cubicBezTo>
                    <a:pt x="12202" y="2147"/>
                    <a:pt x="12010" y="2082"/>
                    <a:pt x="11822" y="2082"/>
                  </a:cubicBezTo>
                  <a:cubicBezTo>
                    <a:pt x="11010" y="2082"/>
                    <a:pt x="10280" y="3307"/>
                    <a:pt x="10280" y="3307"/>
                  </a:cubicBezTo>
                  <a:cubicBezTo>
                    <a:pt x="10280" y="3307"/>
                    <a:pt x="10777" y="345"/>
                    <a:pt x="9316" y="23"/>
                  </a:cubicBezTo>
                  <a:cubicBezTo>
                    <a:pt x="9245" y="8"/>
                    <a:pt x="9177" y="0"/>
                    <a:pt x="9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4" name="Google Shape;3414;p37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15" name="Google Shape;3415;p37"/>
          <p:cNvSpPr txBox="1">
            <a:spLocks noGrp="1"/>
          </p:cNvSpPr>
          <p:nvPr>
            <p:ph type="subTitle" idx="1"/>
          </p:nvPr>
        </p:nvSpPr>
        <p:spPr>
          <a:xfrm>
            <a:off x="715075" y="1817850"/>
            <a:ext cx="77139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5"/>
          <p:cNvGrpSpPr/>
          <p:nvPr/>
        </p:nvGrpSpPr>
        <p:grpSpPr>
          <a:xfrm>
            <a:off x="321128" y="846617"/>
            <a:ext cx="1148379" cy="1017659"/>
            <a:chOff x="-28121500" y="2910350"/>
            <a:chExt cx="752000" cy="666400"/>
          </a:xfrm>
        </p:grpSpPr>
        <p:sp>
          <p:nvSpPr>
            <p:cNvPr id="232" name="Google Shape;232;p5"/>
            <p:cNvSpPr/>
            <p:nvPr/>
          </p:nvSpPr>
          <p:spPr>
            <a:xfrm>
              <a:off x="-28121500" y="3164775"/>
              <a:ext cx="185475" cy="179925"/>
            </a:xfrm>
            <a:custGeom>
              <a:avLst/>
              <a:gdLst/>
              <a:ahLst/>
              <a:cxnLst/>
              <a:rect l="l" t="t" r="r" b="b"/>
              <a:pathLst>
                <a:path w="7419" h="7197" extrusionOk="0">
                  <a:moveTo>
                    <a:pt x="5267" y="1"/>
                  </a:moveTo>
                  <a:cubicBezTo>
                    <a:pt x="4881" y="1"/>
                    <a:pt x="4449" y="84"/>
                    <a:pt x="3967" y="172"/>
                  </a:cubicBezTo>
                  <a:cubicBezTo>
                    <a:pt x="2369" y="486"/>
                    <a:pt x="685" y="1056"/>
                    <a:pt x="172" y="2540"/>
                  </a:cubicBezTo>
                  <a:cubicBezTo>
                    <a:pt x="58" y="2854"/>
                    <a:pt x="1" y="3196"/>
                    <a:pt x="1" y="3596"/>
                  </a:cubicBezTo>
                  <a:cubicBezTo>
                    <a:pt x="28" y="5583"/>
                    <a:pt x="1044" y="7196"/>
                    <a:pt x="3099" y="7196"/>
                  </a:cubicBezTo>
                  <a:cubicBezTo>
                    <a:pt x="3168" y="7196"/>
                    <a:pt x="3239" y="7195"/>
                    <a:pt x="3310" y="7191"/>
                  </a:cubicBezTo>
                  <a:cubicBezTo>
                    <a:pt x="4737" y="7134"/>
                    <a:pt x="6164" y="6848"/>
                    <a:pt x="6848" y="5450"/>
                  </a:cubicBezTo>
                  <a:cubicBezTo>
                    <a:pt x="7419" y="4338"/>
                    <a:pt x="7419" y="2198"/>
                    <a:pt x="6791" y="971"/>
                  </a:cubicBezTo>
                  <a:cubicBezTo>
                    <a:pt x="6387" y="215"/>
                    <a:pt x="5886" y="1"/>
                    <a:pt x="5267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-27779825" y="3119025"/>
              <a:ext cx="145550" cy="142625"/>
            </a:xfrm>
            <a:custGeom>
              <a:avLst/>
              <a:gdLst/>
              <a:ahLst/>
              <a:cxnLst/>
              <a:rect l="l" t="t" r="r" b="b"/>
              <a:pathLst>
                <a:path w="5822" h="5705" extrusionOk="0">
                  <a:moveTo>
                    <a:pt x="3566" y="0"/>
                  </a:moveTo>
                  <a:cubicBezTo>
                    <a:pt x="2365" y="0"/>
                    <a:pt x="950" y="747"/>
                    <a:pt x="514" y="1660"/>
                  </a:cubicBezTo>
                  <a:cubicBezTo>
                    <a:pt x="400" y="1916"/>
                    <a:pt x="314" y="2145"/>
                    <a:pt x="286" y="2373"/>
                  </a:cubicBezTo>
                  <a:cubicBezTo>
                    <a:pt x="1" y="4109"/>
                    <a:pt x="1528" y="5704"/>
                    <a:pt x="3243" y="5704"/>
                  </a:cubicBezTo>
                  <a:cubicBezTo>
                    <a:pt x="3416" y="5704"/>
                    <a:pt x="3592" y="5688"/>
                    <a:pt x="3767" y="5654"/>
                  </a:cubicBezTo>
                  <a:cubicBezTo>
                    <a:pt x="5193" y="5340"/>
                    <a:pt x="5821" y="5112"/>
                    <a:pt x="5793" y="3429"/>
                  </a:cubicBezTo>
                  <a:cubicBezTo>
                    <a:pt x="5793" y="2316"/>
                    <a:pt x="5650" y="1003"/>
                    <a:pt x="4765" y="347"/>
                  </a:cubicBezTo>
                  <a:cubicBezTo>
                    <a:pt x="4438" y="106"/>
                    <a:pt x="4017" y="0"/>
                    <a:pt x="3566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-27982775" y="3474675"/>
              <a:ext cx="123800" cy="102075"/>
            </a:xfrm>
            <a:custGeom>
              <a:avLst/>
              <a:gdLst/>
              <a:ahLst/>
              <a:cxnLst/>
              <a:rect l="l" t="t" r="r" b="b"/>
              <a:pathLst>
                <a:path w="4952" h="4083" extrusionOk="0">
                  <a:moveTo>
                    <a:pt x="3514" y="0"/>
                  </a:moveTo>
                  <a:cubicBezTo>
                    <a:pt x="2528" y="0"/>
                    <a:pt x="1201" y="1616"/>
                    <a:pt x="415" y="2613"/>
                  </a:cubicBezTo>
                  <a:cubicBezTo>
                    <a:pt x="1" y="3730"/>
                    <a:pt x="848" y="4082"/>
                    <a:pt x="1694" y="4082"/>
                  </a:cubicBezTo>
                  <a:cubicBezTo>
                    <a:pt x="2013" y="4082"/>
                    <a:pt x="2333" y="4032"/>
                    <a:pt x="2583" y="3954"/>
                  </a:cubicBezTo>
                  <a:cubicBezTo>
                    <a:pt x="3867" y="3583"/>
                    <a:pt x="4951" y="3041"/>
                    <a:pt x="4609" y="1414"/>
                  </a:cubicBezTo>
                  <a:cubicBezTo>
                    <a:pt x="4394" y="385"/>
                    <a:pt x="3994" y="0"/>
                    <a:pt x="3514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-27473100" y="3073375"/>
              <a:ext cx="103600" cy="91700"/>
            </a:xfrm>
            <a:custGeom>
              <a:avLst/>
              <a:gdLst/>
              <a:ahLst/>
              <a:cxnLst/>
              <a:rect l="l" t="t" r="r" b="b"/>
              <a:pathLst>
                <a:path w="4144" h="3668" extrusionOk="0">
                  <a:moveTo>
                    <a:pt x="2525" y="1"/>
                  </a:moveTo>
                  <a:cubicBezTo>
                    <a:pt x="1633" y="1"/>
                    <a:pt x="534" y="533"/>
                    <a:pt x="0" y="1460"/>
                  </a:cubicBezTo>
                  <a:cubicBezTo>
                    <a:pt x="172" y="2886"/>
                    <a:pt x="143" y="3371"/>
                    <a:pt x="1627" y="3628"/>
                  </a:cubicBezTo>
                  <a:cubicBezTo>
                    <a:pt x="1768" y="3654"/>
                    <a:pt x="1901" y="3667"/>
                    <a:pt x="2025" y="3667"/>
                  </a:cubicBezTo>
                  <a:cubicBezTo>
                    <a:pt x="2982" y="3667"/>
                    <a:pt x="3464" y="2920"/>
                    <a:pt x="3767" y="1859"/>
                  </a:cubicBezTo>
                  <a:cubicBezTo>
                    <a:pt x="4144" y="569"/>
                    <a:pt x="3445" y="1"/>
                    <a:pt x="2525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-27804625" y="2910350"/>
              <a:ext cx="85375" cy="69050"/>
            </a:xfrm>
            <a:custGeom>
              <a:avLst/>
              <a:gdLst/>
              <a:ahLst/>
              <a:cxnLst/>
              <a:rect l="l" t="t" r="r" b="b"/>
              <a:pathLst>
                <a:path w="3415" h="2762" extrusionOk="0">
                  <a:moveTo>
                    <a:pt x="1155" y="0"/>
                  </a:moveTo>
                  <a:cubicBezTo>
                    <a:pt x="923" y="0"/>
                    <a:pt x="723" y="67"/>
                    <a:pt x="593" y="220"/>
                  </a:cubicBezTo>
                  <a:lnTo>
                    <a:pt x="279" y="420"/>
                  </a:lnTo>
                  <a:cubicBezTo>
                    <a:pt x="0" y="1536"/>
                    <a:pt x="185" y="2761"/>
                    <a:pt x="1421" y="2761"/>
                  </a:cubicBezTo>
                  <a:cubicBezTo>
                    <a:pt x="1449" y="2761"/>
                    <a:pt x="1477" y="2761"/>
                    <a:pt x="1506" y="2759"/>
                  </a:cubicBezTo>
                  <a:cubicBezTo>
                    <a:pt x="2134" y="2759"/>
                    <a:pt x="2819" y="2474"/>
                    <a:pt x="3075" y="1846"/>
                  </a:cubicBezTo>
                  <a:cubicBezTo>
                    <a:pt x="3415" y="986"/>
                    <a:pt x="2048" y="0"/>
                    <a:pt x="1155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5"/>
          <p:cNvSpPr txBox="1">
            <a:spLocks noGrp="1"/>
          </p:cNvSpPr>
          <p:nvPr>
            <p:ph type="subTitle" idx="1"/>
          </p:nvPr>
        </p:nvSpPr>
        <p:spPr>
          <a:xfrm>
            <a:off x="1069297" y="1733575"/>
            <a:ext cx="1458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2"/>
          </p:nvPr>
        </p:nvSpPr>
        <p:spPr>
          <a:xfrm>
            <a:off x="3334422" y="1733575"/>
            <a:ext cx="1458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3"/>
          </p:nvPr>
        </p:nvSpPr>
        <p:spPr>
          <a:xfrm>
            <a:off x="719788" y="3242011"/>
            <a:ext cx="2157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4"/>
          </p:nvPr>
        </p:nvSpPr>
        <p:spPr>
          <a:xfrm>
            <a:off x="2984925" y="3242011"/>
            <a:ext cx="2157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/>
          <p:nvPr/>
        </p:nvSpPr>
        <p:spPr>
          <a:xfrm rot="-5400000" flipH="1">
            <a:off x="-823816" y="1961513"/>
            <a:ext cx="3472295" cy="2891465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-488833" y="-125792"/>
            <a:ext cx="1575705" cy="5368916"/>
            <a:chOff x="-488833" y="-125792"/>
            <a:chExt cx="1575705" cy="5368916"/>
          </a:xfrm>
        </p:grpSpPr>
        <p:grpSp>
          <p:nvGrpSpPr>
            <p:cNvPr id="245" name="Google Shape;245;p6"/>
            <p:cNvGrpSpPr/>
            <p:nvPr/>
          </p:nvGrpSpPr>
          <p:grpSpPr>
            <a:xfrm>
              <a:off x="-234258" y="-125792"/>
              <a:ext cx="1105393" cy="908042"/>
              <a:chOff x="5542538" y="3049375"/>
              <a:chExt cx="696925" cy="572500"/>
            </a:xfrm>
          </p:grpSpPr>
          <p:sp>
            <p:nvSpPr>
              <p:cNvPr id="246" name="Google Shape;246;p6"/>
              <p:cNvSpPr/>
              <p:nvPr/>
            </p:nvSpPr>
            <p:spPr>
              <a:xfrm>
                <a:off x="5542538" y="3141400"/>
                <a:ext cx="94200" cy="1132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531" extrusionOk="0">
                    <a:moveTo>
                      <a:pt x="2112" y="1"/>
                    </a:moveTo>
                    <a:cubicBezTo>
                      <a:pt x="1684" y="1"/>
                      <a:pt x="1228" y="229"/>
                      <a:pt x="999" y="628"/>
                    </a:cubicBezTo>
                    <a:cubicBezTo>
                      <a:pt x="828" y="914"/>
                      <a:pt x="686" y="1199"/>
                      <a:pt x="543" y="1456"/>
                    </a:cubicBezTo>
                    <a:cubicBezTo>
                      <a:pt x="372" y="1827"/>
                      <a:pt x="200" y="2197"/>
                      <a:pt x="86" y="2597"/>
                    </a:cubicBezTo>
                    <a:cubicBezTo>
                      <a:pt x="29" y="2911"/>
                      <a:pt x="1" y="3225"/>
                      <a:pt x="58" y="3538"/>
                    </a:cubicBezTo>
                    <a:cubicBezTo>
                      <a:pt x="172" y="3995"/>
                      <a:pt x="543" y="4366"/>
                      <a:pt x="999" y="4480"/>
                    </a:cubicBezTo>
                    <a:cubicBezTo>
                      <a:pt x="1123" y="4514"/>
                      <a:pt x="1245" y="4531"/>
                      <a:pt x="1364" y="4531"/>
                    </a:cubicBezTo>
                    <a:cubicBezTo>
                      <a:pt x="1740" y="4531"/>
                      <a:pt x="2087" y="4369"/>
                      <a:pt x="2369" y="4109"/>
                    </a:cubicBezTo>
                    <a:cubicBezTo>
                      <a:pt x="2540" y="3966"/>
                      <a:pt x="2683" y="3767"/>
                      <a:pt x="2825" y="3596"/>
                    </a:cubicBezTo>
                    <a:cubicBezTo>
                      <a:pt x="3025" y="3310"/>
                      <a:pt x="3168" y="2939"/>
                      <a:pt x="3311" y="2625"/>
                    </a:cubicBezTo>
                    <a:cubicBezTo>
                      <a:pt x="3339" y="2540"/>
                      <a:pt x="3368" y="2454"/>
                      <a:pt x="3425" y="2369"/>
                    </a:cubicBezTo>
                    <a:cubicBezTo>
                      <a:pt x="3453" y="2312"/>
                      <a:pt x="3482" y="2255"/>
                      <a:pt x="3510" y="2169"/>
                    </a:cubicBezTo>
                    <a:cubicBezTo>
                      <a:pt x="3567" y="2026"/>
                      <a:pt x="3624" y="1912"/>
                      <a:pt x="3681" y="1769"/>
                    </a:cubicBezTo>
                    <a:cubicBezTo>
                      <a:pt x="3767" y="1484"/>
                      <a:pt x="3710" y="1284"/>
                      <a:pt x="3681" y="999"/>
                    </a:cubicBezTo>
                    <a:cubicBezTo>
                      <a:pt x="3624" y="914"/>
                      <a:pt x="3596" y="799"/>
                      <a:pt x="3539" y="714"/>
                    </a:cubicBezTo>
                    <a:cubicBezTo>
                      <a:pt x="3425" y="514"/>
                      <a:pt x="3282" y="343"/>
                      <a:pt x="3082" y="229"/>
                    </a:cubicBezTo>
                    <a:cubicBezTo>
                      <a:pt x="2911" y="143"/>
                      <a:pt x="2740" y="86"/>
                      <a:pt x="2569" y="58"/>
                    </a:cubicBezTo>
                    <a:cubicBezTo>
                      <a:pt x="2426" y="1"/>
                      <a:pt x="2255" y="1"/>
                      <a:pt x="211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5706613" y="304937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00"/>
                    </a:cubicBezTo>
                    <a:cubicBezTo>
                      <a:pt x="1541" y="771"/>
                      <a:pt x="1455" y="971"/>
                      <a:pt x="1370" y="1142"/>
                    </a:cubicBezTo>
                    <a:lnTo>
                      <a:pt x="1284" y="1199"/>
                    </a:lnTo>
                    <a:cubicBezTo>
                      <a:pt x="1199" y="1256"/>
                      <a:pt x="1113" y="1313"/>
                      <a:pt x="1027" y="1399"/>
                    </a:cubicBezTo>
                    <a:cubicBezTo>
                      <a:pt x="856" y="1542"/>
                      <a:pt x="771" y="1741"/>
                      <a:pt x="685" y="1941"/>
                    </a:cubicBezTo>
                    <a:cubicBezTo>
                      <a:pt x="599" y="2226"/>
                      <a:pt x="485" y="2483"/>
                      <a:pt x="371" y="2768"/>
                    </a:cubicBezTo>
                    <a:cubicBezTo>
                      <a:pt x="257" y="3054"/>
                      <a:pt x="114" y="3368"/>
                      <a:pt x="57" y="3653"/>
                    </a:cubicBezTo>
                    <a:cubicBezTo>
                      <a:pt x="0" y="3881"/>
                      <a:pt x="0" y="4109"/>
                      <a:pt x="57" y="4338"/>
                    </a:cubicBezTo>
                    <a:cubicBezTo>
                      <a:pt x="143" y="4652"/>
                      <a:pt x="371" y="4937"/>
                      <a:pt x="656" y="5080"/>
                    </a:cubicBezTo>
                    <a:cubicBezTo>
                      <a:pt x="828" y="5194"/>
                      <a:pt x="1056" y="5251"/>
                      <a:pt x="1284" y="5251"/>
                    </a:cubicBezTo>
                    <a:cubicBezTo>
                      <a:pt x="1598" y="5251"/>
                      <a:pt x="1969" y="5137"/>
                      <a:pt x="2169" y="4880"/>
                    </a:cubicBezTo>
                    <a:cubicBezTo>
                      <a:pt x="2283" y="4766"/>
                      <a:pt x="2397" y="4623"/>
                      <a:pt x="2482" y="4452"/>
                    </a:cubicBezTo>
                    <a:cubicBezTo>
                      <a:pt x="2540" y="4395"/>
                      <a:pt x="2568" y="4309"/>
                      <a:pt x="2597" y="4252"/>
                    </a:cubicBezTo>
                    <a:lnTo>
                      <a:pt x="2625" y="4195"/>
                    </a:lnTo>
                    <a:cubicBezTo>
                      <a:pt x="2882" y="4109"/>
                      <a:pt x="3082" y="3910"/>
                      <a:pt x="3253" y="3682"/>
                    </a:cubicBezTo>
                    <a:cubicBezTo>
                      <a:pt x="3453" y="3339"/>
                      <a:pt x="3538" y="2911"/>
                      <a:pt x="3652" y="2512"/>
                    </a:cubicBezTo>
                    <a:cubicBezTo>
                      <a:pt x="3766" y="2112"/>
                      <a:pt x="3909" y="1656"/>
                      <a:pt x="3909" y="1228"/>
                    </a:cubicBezTo>
                    <a:cubicBezTo>
                      <a:pt x="3909" y="686"/>
                      <a:pt x="3538" y="201"/>
                      <a:pt x="3025" y="58"/>
                    </a:cubicBezTo>
                    <a:cubicBezTo>
                      <a:pt x="2910" y="29"/>
                      <a:pt x="2796" y="1"/>
                      <a:pt x="271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5563238" y="3321875"/>
                <a:ext cx="94875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5614" extrusionOk="0">
                    <a:moveTo>
                      <a:pt x="2340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7"/>
                      <a:pt x="628" y="2511"/>
                    </a:cubicBezTo>
                    <a:lnTo>
                      <a:pt x="599" y="2539"/>
                    </a:lnTo>
                    <a:lnTo>
                      <a:pt x="571" y="2568"/>
                    </a:lnTo>
                    <a:cubicBezTo>
                      <a:pt x="514" y="2682"/>
                      <a:pt x="457" y="2796"/>
                      <a:pt x="400" y="2910"/>
                    </a:cubicBezTo>
                    <a:cubicBezTo>
                      <a:pt x="314" y="3053"/>
                      <a:pt x="257" y="3224"/>
                      <a:pt x="171" y="3395"/>
                    </a:cubicBezTo>
                    <a:cubicBezTo>
                      <a:pt x="57" y="3738"/>
                      <a:pt x="0" y="4109"/>
                      <a:pt x="114" y="4480"/>
                    </a:cubicBezTo>
                    <a:cubicBezTo>
                      <a:pt x="171" y="4708"/>
                      <a:pt x="314" y="4908"/>
                      <a:pt x="457" y="5050"/>
                    </a:cubicBezTo>
                    <a:cubicBezTo>
                      <a:pt x="656" y="5307"/>
                      <a:pt x="913" y="5507"/>
                      <a:pt x="1199" y="5564"/>
                    </a:cubicBezTo>
                    <a:cubicBezTo>
                      <a:pt x="1313" y="5597"/>
                      <a:pt x="1430" y="5613"/>
                      <a:pt x="1547" y="5613"/>
                    </a:cubicBezTo>
                    <a:cubicBezTo>
                      <a:pt x="2125" y="5613"/>
                      <a:pt x="2687" y="5221"/>
                      <a:pt x="2853" y="4651"/>
                    </a:cubicBezTo>
                    <a:cubicBezTo>
                      <a:pt x="3139" y="3681"/>
                      <a:pt x="3367" y="2682"/>
                      <a:pt x="3624" y="1712"/>
                    </a:cubicBezTo>
                    <a:cubicBezTo>
                      <a:pt x="3795" y="999"/>
                      <a:pt x="3396" y="257"/>
                      <a:pt x="2682" y="57"/>
                    </a:cubicBezTo>
                    <a:cubicBezTo>
                      <a:pt x="2568" y="29"/>
                      <a:pt x="2454" y="0"/>
                      <a:pt x="234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5721588" y="3307600"/>
                <a:ext cx="85625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65" extrusionOk="0">
                    <a:moveTo>
                      <a:pt x="1855" y="0"/>
                    </a:moveTo>
                    <a:cubicBezTo>
                      <a:pt x="1684" y="29"/>
                      <a:pt x="1513" y="58"/>
                      <a:pt x="1341" y="143"/>
                    </a:cubicBezTo>
                    <a:cubicBezTo>
                      <a:pt x="1284" y="200"/>
                      <a:pt x="1227" y="257"/>
                      <a:pt x="1170" y="314"/>
                    </a:cubicBezTo>
                    <a:cubicBezTo>
                      <a:pt x="1085" y="371"/>
                      <a:pt x="1028" y="428"/>
                      <a:pt x="970" y="543"/>
                    </a:cubicBezTo>
                    <a:lnTo>
                      <a:pt x="885" y="685"/>
                    </a:lnTo>
                    <a:lnTo>
                      <a:pt x="799" y="885"/>
                    </a:lnTo>
                    <a:cubicBezTo>
                      <a:pt x="714" y="1028"/>
                      <a:pt x="657" y="1199"/>
                      <a:pt x="571" y="1341"/>
                    </a:cubicBezTo>
                    <a:cubicBezTo>
                      <a:pt x="485" y="1598"/>
                      <a:pt x="371" y="1855"/>
                      <a:pt x="257" y="2112"/>
                    </a:cubicBezTo>
                    <a:cubicBezTo>
                      <a:pt x="143" y="2426"/>
                      <a:pt x="57" y="2768"/>
                      <a:pt x="114" y="3110"/>
                    </a:cubicBezTo>
                    <a:lnTo>
                      <a:pt x="86" y="3196"/>
                    </a:lnTo>
                    <a:cubicBezTo>
                      <a:pt x="0" y="3396"/>
                      <a:pt x="57" y="3653"/>
                      <a:pt x="172" y="3852"/>
                    </a:cubicBezTo>
                    <a:cubicBezTo>
                      <a:pt x="257" y="4024"/>
                      <a:pt x="457" y="4166"/>
                      <a:pt x="657" y="4223"/>
                    </a:cubicBezTo>
                    <a:cubicBezTo>
                      <a:pt x="733" y="4252"/>
                      <a:pt x="809" y="4264"/>
                      <a:pt x="884" y="4264"/>
                    </a:cubicBezTo>
                    <a:cubicBezTo>
                      <a:pt x="1034" y="4264"/>
                      <a:pt x="1180" y="4214"/>
                      <a:pt x="1313" y="4138"/>
                    </a:cubicBezTo>
                    <a:lnTo>
                      <a:pt x="1341" y="4138"/>
                    </a:lnTo>
                    <a:cubicBezTo>
                      <a:pt x="1455" y="4138"/>
                      <a:pt x="1570" y="4138"/>
                      <a:pt x="1684" y="4109"/>
                    </a:cubicBezTo>
                    <a:cubicBezTo>
                      <a:pt x="1727" y="4114"/>
                      <a:pt x="1770" y="4116"/>
                      <a:pt x="1814" y="4116"/>
                    </a:cubicBezTo>
                    <a:cubicBezTo>
                      <a:pt x="2034" y="4116"/>
                      <a:pt x="2264" y="4057"/>
                      <a:pt x="2454" y="3938"/>
                    </a:cubicBezTo>
                    <a:cubicBezTo>
                      <a:pt x="2739" y="3767"/>
                      <a:pt x="2911" y="3538"/>
                      <a:pt x="3025" y="3225"/>
                    </a:cubicBezTo>
                    <a:cubicBezTo>
                      <a:pt x="3082" y="2996"/>
                      <a:pt x="3167" y="2797"/>
                      <a:pt x="3224" y="2597"/>
                    </a:cubicBezTo>
                    <a:cubicBezTo>
                      <a:pt x="3253" y="2483"/>
                      <a:pt x="3282" y="2397"/>
                      <a:pt x="3310" y="2283"/>
                    </a:cubicBezTo>
                    <a:cubicBezTo>
                      <a:pt x="3367" y="1998"/>
                      <a:pt x="3424" y="1655"/>
                      <a:pt x="3339" y="1370"/>
                    </a:cubicBezTo>
                    <a:cubicBezTo>
                      <a:pt x="3253" y="1113"/>
                      <a:pt x="3139" y="856"/>
                      <a:pt x="2911" y="685"/>
                    </a:cubicBezTo>
                    <a:lnTo>
                      <a:pt x="2768" y="571"/>
                    </a:lnTo>
                    <a:lnTo>
                      <a:pt x="2768" y="543"/>
                    </a:lnTo>
                    <a:cubicBezTo>
                      <a:pt x="2654" y="343"/>
                      <a:pt x="2540" y="286"/>
                      <a:pt x="2369" y="143"/>
                    </a:cubicBezTo>
                    <a:cubicBezTo>
                      <a:pt x="2226" y="58"/>
                      <a:pt x="2055" y="0"/>
                      <a:pt x="1855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5924163" y="3317575"/>
                <a:ext cx="96325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8" extrusionOk="0">
                    <a:moveTo>
                      <a:pt x="2369" y="1"/>
                    </a:moveTo>
                    <a:cubicBezTo>
                      <a:pt x="2112" y="1"/>
                      <a:pt x="1855" y="58"/>
                      <a:pt x="1655" y="172"/>
                    </a:cubicBezTo>
                    <a:cubicBezTo>
                      <a:pt x="1570" y="258"/>
                      <a:pt x="1456" y="343"/>
                      <a:pt x="1370" y="400"/>
                    </a:cubicBezTo>
                    <a:cubicBezTo>
                      <a:pt x="1199" y="572"/>
                      <a:pt x="1056" y="800"/>
                      <a:pt x="999" y="1028"/>
                    </a:cubicBezTo>
                    <a:cubicBezTo>
                      <a:pt x="856" y="1370"/>
                      <a:pt x="714" y="1741"/>
                      <a:pt x="571" y="2084"/>
                    </a:cubicBezTo>
                    <a:cubicBezTo>
                      <a:pt x="428" y="2455"/>
                      <a:pt x="257" y="2826"/>
                      <a:pt x="143" y="3225"/>
                    </a:cubicBezTo>
                    <a:cubicBezTo>
                      <a:pt x="1" y="3625"/>
                      <a:pt x="86" y="4052"/>
                      <a:pt x="314" y="4366"/>
                    </a:cubicBezTo>
                    <a:cubicBezTo>
                      <a:pt x="400" y="4880"/>
                      <a:pt x="771" y="5279"/>
                      <a:pt x="1256" y="5422"/>
                    </a:cubicBezTo>
                    <a:cubicBezTo>
                      <a:pt x="1374" y="5452"/>
                      <a:pt x="1499" y="5468"/>
                      <a:pt x="1624" y="5468"/>
                    </a:cubicBezTo>
                    <a:cubicBezTo>
                      <a:pt x="1860" y="5468"/>
                      <a:pt x="2096" y="5410"/>
                      <a:pt x="2283" y="5279"/>
                    </a:cubicBezTo>
                    <a:cubicBezTo>
                      <a:pt x="2397" y="5222"/>
                      <a:pt x="2483" y="5165"/>
                      <a:pt x="2568" y="5080"/>
                    </a:cubicBezTo>
                    <a:cubicBezTo>
                      <a:pt x="2740" y="4908"/>
                      <a:pt x="2854" y="4709"/>
                      <a:pt x="2911" y="4480"/>
                    </a:cubicBezTo>
                    <a:lnTo>
                      <a:pt x="2911" y="4452"/>
                    </a:lnTo>
                    <a:cubicBezTo>
                      <a:pt x="3025" y="4195"/>
                      <a:pt x="3139" y="3910"/>
                      <a:pt x="3225" y="3653"/>
                    </a:cubicBezTo>
                    <a:cubicBezTo>
                      <a:pt x="3339" y="3282"/>
                      <a:pt x="3510" y="2911"/>
                      <a:pt x="3567" y="2540"/>
                    </a:cubicBezTo>
                    <a:cubicBezTo>
                      <a:pt x="3624" y="2369"/>
                      <a:pt x="3624" y="2226"/>
                      <a:pt x="3624" y="2055"/>
                    </a:cubicBezTo>
                    <a:cubicBezTo>
                      <a:pt x="3653" y="1970"/>
                      <a:pt x="3681" y="1884"/>
                      <a:pt x="3738" y="1798"/>
                    </a:cubicBezTo>
                    <a:cubicBezTo>
                      <a:pt x="3852" y="1456"/>
                      <a:pt x="3767" y="1000"/>
                      <a:pt x="3596" y="686"/>
                    </a:cubicBezTo>
                    <a:cubicBezTo>
                      <a:pt x="3396" y="372"/>
                      <a:pt x="3082" y="144"/>
                      <a:pt x="2740" y="58"/>
                    </a:cubicBezTo>
                    <a:cubicBezTo>
                      <a:pt x="2625" y="29"/>
                      <a:pt x="2483" y="1"/>
                      <a:pt x="236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5715888" y="3503750"/>
                <a:ext cx="88475" cy="11812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5" extrusionOk="0">
                    <a:moveTo>
                      <a:pt x="2169" y="1"/>
                    </a:moveTo>
                    <a:cubicBezTo>
                      <a:pt x="1940" y="1"/>
                      <a:pt x="1741" y="58"/>
                      <a:pt x="1569" y="143"/>
                    </a:cubicBezTo>
                    <a:cubicBezTo>
                      <a:pt x="1341" y="286"/>
                      <a:pt x="1084" y="543"/>
                      <a:pt x="1027" y="828"/>
                    </a:cubicBezTo>
                    <a:lnTo>
                      <a:pt x="999" y="885"/>
                    </a:lnTo>
                    <a:cubicBezTo>
                      <a:pt x="856" y="1057"/>
                      <a:pt x="742" y="1228"/>
                      <a:pt x="685" y="1456"/>
                    </a:cubicBezTo>
                    <a:cubicBezTo>
                      <a:pt x="685" y="1513"/>
                      <a:pt x="656" y="1570"/>
                      <a:pt x="656" y="1656"/>
                    </a:cubicBezTo>
                    <a:cubicBezTo>
                      <a:pt x="599" y="1770"/>
                      <a:pt x="542" y="1912"/>
                      <a:pt x="514" y="2055"/>
                    </a:cubicBezTo>
                    <a:cubicBezTo>
                      <a:pt x="485" y="2141"/>
                      <a:pt x="457" y="2226"/>
                      <a:pt x="428" y="2312"/>
                    </a:cubicBezTo>
                    <a:cubicBezTo>
                      <a:pt x="342" y="2512"/>
                      <a:pt x="257" y="2740"/>
                      <a:pt x="171" y="2968"/>
                    </a:cubicBezTo>
                    <a:cubicBezTo>
                      <a:pt x="0" y="3567"/>
                      <a:pt x="314" y="4224"/>
                      <a:pt x="828" y="4537"/>
                    </a:cubicBezTo>
                    <a:cubicBezTo>
                      <a:pt x="1032" y="4663"/>
                      <a:pt x="1273" y="4724"/>
                      <a:pt x="1516" y="4724"/>
                    </a:cubicBezTo>
                    <a:cubicBezTo>
                      <a:pt x="1883" y="4724"/>
                      <a:pt x="2254" y="4584"/>
                      <a:pt x="2511" y="4309"/>
                    </a:cubicBezTo>
                    <a:cubicBezTo>
                      <a:pt x="2654" y="4167"/>
                      <a:pt x="2768" y="4024"/>
                      <a:pt x="2853" y="3824"/>
                    </a:cubicBezTo>
                    <a:cubicBezTo>
                      <a:pt x="2939" y="3653"/>
                      <a:pt x="2996" y="3482"/>
                      <a:pt x="3053" y="3311"/>
                    </a:cubicBezTo>
                    <a:lnTo>
                      <a:pt x="3110" y="3196"/>
                    </a:lnTo>
                    <a:cubicBezTo>
                      <a:pt x="3196" y="3054"/>
                      <a:pt x="3253" y="2911"/>
                      <a:pt x="3310" y="2768"/>
                    </a:cubicBezTo>
                    <a:cubicBezTo>
                      <a:pt x="3367" y="2569"/>
                      <a:pt x="3452" y="2398"/>
                      <a:pt x="3481" y="2226"/>
                    </a:cubicBezTo>
                    <a:lnTo>
                      <a:pt x="3538" y="1827"/>
                    </a:lnTo>
                    <a:cubicBezTo>
                      <a:pt x="3538" y="1570"/>
                      <a:pt x="3452" y="1342"/>
                      <a:pt x="3338" y="1114"/>
                    </a:cubicBezTo>
                    <a:cubicBezTo>
                      <a:pt x="3310" y="600"/>
                      <a:pt x="2939" y="172"/>
                      <a:pt x="2454" y="29"/>
                    </a:cubicBezTo>
                    <a:cubicBezTo>
                      <a:pt x="2368" y="1"/>
                      <a:pt x="2254" y="1"/>
                      <a:pt x="216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6024738" y="3121425"/>
                <a:ext cx="92750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6" extrusionOk="0">
                    <a:moveTo>
                      <a:pt x="2140" y="1"/>
                    </a:moveTo>
                    <a:lnTo>
                      <a:pt x="1741" y="58"/>
                    </a:lnTo>
                    <a:cubicBezTo>
                      <a:pt x="1484" y="143"/>
                      <a:pt x="1284" y="257"/>
                      <a:pt x="1085" y="457"/>
                    </a:cubicBezTo>
                    <a:cubicBezTo>
                      <a:pt x="885" y="600"/>
                      <a:pt x="742" y="857"/>
                      <a:pt x="600" y="1056"/>
                    </a:cubicBezTo>
                    <a:cubicBezTo>
                      <a:pt x="514" y="1170"/>
                      <a:pt x="457" y="1285"/>
                      <a:pt x="400" y="1370"/>
                    </a:cubicBezTo>
                    <a:cubicBezTo>
                      <a:pt x="314" y="1570"/>
                      <a:pt x="229" y="1770"/>
                      <a:pt x="143" y="1969"/>
                    </a:cubicBezTo>
                    <a:cubicBezTo>
                      <a:pt x="86" y="2198"/>
                      <a:pt x="58" y="2483"/>
                      <a:pt x="29" y="2711"/>
                    </a:cubicBezTo>
                    <a:cubicBezTo>
                      <a:pt x="1" y="3025"/>
                      <a:pt x="86" y="3367"/>
                      <a:pt x="229" y="3681"/>
                    </a:cubicBezTo>
                    <a:cubicBezTo>
                      <a:pt x="371" y="3967"/>
                      <a:pt x="571" y="4252"/>
                      <a:pt x="857" y="4395"/>
                    </a:cubicBezTo>
                    <a:cubicBezTo>
                      <a:pt x="1095" y="4537"/>
                      <a:pt x="1358" y="4606"/>
                      <a:pt x="1619" y="4606"/>
                    </a:cubicBezTo>
                    <a:cubicBezTo>
                      <a:pt x="1983" y="4606"/>
                      <a:pt x="2343" y="4473"/>
                      <a:pt x="2626" y="4223"/>
                    </a:cubicBezTo>
                    <a:cubicBezTo>
                      <a:pt x="2740" y="4138"/>
                      <a:pt x="2854" y="4052"/>
                      <a:pt x="2939" y="3938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67" y="2911"/>
                      <a:pt x="3653" y="2626"/>
                    </a:cubicBezTo>
                    <a:cubicBezTo>
                      <a:pt x="3710" y="2369"/>
                      <a:pt x="3710" y="2083"/>
                      <a:pt x="3653" y="1798"/>
                    </a:cubicBezTo>
                    <a:lnTo>
                      <a:pt x="3624" y="1713"/>
                    </a:lnTo>
                    <a:cubicBezTo>
                      <a:pt x="3653" y="1513"/>
                      <a:pt x="3624" y="1313"/>
                      <a:pt x="3596" y="1113"/>
                    </a:cubicBezTo>
                    <a:cubicBezTo>
                      <a:pt x="3539" y="999"/>
                      <a:pt x="3481" y="857"/>
                      <a:pt x="3424" y="742"/>
                    </a:cubicBezTo>
                    <a:cubicBezTo>
                      <a:pt x="3310" y="543"/>
                      <a:pt x="3139" y="372"/>
                      <a:pt x="2911" y="229"/>
                    </a:cubicBezTo>
                    <a:lnTo>
                      <a:pt x="2882" y="200"/>
                    </a:lnTo>
                    <a:cubicBezTo>
                      <a:pt x="2654" y="86"/>
                      <a:pt x="2397" y="1"/>
                      <a:pt x="214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6143138" y="3263375"/>
                <a:ext cx="963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341" extrusionOk="0">
                    <a:moveTo>
                      <a:pt x="1827" y="0"/>
                    </a:moveTo>
                    <a:cubicBezTo>
                      <a:pt x="1627" y="0"/>
                      <a:pt x="1427" y="58"/>
                      <a:pt x="1228" y="172"/>
                    </a:cubicBezTo>
                    <a:cubicBezTo>
                      <a:pt x="1000" y="314"/>
                      <a:pt x="771" y="571"/>
                      <a:pt x="714" y="856"/>
                    </a:cubicBezTo>
                    <a:cubicBezTo>
                      <a:pt x="572" y="1227"/>
                      <a:pt x="486" y="1627"/>
                      <a:pt x="372" y="1998"/>
                    </a:cubicBezTo>
                    <a:cubicBezTo>
                      <a:pt x="286" y="2369"/>
                      <a:pt x="172" y="2768"/>
                      <a:pt x="86" y="3139"/>
                    </a:cubicBezTo>
                    <a:lnTo>
                      <a:pt x="58" y="3282"/>
                    </a:lnTo>
                    <a:cubicBezTo>
                      <a:pt x="1" y="3624"/>
                      <a:pt x="1" y="3824"/>
                      <a:pt x="58" y="4166"/>
                    </a:cubicBezTo>
                    <a:cubicBezTo>
                      <a:pt x="115" y="4452"/>
                      <a:pt x="286" y="4708"/>
                      <a:pt x="486" y="4908"/>
                    </a:cubicBezTo>
                    <a:cubicBezTo>
                      <a:pt x="657" y="5079"/>
                      <a:pt x="857" y="5222"/>
                      <a:pt x="1114" y="5279"/>
                    </a:cubicBezTo>
                    <a:cubicBezTo>
                      <a:pt x="1256" y="5307"/>
                      <a:pt x="1399" y="5336"/>
                      <a:pt x="1542" y="5336"/>
                    </a:cubicBezTo>
                    <a:cubicBezTo>
                      <a:pt x="1568" y="5339"/>
                      <a:pt x="1596" y="5340"/>
                      <a:pt x="1624" y="5340"/>
                    </a:cubicBezTo>
                    <a:cubicBezTo>
                      <a:pt x="1863" y="5340"/>
                      <a:pt x="2133" y="5236"/>
                      <a:pt x="2312" y="5108"/>
                    </a:cubicBezTo>
                    <a:cubicBezTo>
                      <a:pt x="2455" y="5022"/>
                      <a:pt x="2569" y="4937"/>
                      <a:pt x="2654" y="4794"/>
                    </a:cubicBezTo>
                    <a:cubicBezTo>
                      <a:pt x="2740" y="4680"/>
                      <a:pt x="2826" y="4594"/>
                      <a:pt x="2911" y="4452"/>
                    </a:cubicBezTo>
                    <a:cubicBezTo>
                      <a:pt x="2968" y="4366"/>
                      <a:pt x="3025" y="4252"/>
                      <a:pt x="3082" y="4166"/>
                    </a:cubicBezTo>
                    <a:cubicBezTo>
                      <a:pt x="3254" y="3795"/>
                      <a:pt x="3368" y="3424"/>
                      <a:pt x="3567" y="3082"/>
                    </a:cubicBezTo>
                    <a:cubicBezTo>
                      <a:pt x="3853" y="2625"/>
                      <a:pt x="3853" y="2055"/>
                      <a:pt x="3567" y="1598"/>
                    </a:cubicBezTo>
                    <a:cubicBezTo>
                      <a:pt x="3425" y="1342"/>
                      <a:pt x="3254" y="1170"/>
                      <a:pt x="3025" y="1056"/>
                    </a:cubicBezTo>
                    <a:lnTo>
                      <a:pt x="2968" y="885"/>
                    </a:lnTo>
                    <a:cubicBezTo>
                      <a:pt x="2911" y="685"/>
                      <a:pt x="2826" y="514"/>
                      <a:pt x="2683" y="343"/>
                    </a:cubicBezTo>
                    <a:cubicBezTo>
                      <a:pt x="2597" y="286"/>
                      <a:pt x="2512" y="229"/>
                      <a:pt x="2426" y="172"/>
                    </a:cubicBezTo>
                    <a:cubicBezTo>
                      <a:pt x="2255" y="58"/>
                      <a:pt x="2055" y="0"/>
                      <a:pt x="182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6001913" y="3519450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1"/>
                    </a:moveTo>
                    <a:cubicBezTo>
                      <a:pt x="1741" y="1"/>
                      <a:pt x="1627" y="1"/>
                      <a:pt x="1484" y="29"/>
                    </a:cubicBezTo>
                    <a:cubicBezTo>
                      <a:pt x="1056" y="115"/>
                      <a:pt x="742" y="486"/>
                      <a:pt x="486" y="828"/>
                    </a:cubicBezTo>
                    <a:cubicBezTo>
                      <a:pt x="371" y="1028"/>
                      <a:pt x="286" y="1227"/>
                      <a:pt x="200" y="1427"/>
                    </a:cubicBezTo>
                    <a:cubicBezTo>
                      <a:pt x="172" y="1513"/>
                      <a:pt x="115" y="1598"/>
                      <a:pt x="115" y="1712"/>
                    </a:cubicBezTo>
                    <a:cubicBezTo>
                      <a:pt x="86" y="1884"/>
                      <a:pt x="58" y="2055"/>
                      <a:pt x="29" y="2226"/>
                    </a:cubicBezTo>
                    <a:cubicBezTo>
                      <a:pt x="1" y="2540"/>
                      <a:pt x="86" y="2882"/>
                      <a:pt x="257" y="3139"/>
                    </a:cubicBezTo>
                    <a:cubicBezTo>
                      <a:pt x="400" y="3367"/>
                      <a:pt x="571" y="3539"/>
                      <a:pt x="799" y="3653"/>
                    </a:cubicBezTo>
                    <a:cubicBezTo>
                      <a:pt x="1006" y="3784"/>
                      <a:pt x="1249" y="3853"/>
                      <a:pt x="1496" y="3853"/>
                    </a:cubicBezTo>
                    <a:cubicBezTo>
                      <a:pt x="1626" y="3853"/>
                      <a:pt x="1756" y="3834"/>
                      <a:pt x="1884" y="3795"/>
                    </a:cubicBezTo>
                    <a:cubicBezTo>
                      <a:pt x="2454" y="3653"/>
                      <a:pt x="2968" y="3082"/>
                      <a:pt x="2968" y="2483"/>
                    </a:cubicBezTo>
                    <a:cubicBezTo>
                      <a:pt x="2968" y="2369"/>
                      <a:pt x="2996" y="2283"/>
                      <a:pt x="3025" y="2169"/>
                    </a:cubicBezTo>
                    <a:cubicBezTo>
                      <a:pt x="3053" y="2083"/>
                      <a:pt x="3053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70"/>
                    </a:cubicBezTo>
                    <a:cubicBezTo>
                      <a:pt x="3168" y="1256"/>
                      <a:pt x="3168" y="1113"/>
                      <a:pt x="3111" y="971"/>
                    </a:cubicBezTo>
                    <a:cubicBezTo>
                      <a:pt x="3025" y="628"/>
                      <a:pt x="2797" y="343"/>
                      <a:pt x="2511" y="172"/>
                    </a:cubicBezTo>
                    <a:cubicBezTo>
                      <a:pt x="2312" y="58"/>
                      <a:pt x="2083" y="1"/>
                      <a:pt x="185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5869963" y="3059375"/>
                <a:ext cx="108425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534" extrusionOk="0">
                    <a:moveTo>
                      <a:pt x="2711" y="0"/>
                    </a:moveTo>
                    <a:cubicBezTo>
                      <a:pt x="2425" y="0"/>
                      <a:pt x="2140" y="86"/>
                      <a:pt x="1883" y="229"/>
                    </a:cubicBezTo>
                    <a:cubicBezTo>
                      <a:pt x="1798" y="314"/>
                      <a:pt x="1683" y="371"/>
                      <a:pt x="1569" y="457"/>
                    </a:cubicBezTo>
                    <a:cubicBezTo>
                      <a:pt x="1370" y="657"/>
                      <a:pt x="1227" y="913"/>
                      <a:pt x="1170" y="1170"/>
                    </a:cubicBezTo>
                    <a:cubicBezTo>
                      <a:pt x="1056" y="1398"/>
                      <a:pt x="999" y="1655"/>
                      <a:pt x="913" y="1912"/>
                    </a:cubicBezTo>
                    <a:cubicBezTo>
                      <a:pt x="856" y="2055"/>
                      <a:pt x="799" y="2197"/>
                      <a:pt x="742" y="2368"/>
                    </a:cubicBezTo>
                    <a:cubicBezTo>
                      <a:pt x="599" y="2711"/>
                      <a:pt x="457" y="3082"/>
                      <a:pt x="400" y="3453"/>
                    </a:cubicBezTo>
                    <a:cubicBezTo>
                      <a:pt x="342" y="3652"/>
                      <a:pt x="314" y="3852"/>
                      <a:pt x="342" y="4052"/>
                    </a:cubicBezTo>
                    <a:cubicBezTo>
                      <a:pt x="314" y="4223"/>
                      <a:pt x="257" y="4366"/>
                      <a:pt x="228" y="4537"/>
                    </a:cubicBezTo>
                    <a:cubicBezTo>
                      <a:pt x="0" y="5364"/>
                      <a:pt x="485" y="6249"/>
                      <a:pt x="1341" y="6477"/>
                    </a:cubicBezTo>
                    <a:cubicBezTo>
                      <a:pt x="1479" y="6515"/>
                      <a:pt x="1619" y="6533"/>
                      <a:pt x="1758" y="6533"/>
                    </a:cubicBezTo>
                    <a:cubicBezTo>
                      <a:pt x="2453" y="6533"/>
                      <a:pt x="3115" y="6078"/>
                      <a:pt x="3281" y="5364"/>
                    </a:cubicBezTo>
                    <a:cubicBezTo>
                      <a:pt x="3395" y="4965"/>
                      <a:pt x="3510" y="4537"/>
                      <a:pt x="3624" y="4109"/>
                    </a:cubicBezTo>
                    <a:cubicBezTo>
                      <a:pt x="3709" y="3909"/>
                      <a:pt x="3795" y="3709"/>
                      <a:pt x="3909" y="3510"/>
                    </a:cubicBezTo>
                    <a:lnTo>
                      <a:pt x="3909" y="3510"/>
                    </a:lnTo>
                    <a:lnTo>
                      <a:pt x="3880" y="3538"/>
                    </a:lnTo>
                    <a:cubicBezTo>
                      <a:pt x="3937" y="3424"/>
                      <a:pt x="3995" y="3310"/>
                      <a:pt x="4052" y="3167"/>
                    </a:cubicBezTo>
                    <a:cubicBezTo>
                      <a:pt x="4109" y="3025"/>
                      <a:pt x="4109" y="2882"/>
                      <a:pt x="4109" y="2711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1"/>
                      <a:pt x="4194" y="2254"/>
                      <a:pt x="4223" y="2169"/>
                    </a:cubicBezTo>
                    <a:cubicBezTo>
                      <a:pt x="4337" y="1855"/>
                      <a:pt x="4308" y="1484"/>
                      <a:pt x="4251" y="1170"/>
                    </a:cubicBezTo>
                    <a:cubicBezTo>
                      <a:pt x="4080" y="485"/>
                      <a:pt x="3367" y="0"/>
                      <a:pt x="271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6"/>
            <p:cNvGrpSpPr/>
            <p:nvPr/>
          </p:nvGrpSpPr>
          <p:grpSpPr>
            <a:xfrm rot="3599862">
              <a:off x="-332710" y="3878537"/>
              <a:ext cx="1263459" cy="1089983"/>
              <a:chOff x="4313150" y="3528800"/>
              <a:chExt cx="1076825" cy="928975"/>
            </a:xfrm>
          </p:grpSpPr>
          <p:sp>
            <p:nvSpPr>
              <p:cNvPr id="257" name="Google Shape;257;p6"/>
              <p:cNvSpPr/>
              <p:nvPr/>
            </p:nvSpPr>
            <p:spPr>
              <a:xfrm>
                <a:off x="4823450" y="3528800"/>
                <a:ext cx="27147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448" extrusionOk="0">
                    <a:moveTo>
                      <a:pt x="8104" y="1"/>
                    </a:moveTo>
                    <a:cubicBezTo>
                      <a:pt x="7948" y="1"/>
                      <a:pt x="7792" y="22"/>
                      <a:pt x="7639" y="65"/>
                    </a:cubicBezTo>
                    <a:cubicBezTo>
                      <a:pt x="6763" y="303"/>
                      <a:pt x="6135" y="1303"/>
                      <a:pt x="6430" y="2199"/>
                    </a:cubicBezTo>
                    <a:cubicBezTo>
                      <a:pt x="6725" y="3094"/>
                      <a:pt x="7030" y="3989"/>
                      <a:pt x="7201" y="4913"/>
                    </a:cubicBezTo>
                    <a:cubicBezTo>
                      <a:pt x="7230" y="5228"/>
                      <a:pt x="7239" y="5532"/>
                      <a:pt x="7220" y="5847"/>
                    </a:cubicBezTo>
                    <a:cubicBezTo>
                      <a:pt x="7182" y="6075"/>
                      <a:pt x="7125" y="6304"/>
                      <a:pt x="7058" y="6533"/>
                    </a:cubicBezTo>
                    <a:cubicBezTo>
                      <a:pt x="6973" y="6713"/>
                      <a:pt x="6868" y="6885"/>
                      <a:pt x="6763" y="7047"/>
                    </a:cubicBezTo>
                    <a:cubicBezTo>
                      <a:pt x="6630" y="7199"/>
                      <a:pt x="6487" y="7352"/>
                      <a:pt x="6335" y="7485"/>
                    </a:cubicBezTo>
                    <a:lnTo>
                      <a:pt x="6201" y="7590"/>
                    </a:lnTo>
                    <a:cubicBezTo>
                      <a:pt x="6039" y="7704"/>
                      <a:pt x="5868" y="7799"/>
                      <a:pt x="5687" y="7885"/>
                    </a:cubicBezTo>
                    <a:lnTo>
                      <a:pt x="5601" y="7914"/>
                    </a:lnTo>
                    <a:lnTo>
                      <a:pt x="5573" y="7914"/>
                    </a:lnTo>
                    <a:lnTo>
                      <a:pt x="5373" y="7866"/>
                    </a:lnTo>
                    <a:cubicBezTo>
                      <a:pt x="5058" y="7704"/>
                      <a:pt x="4753" y="7514"/>
                      <a:pt x="4458" y="7314"/>
                    </a:cubicBezTo>
                    <a:cubicBezTo>
                      <a:pt x="4001" y="6952"/>
                      <a:pt x="3591" y="6533"/>
                      <a:pt x="3144" y="6142"/>
                    </a:cubicBezTo>
                    <a:cubicBezTo>
                      <a:pt x="2766" y="5812"/>
                      <a:pt x="2296" y="5638"/>
                      <a:pt x="1829" y="5638"/>
                    </a:cubicBezTo>
                    <a:cubicBezTo>
                      <a:pt x="1353" y="5638"/>
                      <a:pt x="880" y="5819"/>
                      <a:pt x="515" y="6199"/>
                    </a:cubicBezTo>
                    <a:cubicBezTo>
                      <a:pt x="191" y="6542"/>
                      <a:pt x="0" y="7018"/>
                      <a:pt x="0" y="750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3" y="9695"/>
                      <a:pt x="2096" y="10076"/>
                    </a:cubicBezTo>
                    <a:cubicBezTo>
                      <a:pt x="2515" y="10381"/>
                      <a:pt x="2953" y="10657"/>
                      <a:pt x="3420" y="10895"/>
                    </a:cubicBezTo>
                    <a:cubicBezTo>
                      <a:pt x="3839" y="11104"/>
                      <a:pt x="4296" y="11276"/>
                      <a:pt x="4763" y="11371"/>
                    </a:cubicBezTo>
                    <a:cubicBezTo>
                      <a:pt x="5004" y="11422"/>
                      <a:pt x="5250" y="11447"/>
                      <a:pt x="5497" y="11447"/>
                    </a:cubicBezTo>
                    <a:cubicBezTo>
                      <a:pt x="5620" y="11447"/>
                      <a:pt x="5744" y="11441"/>
                      <a:pt x="5868" y="11428"/>
                    </a:cubicBezTo>
                    <a:cubicBezTo>
                      <a:pt x="6096" y="11409"/>
                      <a:pt x="6315" y="11371"/>
                      <a:pt x="6535" y="11324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4" y="10914"/>
                      <a:pt x="7697" y="10838"/>
                      <a:pt x="7830" y="10752"/>
                    </a:cubicBezTo>
                    <a:cubicBezTo>
                      <a:pt x="8573" y="10314"/>
                      <a:pt x="9221" y="9685"/>
                      <a:pt x="9687" y="8971"/>
                    </a:cubicBezTo>
                    <a:cubicBezTo>
                      <a:pt x="10497" y="7771"/>
                      <a:pt x="10859" y="6266"/>
                      <a:pt x="10678" y="4828"/>
                    </a:cubicBezTo>
                    <a:cubicBezTo>
                      <a:pt x="10602" y="4189"/>
                      <a:pt x="10487" y="3589"/>
                      <a:pt x="10316" y="2970"/>
                    </a:cubicBezTo>
                    <a:cubicBezTo>
                      <a:pt x="10154" y="2399"/>
                      <a:pt x="9964" y="1837"/>
                      <a:pt x="9783" y="1275"/>
                    </a:cubicBezTo>
                    <a:cubicBezTo>
                      <a:pt x="9630" y="818"/>
                      <a:pt x="9363" y="446"/>
                      <a:pt x="8944" y="217"/>
                    </a:cubicBezTo>
                    <a:cubicBezTo>
                      <a:pt x="8684" y="75"/>
                      <a:pt x="8395" y="1"/>
                      <a:pt x="810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4404575" y="3801150"/>
                <a:ext cx="216975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9995" extrusionOk="0">
                    <a:moveTo>
                      <a:pt x="5990" y="0"/>
                    </a:moveTo>
                    <a:cubicBezTo>
                      <a:pt x="5843" y="0"/>
                      <a:pt x="5696" y="19"/>
                      <a:pt x="5554" y="58"/>
                    </a:cubicBezTo>
                    <a:cubicBezTo>
                      <a:pt x="4706" y="296"/>
                      <a:pt x="4106" y="1258"/>
                      <a:pt x="4382" y="2125"/>
                    </a:cubicBezTo>
                    <a:cubicBezTo>
                      <a:pt x="4697" y="3087"/>
                      <a:pt x="5049" y="4049"/>
                      <a:pt x="5240" y="5040"/>
                    </a:cubicBezTo>
                    <a:lnTo>
                      <a:pt x="5249" y="5373"/>
                    </a:lnTo>
                    <a:lnTo>
                      <a:pt x="5240" y="5421"/>
                    </a:lnTo>
                    <a:lnTo>
                      <a:pt x="5125" y="5611"/>
                    </a:lnTo>
                    <a:cubicBezTo>
                      <a:pt x="4944" y="5830"/>
                      <a:pt x="4735" y="6040"/>
                      <a:pt x="4516" y="6230"/>
                    </a:cubicBezTo>
                    <a:cubicBezTo>
                      <a:pt x="4382" y="6326"/>
                      <a:pt x="4240" y="6411"/>
                      <a:pt x="4087" y="6487"/>
                    </a:cubicBezTo>
                    <a:lnTo>
                      <a:pt x="4001" y="6516"/>
                    </a:lnTo>
                    <a:cubicBezTo>
                      <a:pt x="3820" y="6326"/>
                      <a:pt x="3649" y="6135"/>
                      <a:pt x="3487" y="5925"/>
                    </a:cubicBezTo>
                    <a:cubicBezTo>
                      <a:pt x="3392" y="5811"/>
                      <a:pt x="3306" y="5697"/>
                      <a:pt x="3211" y="5583"/>
                    </a:cubicBezTo>
                    <a:cubicBezTo>
                      <a:pt x="2992" y="5325"/>
                      <a:pt x="2735" y="5144"/>
                      <a:pt x="2458" y="4954"/>
                    </a:cubicBezTo>
                    <a:cubicBezTo>
                      <a:pt x="2201" y="4821"/>
                      <a:pt x="1935" y="4754"/>
                      <a:pt x="1639" y="4754"/>
                    </a:cubicBezTo>
                    <a:cubicBezTo>
                      <a:pt x="1201" y="4754"/>
                      <a:pt x="772" y="4944"/>
                      <a:pt x="458" y="5268"/>
                    </a:cubicBezTo>
                    <a:cubicBezTo>
                      <a:pt x="258" y="5478"/>
                      <a:pt x="125" y="5725"/>
                      <a:pt x="49" y="6002"/>
                    </a:cubicBezTo>
                    <a:cubicBezTo>
                      <a:pt x="39" y="6145"/>
                      <a:pt x="20" y="6287"/>
                      <a:pt x="1" y="6421"/>
                    </a:cubicBezTo>
                    <a:cubicBezTo>
                      <a:pt x="10" y="6726"/>
                      <a:pt x="87" y="7002"/>
                      <a:pt x="239" y="7259"/>
                    </a:cubicBezTo>
                    <a:cubicBezTo>
                      <a:pt x="449" y="7735"/>
                      <a:pt x="782" y="8135"/>
                      <a:pt x="1115" y="8545"/>
                    </a:cubicBezTo>
                    <a:cubicBezTo>
                      <a:pt x="1601" y="9135"/>
                      <a:pt x="2192" y="9669"/>
                      <a:pt x="2954" y="9878"/>
                    </a:cubicBezTo>
                    <a:cubicBezTo>
                      <a:pt x="3240" y="9956"/>
                      <a:pt x="3540" y="9995"/>
                      <a:pt x="3841" y="9995"/>
                    </a:cubicBezTo>
                    <a:cubicBezTo>
                      <a:pt x="4091" y="9995"/>
                      <a:pt x="4340" y="9968"/>
                      <a:pt x="4582" y="9916"/>
                    </a:cubicBezTo>
                    <a:cubicBezTo>
                      <a:pt x="5040" y="9802"/>
                      <a:pt x="5468" y="9602"/>
                      <a:pt x="5887" y="9393"/>
                    </a:cubicBezTo>
                    <a:lnTo>
                      <a:pt x="6011" y="9316"/>
                    </a:lnTo>
                    <a:cubicBezTo>
                      <a:pt x="6326" y="9135"/>
                      <a:pt x="6611" y="8878"/>
                      <a:pt x="6878" y="8640"/>
                    </a:cubicBezTo>
                    <a:cubicBezTo>
                      <a:pt x="7021" y="8516"/>
                      <a:pt x="7164" y="8373"/>
                      <a:pt x="7297" y="8231"/>
                    </a:cubicBezTo>
                    <a:cubicBezTo>
                      <a:pt x="7840" y="7592"/>
                      <a:pt x="8326" y="6926"/>
                      <a:pt x="8507" y="6087"/>
                    </a:cubicBezTo>
                    <a:cubicBezTo>
                      <a:pt x="8678" y="5306"/>
                      <a:pt x="8535" y="4516"/>
                      <a:pt x="8373" y="3744"/>
                    </a:cubicBezTo>
                    <a:cubicBezTo>
                      <a:pt x="8202" y="2887"/>
                      <a:pt x="7888" y="2058"/>
                      <a:pt x="7621" y="1230"/>
                    </a:cubicBezTo>
                    <a:cubicBezTo>
                      <a:pt x="7478" y="792"/>
                      <a:pt x="7221" y="430"/>
                      <a:pt x="6811" y="210"/>
                    </a:cubicBezTo>
                    <a:cubicBezTo>
                      <a:pt x="6560" y="72"/>
                      <a:pt x="6275" y="0"/>
                      <a:pt x="599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4739625" y="3921150"/>
                <a:ext cx="247450" cy="232050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9282" extrusionOk="0">
                    <a:moveTo>
                      <a:pt x="6982" y="1"/>
                    </a:moveTo>
                    <a:cubicBezTo>
                      <a:pt x="6657" y="1"/>
                      <a:pt x="6333" y="82"/>
                      <a:pt x="6059" y="249"/>
                    </a:cubicBezTo>
                    <a:cubicBezTo>
                      <a:pt x="5649" y="487"/>
                      <a:pt x="5354" y="887"/>
                      <a:pt x="5239" y="1354"/>
                    </a:cubicBezTo>
                    <a:cubicBezTo>
                      <a:pt x="5116" y="1830"/>
                      <a:pt x="5220" y="2278"/>
                      <a:pt x="5439" y="2716"/>
                    </a:cubicBezTo>
                    <a:cubicBezTo>
                      <a:pt x="5611" y="3040"/>
                      <a:pt x="5773" y="3364"/>
                      <a:pt x="5935" y="3697"/>
                    </a:cubicBezTo>
                    <a:cubicBezTo>
                      <a:pt x="6059" y="4012"/>
                      <a:pt x="6163" y="4345"/>
                      <a:pt x="6239" y="4678"/>
                    </a:cubicBezTo>
                    <a:lnTo>
                      <a:pt x="6249" y="4888"/>
                    </a:lnTo>
                    <a:lnTo>
                      <a:pt x="6201" y="5050"/>
                    </a:lnTo>
                    <a:lnTo>
                      <a:pt x="6163" y="5126"/>
                    </a:lnTo>
                    <a:cubicBezTo>
                      <a:pt x="5982" y="5326"/>
                      <a:pt x="5792" y="5507"/>
                      <a:pt x="5592" y="5678"/>
                    </a:cubicBezTo>
                    <a:cubicBezTo>
                      <a:pt x="5468" y="5755"/>
                      <a:pt x="5354" y="5831"/>
                      <a:pt x="5220" y="5907"/>
                    </a:cubicBezTo>
                    <a:lnTo>
                      <a:pt x="5125" y="5926"/>
                    </a:lnTo>
                    <a:cubicBezTo>
                      <a:pt x="5024" y="5933"/>
                      <a:pt x="4928" y="5940"/>
                      <a:pt x="4826" y="5940"/>
                    </a:cubicBezTo>
                    <a:cubicBezTo>
                      <a:pt x="4784" y="5940"/>
                      <a:pt x="4741" y="5938"/>
                      <a:pt x="4696" y="5936"/>
                    </a:cubicBezTo>
                    <a:cubicBezTo>
                      <a:pt x="4354" y="5878"/>
                      <a:pt x="4030" y="5802"/>
                      <a:pt x="3696" y="5697"/>
                    </a:cubicBezTo>
                    <a:cubicBezTo>
                      <a:pt x="3496" y="5612"/>
                      <a:pt x="3296" y="5516"/>
                      <a:pt x="3115" y="5402"/>
                    </a:cubicBezTo>
                    <a:cubicBezTo>
                      <a:pt x="2830" y="5231"/>
                      <a:pt x="2544" y="5050"/>
                      <a:pt x="2249" y="4888"/>
                    </a:cubicBezTo>
                    <a:cubicBezTo>
                      <a:pt x="2024" y="4761"/>
                      <a:pt x="1775" y="4701"/>
                      <a:pt x="1527" y="4701"/>
                    </a:cubicBezTo>
                    <a:cubicBezTo>
                      <a:pt x="1121" y="4701"/>
                      <a:pt x="715" y="4863"/>
                      <a:pt x="420" y="5164"/>
                    </a:cubicBezTo>
                    <a:cubicBezTo>
                      <a:pt x="153" y="5450"/>
                      <a:pt x="1" y="5831"/>
                      <a:pt x="1" y="6231"/>
                    </a:cubicBezTo>
                    <a:cubicBezTo>
                      <a:pt x="10" y="6669"/>
                      <a:pt x="191" y="6993"/>
                      <a:pt x="467" y="7307"/>
                    </a:cubicBezTo>
                    <a:cubicBezTo>
                      <a:pt x="801" y="7698"/>
                      <a:pt x="1258" y="8002"/>
                      <a:pt x="1696" y="8260"/>
                    </a:cubicBezTo>
                    <a:cubicBezTo>
                      <a:pt x="2144" y="8526"/>
                      <a:pt x="2620" y="8745"/>
                      <a:pt x="3115" y="8907"/>
                    </a:cubicBezTo>
                    <a:cubicBezTo>
                      <a:pt x="3639" y="9079"/>
                      <a:pt x="4173" y="9193"/>
                      <a:pt x="4725" y="9260"/>
                    </a:cubicBezTo>
                    <a:cubicBezTo>
                      <a:pt x="4868" y="9274"/>
                      <a:pt x="5012" y="9282"/>
                      <a:pt x="5155" y="9282"/>
                    </a:cubicBezTo>
                    <a:cubicBezTo>
                      <a:pt x="5947" y="9282"/>
                      <a:pt x="6734" y="9061"/>
                      <a:pt x="7411" y="8650"/>
                    </a:cubicBezTo>
                    <a:cubicBezTo>
                      <a:pt x="7525" y="8584"/>
                      <a:pt x="7640" y="8507"/>
                      <a:pt x="7744" y="8431"/>
                    </a:cubicBezTo>
                    <a:cubicBezTo>
                      <a:pt x="8011" y="8241"/>
                      <a:pt x="8278" y="8041"/>
                      <a:pt x="8516" y="7822"/>
                    </a:cubicBezTo>
                    <a:cubicBezTo>
                      <a:pt x="8830" y="7545"/>
                      <a:pt x="9068" y="7221"/>
                      <a:pt x="9297" y="6879"/>
                    </a:cubicBezTo>
                    <a:cubicBezTo>
                      <a:pt x="9468" y="6640"/>
                      <a:pt x="9554" y="6317"/>
                      <a:pt x="9649" y="6059"/>
                    </a:cubicBezTo>
                    <a:cubicBezTo>
                      <a:pt x="9697" y="5926"/>
                      <a:pt x="9735" y="5783"/>
                      <a:pt x="9764" y="5650"/>
                    </a:cubicBezTo>
                    <a:cubicBezTo>
                      <a:pt x="9897" y="5078"/>
                      <a:pt x="9840" y="4488"/>
                      <a:pt x="9735" y="3916"/>
                    </a:cubicBezTo>
                    <a:cubicBezTo>
                      <a:pt x="9545" y="2830"/>
                      <a:pt x="9030" y="1840"/>
                      <a:pt x="8525" y="868"/>
                    </a:cubicBezTo>
                    <a:cubicBezTo>
                      <a:pt x="8231" y="299"/>
                      <a:pt x="7605" y="1"/>
                      <a:pt x="69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4313150" y="4256650"/>
                <a:ext cx="2812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7" extrusionOk="0">
                    <a:moveTo>
                      <a:pt x="9561" y="1"/>
                    </a:moveTo>
                    <a:cubicBezTo>
                      <a:pt x="8822" y="1"/>
                      <a:pt x="8079" y="500"/>
                      <a:pt x="7925" y="1259"/>
                    </a:cubicBezTo>
                    <a:cubicBezTo>
                      <a:pt x="7839" y="1726"/>
                      <a:pt x="7744" y="2193"/>
                      <a:pt x="7592" y="2641"/>
                    </a:cubicBezTo>
                    <a:cubicBezTo>
                      <a:pt x="7506" y="2841"/>
                      <a:pt x="7401" y="3022"/>
                      <a:pt x="7287" y="3203"/>
                    </a:cubicBezTo>
                    <a:cubicBezTo>
                      <a:pt x="7135" y="3384"/>
                      <a:pt x="6973" y="3565"/>
                      <a:pt x="6801" y="3726"/>
                    </a:cubicBezTo>
                    <a:cubicBezTo>
                      <a:pt x="6696" y="3803"/>
                      <a:pt x="6582" y="3869"/>
                      <a:pt x="6477" y="3936"/>
                    </a:cubicBezTo>
                    <a:lnTo>
                      <a:pt x="6115" y="4031"/>
                    </a:lnTo>
                    <a:cubicBezTo>
                      <a:pt x="6030" y="4036"/>
                      <a:pt x="5946" y="4038"/>
                      <a:pt x="5863" y="4038"/>
                    </a:cubicBezTo>
                    <a:cubicBezTo>
                      <a:pt x="5780" y="4038"/>
                      <a:pt x="5696" y="4036"/>
                      <a:pt x="5611" y="4031"/>
                    </a:cubicBezTo>
                    <a:cubicBezTo>
                      <a:pt x="5296" y="3984"/>
                      <a:pt x="5001" y="3907"/>
                      <a:pt x="4696" y="3812"/>
                    </a:cubicBezTo>
                    <a:cubicBezTo>
                      <a:pt x="4553" y="3745"/>
                      <a:pt x="4401" y="3679"/>
                      <a:pt x="4268" y="3593"/>
                    </a:cubicBezTo>
                    <a:cubicBezTo>
                      <a:pt x="4087" y="3498"/>
                      <a:pt x="3925" y="3384"/>
                      <a:pt x="3753" y="3269"/>
                    </a:cubicBezTo>
                    <a:cubicBezTo>
                      <a:pt x="3496" y="3069"/>
                      <a:pt x="3239" y="2850"/>
                      <a:pt x="2991" y="2622"/>
                    </a:cubicBezTo>
                    <a:cubicBezTo>
                      <a:pt x="2652" y="2320"/>
                      <a:pt x="2227" y="2163"/>
                      <a:pt x="1805" y="2163"/>
                    </a:cubicBezTo>
                    <a:cubicBezTo>
                      <a:pt x="1374" y="2163"/>
                      <a:pt x="947" y="2327"/>
                      <a:pt x="619" y="2669"/>
                    </a:cubicBezTo>
                    <a:cubicBezTo>
                      <a:pt x="0" y="3326"/>
                      <a:pt x="0" y="4431"/>
                      <a:pt x="667" y="5041"/>
                    </a:cubicBezTo>
                    <a:cubicBezTo>
                      <a:pt x="1286" y="5612"/>
                      <a:pt x="1953" y="6165"/>
                      <a:pt x="2696" y="6565"/>
                    </a:cubicBezTo>
                    <a:cubicBezTo>
                      <a:pt x="3086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19" y="7342"/>
                      <a:pt x="5589" y="7367"/>
                      <a:pt x="5865" y="7367"/>
                    </a:cubicBezTo>
                    <a:cubicBezTo>
                      <a:pt x="5969" y="7367"/>
                      <a:pt x="6075" y="7363"/>
                      <a:pt x="6182" y="7355"/>
                    </a:cubicBezTo>
                    <a:cubicBezTo>
                      <a:pt x="6620" y="7317"/>
                      <a:pt x="7068" y="7241"/>
                      <a:pt x="7487" y="7089"/>
                    </a:cubicBezTo>
                    <a:cubicBezTo>
                      <a:pt x="7773" y="6984"/>
                      <a:pt x="8049" y="6860"/>
                      <a:pt x="8306" y="6698"/>
                    </a:cubicBezTo>
                    <a:cubicBezTo>
                      <a:pt x="8782" y="6422"/>
                      <a:pt x="9211" y="6051"/>
                      <a:pt x="9592" y="5641"/>
                    </a:cubicBezTo>
                    <a:cubicBezTo>
                      <a:pt x="10106" y="5060"/>
                      <a:pt x="10487" y="4393"/>
                      <a:pt x="10754" y="3669"/>
                    </a:cubicBezTo>
                    <a:cubicBezTo>
                      <a:pt x="10945" y="3145"/>
                      <a:pt x="11049" y="2612"/>
                      <a:pt x="11154" y="2069"/>
                    </a:cubicBezTo>
                    <a:cubicBezTo>
                      <a:pt x="11249" y="1631"/>
                      <a:pt x="11211" y="1202"/>
                      <a:pt x="10973" y="812"/>
                    </a:cubicBezTo>
                    <a:cubicBezTo>
                      <a:pt x="10745" y="431"/>
                      <a:pt x="10373" y="155"/>
                      <a:pt x="9954" y="50"/>
                    </a:cubicBezTo>
                    <a:cubicBezTo>
                      <a:pt x="9826" y="17"/>
                      <a:pt x="9694" y="1"/>
                      <a:pt x="9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5165875" y="3741000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2" y="0"/>
                    </a:moveTo>
                    <a:cubicBezTo>
                      <a:pt x="7075" y="0"/>
                      <a:pt x="6799" y="72"/>
                      <a:pt x="6563" y="216"/>
                    </a:cubicBezTo>
                    <a:cubicBezTo>
                      <a:pt x="6239" y="407"/>
                      <a:pt x="5915" y="778"/>
                      <a:pt x="5858" y="1159"/>
                    </a:cubicBezTo>
                    <a:cubicBezTo>
                      <a:pt x="5744" y="1940"/>
                      <a:pt x="5630" y="2712"/>
                      <a:pt x="5392" y="3464"/>
                    </a:cubicBezTo>
                    <a:cubicBezTo>
                      <a:pt x="5334" y="3579"/>
                      <a:pt x="5268" y="3693"/>
                      <a:pt x="5201" y="3807"/>
                    </a:cubicBezTo>
                    <a:cubicBezTo>
                      <a:pt x="5106" y="3912"/>
                      <a:pt x="5011" y="4017"/>
                      <a:pt x="4915" y="4112"/>
                    </a:cubicBezTo>
                    <a:lnTo>
                      <a:pt x="4696" y="4245"/>
                    </a:lnTo>
                    <a:lnTo>
                      <a:pt x="4382" y="4321"/>
                    </a:lnTo>
                    <a:cubicBezTo>
                      <a:pt x="4217" y="4334"/>
                      <a:pt x="4053" y="4339"/>
                      <a:pt x="3889" y="4339"/>
                    </a:cubicBezTo>
                    <a:cubicBezTo>
                      <a:pt x="3562" y="4339"/>
                      <a:pt x="3236" y="4318"/>
                      <a:pt x="2905" y="4293"/>
                    </a:cubicBezTo>
                    <a:cubicBezTo>
                      <a:pt x="2591" y="4245"/>
                      <a:pt x="2277" y="4198"/>
                      <a:pt x="1963" y="4140"/>
                    </a:cubicBezTo>
                    <a:cubicBezTo>
                      <a:pt x="1831" y="4116"/>
                      <a:pt x="1702" y="4102"/>
                      <a:pt x="1576" y="4102"/>
                    </a:cubicBezTo>
                    <a:cubicBezTo>
                      <a:pt x="1309" y="4102"/>
                      <a:pt x="1053" y="4163"/>
                      <a:pt x="800" y="4312"/>
                    </a:cubicBezTo>
                    <a:cubicBezTo>
                      <a:pt x="458" y="4521"/>
                      <a:pt x="200" y="4864"/>
                      <a:pt x="105" y="5255"/>
                    </a:cubicBezTo>
                    <a:cubicBezTo>
                      <a:pt x="0" y="5645"/>
                      <a:pt x="67" y="6065"/>
                      <a:pt x="277" y="6417"/>
                    </a:cubicBezTo>
                    <a:cubicBezTo>
                      <a:pt x="467" y="6741"/>
                      <a:pt x="829" y="7055"/>
                      <a:pt x="1220" y="7122"/>
                    </a:cubicBezTo>
                    <a:cubicBezTo>
                      <a:pt x="1934" y="7246"/>
                      <a:pt x="2658" y="7341"/>
                      <a:pt x="3391" y="7408"/>
                    </a:cubicBezTo>
                    <a:cubicBezTo>
                      <a:pt x="3559" y="7423"/>
                      <a:pt x="3727" y="7430"/>
                      <a:pt x="3894" y="7430"/>
                    </a:cubicBezTo>
                    <a:cubicBezTo>
                      <a:pt x="4342" y="7430"/>
                      <a:pt x="4788" y="7379"/>
                      <a:pt x="5239" y="7303"/>
                    </a:cubicBezTo>
                    <a:cubicBezTo>
                      <a:pt x="5563" y="7246"/>
                      <a:pt x="5934" y="7093"/>
                      <a:pt x="6220" y="6950"/>
                    </a:cubicBezTo>
                    <a:lnTo>
                      <a:pt x="6439" y="6827"/>
                    </a:lnTo>
                    <a:cubicBezTo>
                      <a:pt x="6792" y="6617"/>
                      <a:pt x="7106" y="6350"/>
                      <a:pt x="7392" y="6065"/>
                    </a:cubicBezTo>
                    <a:cubicBezTo>
                      <a:pt x="7649" y="5807"/>
                      <a:pt x="7858" y="5493"/>
                      <a:pt x="8049" y="5198"/>
                    </a:cubicBezTo>
                    <a:cubicBezTo>
                      <a:pt x="8154" y="5045"/>
                      <a:pt x="8230" y="4864"/>
                      <a:pt x="8306" y="4693"/>
                    </a:cubicBezTo>
                    <a:cubicBezTo>
                      <a:pt x="8449" y="4331"/>
                      <a:pt x="8573" y="3988"/>
                      <a:pt x="8678" y="3617"/>
                    </a:cubicBezTo>
                    <a:cubicBezTo>
                      <a:pt x="8868" y="2931"/>
                      <a:pt x="8963" y="2226"/>
                      <a:pt x="8878" y="1521"/>
                    </a:cubicBezTo>
                    <a:cubicBezTo>
                      <a:pt x="8878" y="1245"/>
                      <a:pt x="8801" y="988"/>
                      <a:pt x="8668" y="750"/>
                    </a:cubicBezTo>
                    <a:cubicBezTo>
                      <a:pt x="8459" y="397"/>
                      <a:pt x="8116" y="150"/>
                      <a:pt x="7725" y="45"/>
                    </a:cubicBezTo>
                    <a:cubicBezTo>
                      <a:pt x="7603" y="15"/>
                      <a:pt x="7477" y="0"/>
                      <a:pt x="735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5130875" y="4043275"/>
                <a:ext cx="1991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0" extrusionOk="0">
                    <a:moveTo>
                      <a:pt x="4715" y="3337"/>
                    </a:moveTo>
                    <a:lnTo>
                      <a:pt x="4715" y="3413"/>
                    </a:lnTo>
                    <a:lnTo>
                      <a:pt x="4706" y="3422"/>
                    </a:lnTo>
                    <a:lnTo>
                      <a:pt x="4715" y="3337"/>
                    </a:lnTo>
                    <a:close/>
                    <a:moveTo>
                      <a:pt x="5374" y="0"/>
                    </a:moveTo>
                    <a:cubicBezTo>
                      <a:pt x="5090" y="0"/>
                      <a:pt x="4803" y="74"/>
                      <a:pt x="4544" y="231"/>
                    </a:cubicBezTo>
                    <a:cubicBezTo>
                      <a:pt x="3782" y="679"/>
                      <a:pt x="3505" y="1717"/>
                      <a:pt x="3972" y="2479"/>
                    </a:cubicBezTo>
                    <a:cubicBezTo>
                      <a:pt x="4191" y="2841"/>
                      <a:pt x="4420" y="3194"/>
                      <a:pt x="4610" y="3575"/>
                    </a:cubicBezTo>
                    <a:lnTo>
                      <a:pt x="4525" y="3708"/>
                    </a:lnTo>
                    <a:cubicBezTo>
                      <a:pt x="4372" y="3899"/>
                      <a:pt x="4201" y="4080"/>
                      <a:pt x="4010" y="4251"/>
                    </a:cubicBezTo>
                    <a:cubicBezTo>
                      <a:pt x="3886" y="4337"/>
                      <a:pt x="3763" y="4413"/>
                      <a:pt x="3629" y="4480"/>
                    </a:cubicBezTo>
                    <a:lnTo>
                      <a:pt x="3410" y="4546"/>
                    </a:lnTo>
                    <a:cubicBezTo>
                      <a:pt x="3334" y="4551"/>
                      <a:pt x="3258" y="4553"/>
                      <a:pt x="3182" y="4553"/>
                    </a:cubicBezTo>
                    <a:cubicBezTo>
                      <a:pt x="3105" y="4553"/>
                      <a:pt x="3029" y="4551"/>
                      <a:pt x="2953" y="4546"/>
                    </a:cubicBezTo>
                    <a:cubicBezTo>
                      <a:pt x="2572" y="4480"/>
                      <a:pt x="2200" y="4375"/>
                      <a:pt x="1829" y="4270"/>
                    </a:cubicBezTo>
                    <a:cubicBezTo>
                      <a:pt x="1715" y="4240"/>
                      <a:pt x="1599" y="4226"/>
                      <a:pt x="1483" y="4226"/>
                    </a:cubicBezTo>
                    <a:cubicBezTo>
                      <a:pt x="970" y="4226"/>
                      <a:pt x="468" y="4507"/>
                      <a:pt x="219" y="4965"/>
                    </a:cubicBezTo>
                    <a:cubicBezTo>
                      <a:pt x="48" y="5289"/>
                      <a:pt x="0" y="5680"/>
                      <a:pt x="95" y="6042"/>
                    </a:cubicBezTo>
                    <a:cubicBezTo>
                      <a:pt x="191" y="6375"/>
                      <a:pt x="448" y="6766"/>
                      <a:pt x="791" y="6908"/>
                    </a:cubicBezTo>
                    <a:cubicBezTo>
                      <a:pt x="1143" y="7061"/>
                      <a:pt x="1496" y="7194"/>
                      <a:pt x="1858" y="7299"/>
                    </a:cubicBezTo>
                    <a:cubicBezTo>
                      <a:pt x="2229" y="7394"/>
                      <a:pt x="2601" y="7442"/>
                      <a:pt x="2982" y="7470"/>
                    </a:cubicBezTo>
                    <a:cubicBezTo>
                      <a:pt x="3107" y="7483"/>
                      <a:pt x="3232" y="7490"/>
                      <a:pt x="3358" y="7490"/>
                    </a:cubicBezTo>
                    <a:cubicBezTo>
                      <a:pt x="4158" y="7490"/>
                      <a:pt x="4955" y="7234"/>
                      <a:pt x="5639" y="6823"/>
                    </a:cubicBezTo>
                    <a:cubicBezTo>
                      <a:pt x="5763" y="6746"/>
                      <a:pt x="5887" y="6670"/>
                      <a:pt x="6001" y="6585"/>
                    </a:cubicBezTo>
                    <a:cubicBezTo>
                      <a:pt x="6563" y="6185"/>
                      <a:pt x="7030" y="5708"/>
                      <a:pt x="7430" y="5146"/>
                    </a:cubicBezTo>
                    <a:cubicBezTo>
                      <a:pt x="7515" y="5042"/>
                      <a:pt x="7582" y="4937"/>
                      <a:pt x="7649" y="4813"/>
                    </a:cubicBezTo>
                    <a:cubicBezTo>
                      <a:pt x="7715" y="4632"/>
                      <a:pt x="7792" y="4451"/>
                      <a:pt x="7868" y="4270"/>
                    </a:cubicBezTo>
                    <a:cubicBezTo>
                      <a:pt x="7944" y="3822"/>
                      <a:pt x="7963" y="3451"/>
                      <a:pt x="7868" y="3013"/>
                    </a:cubicBezTo>
                    <a:cubicBezTo>
                      <a:pt x="7763" y="2508"/>
                      <a:pt x="7515" y="2032"/>
                      <a:pt x="7268" y="1584"/>
                    </a:cubicBezTo>
                    <a:cubicBezTo>
                      <a:pt x="7115" y="1317"/>
                      <a:pt x="6953" y="1051"/>
                      <a:pt x="6792" y="793"/>
                    </a:cubicBezTo>
                    <a:cubicBezTo>
                      <a:pt x="6482" y="288"/>
                      <a:pt x="5933" y="0"/>
                      <a:pt x="53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4751775" y="4232175"/>
                <a:ext cx="22505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4" extrusionOk="0">
                    <a:moveTo>
                      <a:pt x="7392" y="0"/>
                    </a:moveTo>
                    <a:cubicBezTo>
                      <a:pt x="6630" y="10"/>
                      <a:pt x="5906" y="676"/>
                      <a:pt x="5954" y="1457"/>
                    </a:cubicBezTo>
                    <a:cubicBezTo>
                      <a:pt x="5992" y="2058"/>
                      <a:pt x="6030" y="2648"/>
                      <a:pt x="6068" y="3248"/>
                    </a:cubicBezTo>
                    <a:cubicBezTo>
                      <a:pt x="6096" y="3677"/>
                      <a:pt x="6106" y="4124"/>
                      <a:pt x="6077" y="4553"/>
                    </a:cubicBezTo>
                    <a:cubicBezTo>
                      <a:pt x="6049" y="4686"/>
                      <a:pt x="6020" y="4810"/>
                      <a:pt x="5982" y="4944"/>
                    </a:cubicBezTo>
                    <a:cubicBezTo>
                      <a:pt x="5925" y="5048"/>
                      <a:pt x="5868" y="5153"/>
                      <a:pt x="5811" y="5258"/>
                    </a:cubicBezTo>
                    <a:cubicBezTo>
                      <a:pt x="5630" y="5477"/>
                      <a:pt x="5439" y="5667"/>
                      <a:pt x="5239" y="5848"/>
                    </a:cubicBezTo>
                    <a:cubicBezTo>
                      <a:pt x="5125" y="5925"/>
                      <a:pt x="5011" y="5991"/>
                      <a:pt x="4887" y="6058"/>
                    </a:cubicBezTo>
                    <a:lnTo>
                      <a:pt x="4630" y="6125"/>
                    </a:lnTo>
                    <a:lnTo>
                      <a:pt x="4268" y="6134"/>
                    </a:lnTo>
                    <a:cubicBezTo>
                      <a:pt x="4153" y="6106"/>
                      <a:pt x="4049" y="6077"/>
                      <a:pt x="3944" y="6048"/>
                    </a:cubicBezTo>
                    <a:cubicBezTo>
                      <a:pt x="3715" y="5934"/>
                      <a:pt x="3496" y="5810"/>
                      <a:pt x="3277" y="5667"/>
                    </a:cubicBezTo>
                    <a:cubicBezTo>
                      <a:pt x="2991" y="5448"/>
                      <a:pt x="2686" y="5210"/>
                      <a:pt x="2353" y="5077"/>
                    </a:cubicBezTo>
                    <a:cubicBezTo>
                      <a:pt x="2124" y="4953"/>
                      <a:pt x="1886" y="4886"/>
                      <a:pt x="1629" y="4886"/>
                    </a:cubicBezTo>
                    <a:cubicBezTo>
                      <a:pt x="1229" y="4896"/>
                      <a:pt x="839" y="5058"/>
                      <a:pt x="562" y="5353"/>
                    </a:cubicBezTo>
                    <a:cubicBezTo>
                      <a:pt x="29" y="5906"/>
                      <a:pt x="0" y="6925"/>
                      <a:pt x="610" y="7449"/>
                    </a:cubicBezTo>
                    <a:cubicBezTo>
                      <a:pt x="981" y="7763"/>
                      <a:pt x="1420" y="8020"/>
                      <a:pt x="1820" y="8287"/>
                    </a:cubicBezTo>
                    <a:cubicBezTo>
                      <a:pt x="2201" y="8534"/>
                      <a:pt x="2648" y="8715"/>
                      <a:pt x="3067" y="8839"/>
                    </a:cubicBezTo>
                    <a:cubicBezTo>
                      <a:pt x="3482" y="8958"/>
                      <a:pt x="3911" y="9023"/>
                      <a:pt x="4342" y="9023"/>
                    </a:cubicBezTo>
                    <a:cubicBezTo>
                      <a:pt x="4396" y="9023"/>
                      <a:pt x="4451" y="9022"/>
                      <a:pt x="4506" y="9020"/>
                    </a:cubicBezTo>
                    <a:cubicBezTo>
                      <a:pt x="4763" y="9020"/>
                      <a:pt x="5020" y="8963"/>
                      <a:pt x="5277" y="8925"/>
                    </a:cubicBezTo>
                    <a:cubicBezTo>
                      <a:pt x="5687" y="8858"/>
                      <a:pt x="6077" y="8658"/>
                      <a:pt x="6439" y="8468"/>
                    </a:cubicBezTo>
                    <a:lnTo>
                      <a:pt x="6563" y="8392"/>
                    </a:lnTo>
                    <a:cubicBezTo>
                      <a:pt x="6849" y="8230"/>
                      <a:pt x="7097" y="8011"/>
                      <a:pt x="7335" y="7801"/>
                    </a:cubicBezTo>
                    <a:cubicBezTo>
                      <a:pt x="7592" y="7572"/>
                      <a:pt x="7820" y="7344"/>
                      <a:pt x="8030" y="7077"/>
                    </a:cubicBezTo>
                    <a:cubicBezTo>
                      <a:pt x="8440" y="6572"/>
                      <a:pt x="8697" y="6020"/>
                      <a:pt x="8868" y="5391"/>
                    </a:cubicBezTo>
                    <a:cubicBezTo>
                      <a:pt x="8973" y="5001"/>
                      <a:pt x="8973" y="4563"/>
                      <a:pt x="8992" y="4153"/>
                    </a:cubicBezTo>
                    <a:cubicBezTo>
                      <a:pt x="9002" y="3772"/>
                      <a:pt x="8973" y="3381"/>
                      <a:pt x="8944" y="3000"/>
                    </a:cubicBezTo>
                    <a:cubicBezTo>
                      <a:pt x="8916" y="2477"/>
                      <a:pt x="8878" y="1953"/>
                      <a:pt x="8849" y="1429"/>
                    </a:cubicBezTo>
                    <a:cubicBezTo>
                      <a:pt x="8821" y="1038"/>
                      <a:pt x="8697" y="676"/>
                      <a:pt x="8401" y="400"/>
                    </a:cubicBezTo>
                    <a:cubicBezTo>
                      <a:pt x="8135" y="143"/>
                      <a:pt x="7763" y="0"/>
                      <a:pt x="739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" name="Google Shape;26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7"/>
          <p:cNvGrpSpPr/>
          <p:nvPr/>
        </p:nvGrpSpPr>
        <p:grpSpPr>
          <a:xfrm rot="9900040">
            <a:off x="5645385" y="4688189"/>
            <a:ext cx="1689075" cy="1563078"/>
            <a:chOff x="262675" y="238475"/>
            <a:chExt cx="1689125" cy="1563125"/>
          </a:xfrm>
        </p:grpSpPr>
        <p:sp>
          <p:nvSpPr>
            <p:cNvPr id="267" name="Google Shape;267;p7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7"/>
          <p:cNvSpPr txBox="1">
            <a:spLocks noGrp="1"/>
          </p:cNvSpPr>
          <p:nvPr>
            <p:ph type="body" idx="1"/>
          </p:nvPr>
        </p:nvSpPr>
        <p:spPr>
          <a:xfrm>
            <a:off x="4387945" y="2104879"/>
            <a:ext cx="3769200" cy="16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235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title"/>
          </p:nvPr>
        </p:nvSpPr>
        <p:spPr>
          <a:xfrm>
            <a:off x="5119645" y="1412004"/>
            <a:ext cx="23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6" name="Google Shape;366;p7"/>
          <p:cNvGrpSpPr/>
          <p:nvPr/>
        </p:nvGrpSpPr>
        <p:grpSpPr>
          <a:xfrm>
            <a:off x="-677536" y="-1087150"/>
            <a:ext cx="9821644" cy="6710700"/>
            <a:chOff x="-677536" y="-1087150"/>
            <a:chExt cx="9821644" cy="6710700"/>
          </a:xfrm>
        </p:grpSpPr>
        <p:sp>
          <p:nvSpPr>
            <p:cNvPr id="367" name="Google Shape;367;p7"/>
            <p:cNvSpPr/>
            <p:nvPr/>
          </p:nvSpPr>
          <p:spPr>
            <a:xfrm>
              <a:off x="5375025" y="4782050"/>
              <a:ext cx="3769082" cy="361450"/>
            </a:xfrm>
            <a:custGeom>
              <a:avLst/>
              <a:gdLst/>
              <a:ahLst/>
              <a:cxnLst/>
              <a:rect l="l" t="t" r="r" b="b"/>
              <a:pathLst>
                <a:path w="95251" h="14458" extrusionOk="0">
                  <a:moveTo>
                    <a:pt x="28548" y="1"/>
                  </a:moveTo>
                  <a:cubicBezTo>
                    <a:pt x="14547" y="1"/>
                    <a:pt x="1" y="14457"/>
                    <a:pt x="1" y="14457"/>
                  </a:cubicBezTo>
                  <a:lnTo>
                    <a:pt x="95251" y="14457"/>
                  </a:lnTo>
                  <a:lnTo>
                    <a:pt x="95251" y="11066"/>
                  </a:lnTo>
                  <a:cubicBezTo>
                    <a:pt x="94536" y="11019"/>
                    <a:pt x="93831" y="10943"/>
                    <a:pt x="93127" y="10828"/>
                  </a:cubicBezTo>
                  <a:cubicBezTo>
                    <a:pt x="87583" y="9943"/>
                    <a:pt x="82830" y="7066"/>
                    <a:pt x="77696" y="5085"/>
                  </a:cubicBezTo>
                  <a:cubicBezTo>
                    <a:pt x="72205" y="2964"/>
                    <a:pt x="66167" y="1861"/>
                    <a:pt x="60130" y="1861"/>
                  </a:cubicBezTo>
                  <a:cubicBezTo>
                    <a:pt x="59308" y="1861"/>
                    <a:pt x="58486" y="1881"/>
                    <a:pt x="57665" y="1923"/>
                  </a:cubicBezTo>
                  <a:cubicBezTo>
                    <a:pt x="53226" y="2151"/>
                    <a:pt x="50817" y="2866"/>
                    <a:pt x="46368" y="2999"/>
                  </a:cubicBezTo>
                  <a:cubicBezTo>
                    <a:pt x="46235" y="3003"/>
                    <a:pt x="46099" y="3005"/>
                    <a:pt x="45963" y="3005"/>
                  </a:cubicBezTo>
                  <a:cubicBezTo>
                    <a:pt x="41568" y="3005"/>
                    <a:pt x="35786" y="977"/>
                    <a:pt x="31786" y="275"/>
                  </a:cubicBezTo>
                  <a:cubicBezTo>
                    <a:pt x="30714" y="88"/>
                    <a:pt x="29633" y="1"/>
                    <a:pt x="28548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7"/>
            <p:cNvGrpSpPr/>
            <p:nvPr/>
          </p:nvGrpSpPr>
          <p:grpSpPr>
            <a:xfrm>
              <a:off x="7454875" y="4060425"/>
              <a:ext cx="1689125" cy="1563125"/>
              <a:chOff x="262675" y="238475"/>
              <a:chExt cx="1689125" cy="156312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1551800" y="464875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580" y="0"/>
                    </a:moveTo>
                    <a:cubicBezTo>
                      <a:pt x="484" y="0"/>
                      <a:pt x="398" y="17"/>
                      <a:pt x="336" y="57"/>
                    </a:cubicBezTo>
                    <a:cubicBezTo>
                      <a:pt x="0" y="303"/>
                      <a:pt x="506" y="584"/>
                      <a:pt x="892" y="584"/>
                    </a:cubicBezTo>
                    <a:cubicBezTo>
                      <a:pt x="998" y="584"/>
                      <a:pt x="1095" y="563"/>
                      <a:pt x="1163" y="513"/>
                    </a:cubicBezTo>
                    <a:cubicBezTo>
                      <a:pt x="1507" y="284"/>
                      <a:pt x="968" y="0"/>
                      <a:pt x="58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1619375" y="455600"/>
                <a:ext cx="307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39" extrusionOk="0">
                    <a:moveTo>
                      <a:pt x="496" y="1"/>
                    </a:moveTo>
                    <a:cubicBezTo>
                      <a:pt x="389" y="1"/>
                      <a:pt x="285" y="26"/>
                      <a:pt x="201" y="86"/>
                    </a:cubicBezTo>
                    <a:cubicBezTo>
                      <a:pt x="1" y="228"/>
                      <a:pt x="144" y="456"/>
                      <a:pt x="315" y="542"/>
                    </a:cubicBezTo>
                    <a:cubicBezTo>
                      <a:pt x="420" y="602"/>
                      <a:pt x="557" y="639"/>
                      <a:pt x="693" y="639"/>
                    </a:cubicBezTo>
                    <a:cubicBezTo>
                      <a:pt x="814" y="639"/>
                      <a:pt x="934" y="609"/>
                      <a:pt x="1028" y="542"/>
                    </a:cubicBezTo>
                    <a:cubicBezTo>
                      <a:pt x="1228" y="399"/>
                      <a:pt x="1085" y="200"/>
                      <a:pt x="914" y="114"/>
                    </a:cubicBezTo>
                    <a:cubicBezTo>
                      <a:pt x="798" y="48"/>
                      <a:pt x="644" y="1"/>
                      <a:pt x="49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1625250" y="528025"/>
                <a:ext cx="341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707" extrusionOk="0">
                    <a:moveTo>
                      <a:pt x="397" y="0"/>
                    </a:moveTo>
                    <a:cubicBezTo>
                      <a:pt x="183" y="0"/>
                      <a:pt x="0" y="80"/>
                      <a:pt x="80" y="299"/>
                    </a:cubicBezTo>
                    <a:cubicBezTo>
                      <a:pt x="171" y="573"/>
                      <a:pt x="440" y="707"/>
                      <a:pt x="710" y="707"/>
                    </a:cubicBezTo>
                    <a:cubicBezTo>
                      <a:pt x="861" y="707"/>
                      <a:pt x="1013" y="666"/>
                      <a:pt x="1135" y="584"/>
                    </a:cubicBezTo>
                    <a:cubicBezTo>
                      <a:pt x="1364" y="470"/>
                      <a:pt x="1193" y="213"/>
                      <a:pt x="1021" y="127"/>
                    </a:cubicBezTo>
                    <a:cubicBezTo>
                      <a:pt x="936" y="70"/>
                      <a:pt x="822" y="42"/>
                      <a:pt x="679" y="42"/>
                    </a:cubicBezTo>
                    <a:cubicBezTo>
                      <a:pt x="592" y="16"/>
                      <a:pt x="492" y="0"/>
                      <a:pt x="39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1672175" y="615375"/>
                <a:ext cx="34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15" extrusionOk="0">
                    <a:moveTo>
                      <a:pt x="599" y="0"/>
                    </a:moveTo>
                    <a:cubicBezTo>
                      <a:pt x="343" y="0"/>
                      <a:pt x="286" y="86"/>
                      <a:pt x="86" y="200"/>
                    </a:cubicBezTo>
                    <a:cubicBezTo>
                      <a:pt x="0" y="257"/>
                      <a:pt x="57" y="457"/>
                      <a:pt x="114" y="514"/>
                    </a:cubicBezTo>
                    <a:cubicBezTo>
                      <a:pt x="200" y="628"/>
                      <a:pt x="343" y="713"/>
                      <a:pt x="485" y="770"/>
                    </a:cubicBezTo>
                    <a:cubicBezTo>
                      <a:pt x="584" y="795"/>
                      <a:pt x="700" y="815"/>
                      <a:pt x="817" y="815"/>
                    </a:cubicBezTo>
                    <a:cubicBezTo>
                      <a:pt x="970" y="815"/>
                      <a:pt x="1127" y="782"/>
                      <a:pt x="1256" y="685"/>
                    </a:cubicBezTo>
                    <a:cubicBezTo>
                      <a:pt x="1313" y="656"/>
                      <a:pt x="1341" y="599"/>
                      <a:pt x="1341" y="571"/>
                    </a:cubicBezTo>
                    <a:cubicBezTo>
                      <a:pt x="1370" y="542"/>
                      <a:pt x="1370" y="514"/>
                      <a:pt x="1370" y="485"/>
                    </a:cubicBezTo>
                    <a:cubicBezTo>
                      <a:pt x="1370" y="457"/>
                      <a:pt x="1370" y="428"/>
                      <a:pt x="1341" y="400"/>
                    </a:cubicBezTo>
                    <a:cubicBezTo>
                      <a:pt x="1341" y="371"/>
                      <a:pt x="1341" y="371"/>
                      <a:pt x="1341" y="371"/>
                    </a:cubicBezTo>
                    <a:cubicBezTo>
                      <a:pt x="1313" y="285"/>
                      <a:pt x="1284" y="228"/>
                      <a:pt x="1227" y="200"/>
                    </a:cubicBezTo>
                    <a:cubicBezTo>
                      <a:pt x="1199" y="200"/>
                      <a:pt x="1170" y="171"/>
                      <a:pt x="1170" y="171"/>
                    </a:cubicBezTo>
                    <a:cubicBezTo>
                      <a:pt x="1142" y="143"/>
                      <a:pt x="1113" y="143"/>
                      <a:pt x="1113" y="114"/>
                    </a:cubicBezTo>
                    <a:lnTo>
                      <a:pt x="1056" y="114"/>
                    </a:lnTo>
                    <a:cubicBezTo>
                      <a:pt x="999" y="86"/>
                      <a:pt x="970" y="57"/>
                      <a:pt x="913" y="57"/>
                    </a:cubicBezTo>
                    <a:cubicBezTo>
                      <a:pt x="885" y="29"/>
                      <a:pt x="856" y="29"/>
                      <a:pt x="828" y="29"/>
                    </a:cubicBezTo>
                    <a:cubicBezTo>
                      <a:pt x="799" y="29"/>
                      <a:pt x="799" y="29"/>
                      <a:pt x="7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1703100" y="559050"/>
                <a:ext cx="26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23" extrusionOk="0">
                    <a:moveTo>
                      <a:pt x="441" y="0"/>
                    </a:moveTo>
                    <a:cubicBezTo>
                      <a:pt x="363" y="0"/>
                      <a:pt x="292" y="17"/>
                      <a:pt x="247" y="56"/>
                    </a:cubicBezTo>
                    <a:cubicBezTo>
                      <a:pt x="1" y="213"/>
                      <a:pt x="352" y="422"/>
                      <a:pt x="625" y="422"/>
                    </a:cubicBezTo>
                    <a:cubicBezTo>
                      <a:pt x="700" y="422"/>
                      <a:pt x="769" y="407"/>
                      <a:pt x="818" y="370"/>
                    </a:cubicBezTo>
                    <a:cubicBezTo>
                      <a:pt x="1060" y="194"/>
                      <a:pt x="707" y="0"/>
                      <a:pt x="4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1695625" y="505350"/>
                <a:ext cx="315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499" extrusionOk="0">
                    <a:moveTo>
                      <a:pt x="521" y="1"/>
                    </a:moveTo>
                    <a:cubicBezTo>
                      <a:pt x="430" y="1"/>
                      <a:pt x="346" y="20"/>
                      <a:pt x="289" y="64"/>
                    </a:cubicBezTo>
                    <a:cubicBezTo>
                      <a:pt x="1" y="264"/>
                      <a:pt x="420" y="498"/>
                      <a:pt x="742" y="498"/>
                    </a:cubicBezTo>
                    <a:cubicBezTo>
                      <a:pt x="833" y="498"/>
                      <a:pt x="917" y="479"/>
                      <a:pt x="974" y="435"/>
                    </a:cubicBezTo>
                    <a:cubicBezTo>
                      <a:pt x="1263" y="235"/>
                      <a:pt x="843" y="1"/>
                      <a:pt x="52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1539000" y="538775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622" y="1"/>
                    </a:moveTo>
                    <a:cubicBezTo>
                      <a:pt x="520" y="1"/>
                      <a:pt x="427" y="21"/>
                      <a:pt x="363" y="68"/>
                    </a:cubicBezTo>
                    <a:cubicBezTo>
                      <a:pt x="0" y="317"/>
                      <a:pt x="537" y="621"/>
                      <a:pt x="945" y="621"/>
                    </a:cubicBezTo>
                    <a:cubicBezTo>
                      <a:pt x="1051" y="621"/>
                      <a:pt x="1148" y="600"/>
                      <a:pt x="1219" y="553"/>
                    </a:cubicBezTo>
                    <a:cubicBezTo>
                      <a:pt x="1559" y="304"/>
                      <a:pt x="1017" y="1"/>
                      <a:pt x="62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1580150" y="599850"/>
                <a:ext cx="30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632" extrusionOk="0">
                    <a:moveTo>
                      <a:pt x="568" y="1"/>
                    </a:moveTo>
                    <a:cubicBezTo>
                      <a:pt x="514" y="1"/>
                      <a:pt x="457" y="8"/>
                      <a:pt x="400" y="22"/>
                    </a:cubicBezTo>
                    <a:cubicBezTo>
                      <a:pt x="372" y="36"/>
                      <a:pt x="357" y="43"/>
                      <a:pt x="364" y="43"/>
                    </a:cubicBezTo>
                    <a:cubicBezTo>
                      <a:pt x="372" y="43"/>
                      <a:pt x="400" y="36"/>
                      <a:pt x="457" y="22"/>
                    </a:cubicBezTo>
                    <a:lnTo>
                      <a:pt x="457" y="22"/>
                    </a:lnTo>
                    <a:cubicBezTo>
                      <a:pt x="372" y="50"/>
                      <a:pt x="315" y="79"/>
                      <a:pt x="257" y="108"/>
                    </a:cubicBezTo>
                    <a:cubicBezTo>
                      <a:pt x="1" y="279"/>
                      <a:pt x="286" y="536"/>
                      <a:pt x="486" y="593"/>
                    </a:cubicBezTo>
                    <a:cubicBezTo>
                      <a:pt x="550" y="614"/>
                      <a:pt x="653" y="631"/>
                      <a:pt x="760" y="631"/>
                    </a:cubicBezTo>
                    <a:cubicBezTo>
                      <a:pt x="938" y="631"/>
                      <a:pt x="1124" y="582"/>
                      <a:pt x="1142" y="421"/>
                    </a:cubicBezTo>
                    <a:cubicBezTo>
                      <a:pt x="1199" y="165"/>
                      <a:pt x="828" y="50"/>
                      <a:pt x="714" y="22"/>
                    </a:cubicBezTo>
                    <a:cubicBezTo>
                      <a:pt x="671" y="8"/>
                      <a:pt x="621" y="1"/>
                      <a:pt x="56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516675" y="641900"/>
                <a:ext cx="265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642" extrusionOk="0">
                    <a:moveTo>
                      <a:pt x="426" y="0"/>
                    </a:moveTo>
                    <a:cubicBezTo>
                      <a:pt x="348" y="0"/>
                      <a:pt x="272" y="16"/>
                      <a:pt x="200" y="52"/>
                    </a:cubicBezTo>
                    <a:cubicBezTo>
                      <a:pt x="29" y="109"/>
                      <a:pt x="0" y="223"/>
                      <a:pt x="57" y="366"/>
                    </a:cubicBezTo>
                    <a:cubicBezTo>
                      <a:pt x="114" y="451"/>
                      <a:pt x="200" y="508"/>
                      <a:pt x="257" y="565"/>
                    </a:cubicBezTo>
                    <a:cubicBezTo>
                      <a:pt x="346" y="610"/>
                      <a:pt x="491" y="641"/>
                      <a:pt x="631" y="641"/>
                    </a:cubicBezTo>
                    <a:cubicBezTo>
                      <a:pt x="852" y="641"/>
                      <a:pt x="1062" y="564"/>
                      <a:pt x="1027" y="337"/>
                    </a:cubicBezTo>
                    <a:cubicBezTo>
                      <a:pt x="1055" y="198"/>
                      <a:pt x="921" y="114"/>
                      <a:pt x="783" y="83"/>
                    </a:cubicBezTo>
                    <a:lnTo>
                      <a:pt x="783" y="83"/>
                    </a:lnTo>
                    <a:cubicBezTo>
                      <a:pt x="790" y="86"/>
                      <a:pt x="799" y="93"/>
                      <a:pt x="799" y="109"/>
                    </a:cubicBezTo>
                    <a:cubicBezTo>
                      <a:pt x="799" y="109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5" y="81"/>
                      <a:pt x="779" y="82"/>
                      <a:pt x="783" y="83"/>
                    </a:cubicBezTo>
                    <a:lnTo>
                      <a:pt x="783" y="83"/>
                    </a:lnTo>
                    <a:cubicBezTo>
                      <a:pt x="776" y="80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1" y="80"/>
                      <a:pt x="771" y="80"/>
                      <a:pt x="771" y="80"/>
                    </a:cubicBezTo>
                    <a:lnTo>
                      <a:pt x="742" y="80"/>
                    </a:lnTo>
                    <a:cubicBezTo>
                      <a:pt x="643" y="31"/>
                      <a:pt x="534" y="0"/>
                      <a:pt x="42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1535225" y="643175"/>
                <a:ext cx="7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0" extrusionOk="0">
                    <a:moveTo>
                      <a:pt x="29" y="29"/>
                    </a:moveTo>
                    <a:lnTo>
                      <a:pt x="29" y="29"/>
                    </a:lnTo>
                    <a:cubicBezTo>
                      <a:pt x="0" y="1"/>
                      <a:pt x="0" y="1"/>
                      <a:pt x="29" y="29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423225" y="549975"/>
                <a:ext cx="64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52" extrusionOk="0">
                    <a:moveTo>
                      <a:pt x="1097" y="1"/>
                    </a:moveTo>
                    <a:cubicBezTo>
                      <a:pt x="851" y="1"/>
                      <a:pt x="613" y="59"/>
                      <a:pt x="429" y="191"/>
                    </a:cubicBezTo>
                    <a:cubicBezTo>
                      <a:pt x="1" y="505"/>
                      <a:pt x="314" y="961"/>
                      <a:pt x="657" y="1132"/>
                    </a:cubicBezTo>
                    <a:cubicBezTo>
                      <a:pt x="888" y="1271"/>
                      <a:pt x="1185" y="1351"/>
                      <a:pt x="1476" y="1351"/>
                    </a:cubicBezTo>
                    <a:cubicBezTo>
                      <a:pt x="1726" y="1351"/>
                      <a:pt x="1972" y="1292"/>
                      <a:pt x="2169" y="1161"/>
                    </a:cubicBezTo>
                    <a:cubicBezTo>
                      <a:pt x="2568" y="847"/>
                      <a:pt x="2255" y="391"/>
                      <a:pt x="1912" y="219"/>
                    </a:cubicBezTo>
                    <a:cubicBezTo>
                      <a:pt x="1682" y="81"/>
                      <a:pt x="1384" y="1"/>
                      <a:pt x="109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391850" y="459925"/>
                <a:ext cx="378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6" extrusionOk="0">
                    <a:moveTo>
                      <a:pt x="553" y="0"/>
                    </a:moveTo>
                    <a:cubicBezTo>
                      <a:pt x="352" y="0"/>
                      <a:pt x="164" y="68"/>
                      <a:pt x="86" y="255"/>
                    </a:cubicBezTo>
                    <a:cubicBezTo>
                      <a:pt x="86" y="283"/>
                      <a:pt x="86" y="312"/>
                      <a:pt x="57" y="312"/>
                    </a:cubicBezTo>
                    <a:cubicBezTo>
                      <a:pt x="0" y="483"/>
                      <a:pt x="228" y="654"/>
                      <a:pt x="343" y="711"/>
                    </a:cubicBezTo>
                    <a:cubicBezTo>
                      <a:pt x="495" y="799"/>
                      <a:pt x="664" y="836"/>
                      <a:pt x="838" y="836"/>
                    </a:cubicBezTo>
                    <a:cubicBezTo>
                      <a:pt x="891" y="836"/>
                      <a:pt x="945" y="832"/>
                      <a:pt x="999" y="826"/>
                    </a:cubicBezTo>
                    <a:cubicBezTo>
                      <a:pt x="1427" y="740"/>
                      <a:pt x="1512" y="340"/>
                      <a:pt x="1113" y="141"/>
                    </a:cubicBezTo>
                    <a:cubicBezTo>
                      <a:pt x="1084" y="141"/>
                      <a:pt x="1056" y="112"/>
                      <a:pt x="1027" y="112"/>
                    </a:cubicBezTo>
                    <a:cubicBezTo>
                      <a:pt x="898" y="47"/>
                      <a:pt x="721" y="0"/>
                      <a:pt x="5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383450" y="412300"/>
                <a:ext cx="305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596" extrusionOk="0">
                    <a:moveTo>
                      <a:pt x="452" y="1"/>
                    </a:moveTo>
                    <a:cubicBezTo>
                      <a:pt x="315" y="1"/>
                      <a:pt x="185" y="47"/>
                      <a:pt x="108" y="163"/>
                    </a:cubicBezTo>
                    <a:cubicBezTo>
                      <a:pt x="79" y="191"/>
                      <a:pt x="51" y="248"/>
                      <a:pt x="51" y="305"/>
                    </a:cubicBezTo>
                    <a:cubicBezTo>
                      <a:pt x="1" y="505"/>
                      <a:pt x="324" y="596"/>
                      <a:pt x="500" y="596"/>
                    </a:cubicBezTo>
                    <a:cubicBezTo>
                      <a:pt x="525" y="596"/>
                      <a:pt x="547" y="594"/>
                      <a:pt x="564" y="591"/>
                    </a:cubicBezTo>
                    <a:lnTo>
                      <a:pt x="507" y="562"/>
                    </a:lnTo>
                    <a:lnTo>
                      <a:pt x="507" y="562"/>
                    </a:lnTo>
                    <a:cubicBezTo>
                      <a:pt x="527" y="564"/>
                      <a:pt x="548" y="566"/>
                      <a:pt x="570" y="566"/>
                    </a:cubicBezTo>
                    <a:cubicBezTo>
                      <a:pt x="816" y="566"/>
                      <a:pt x="1220" y="424"/>
                      <a:pt x="907" y="163"/>
                    </a:cubicBezTo>
                    <a:cubicBezTo>
                      <a:pt x="797" y="69"/>
                      <a:pt x="619" y="1"/>
                      <a:pt x="45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1479850" y="410725"/>
                <a:ext cx="240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67" extrusionOk="0">
                    <a:moveTo>
                      <a:pt x="253" y="0"/>
                    </a:moveTo>
                    <a:cubicBezTo>
                      <a:pt x="130" y="0"/>
                      <a:pt x="1" y="48"/>
                      <a:pt x="18" y="169"/>
                    </a:cubicBezTo>
                    <a:cubicBezTo>
                      <a:pt x="47" y="340"/>
                      <a:pt x="132" y="397"/>
                      <a:pt x="275" y="482"/>
                    </a:cubicBezTo>
                    <a:cubicBezTo>
                      <a:pt x="338" y="533"/>
                      <a:pt x="461" y="566"/>
                      <a:pt x="583" y="566"/>
                    </a:cubicBezTo>
                    <a:cubicBezTo>
                      <a:pt x="737" y="566"/>
                      <a:pt x="887" y="512"/>
                      <a:pt x="903" y="368"/>
                    </a:cubicBezTo>
                    <a:cubicBezTo>
                      <a:pt x="960" y="169"/>
                      <a:pt x="703" y="83"/>
                      <a:pt x="503" y="83"/>
                    </a:cubicBezTo>
                    <a:cubicBezTo>
                      <a:pt x="475" y="83"/>
                      <a:pt x="475" y="54"/>
                      <a:pt x="446" y="54"/>
                    </a:cubicBezTo>
                    <a:cubicBezTo>
                      <a:pt x="412" y="21"/>
                      <a:pt x="334" y="0"/>
                      <a:pt x="2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1331200" y="522475"/>
                <a:ext cx="471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058" extrusionOk="0">
                    <a:moveTo>
                      <a:pt x="688" y="0"/>
                    </a:moveTo>
                    <a:cubicBezTo>
                      <a:pt x="637" y="0"/>
                      <a:pt x="588" y="2"/>
                      <a:pt x="543" y="7"/>
                    </a:cubicBezTo>
                    <a:cubicBezTo>
                      <a:pt x="372" y="35"/>
                      <a:pt x="1" y="207"/>
                      <a:pt x="115" y="463"/>
                    </a:cubicBezTo>
                    <a:lnTo>
                      <a:pt x="144" y="578"/>
                    </a:lnTo>
                    <a:cubicBezTo>
                      <a:pt x="306" y="903"/>
                      <a:pt x="677" y="1058"/>
                      <a:pt x="1041" y="1058"/>
                    </a:cubicBezTo>
                    <a:cubicBezTo>
                      <a:pt x="1123" y="1058"/>
                      <a:pt x="1206" y="1050"/>
                      <a:pt x="1285" y="1034"/>
                    </a:cubicBezTo>
                    <a:cubicBezTo>
                      <a:pt x="1684" y="977"/>
                      <a:pt x="1884" y="635"/>
                      <a:pt x="1542" y="321"/>
                    </a:cubicBezTo>
                    <a:lnTo>
                      <a:pt x="1456" y="235"/>
                    </a:lnTo>
                    <a:cubicBezTo>
                      <a:pt x="1288" y="67"/>
                      <a:pt x="958" y="0"/>
                      <a:pt x="68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1277700" y="468250"/>
                <a:ext cx="35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04" extrusionOk="0">
                    <a:moveTo>
                      <a:pt x="654" y="0"/>
                    </a:moveTo>
                    <a:cubicBezTo>
                      <a:pt x="550" y="0"/>
                      <a:pt x="443" y="22"/>
                      <a:pt x="343" y="65"/>
                    </a:cubicBezTo>
                    <a:cubicBezTo>
                      <a:pt x="201" y="122"/>
                      <a:pt x="144" y="179"/>
                      <a:pt x="87" y="321"/>
                    </a:cubicBezTo>
                    <a:cubicBezTo>
                      <a:pt x="1" y="607"/>
                      <a:pt x="458" y="749"/>
                      <a:pt x="629" y="778"/>
                    </a:cubicBezTo>
                    <a:cubicBezTo>
                      <a:pt x="687" y="794"/>
                      <a:pt x="752" y="804"/>
                      <a:pt x="819" y="804"/>
                    </a:cubicBezTo>
                    <a:cubicBezTo>
                      <a:pt x="982" y="804"/>
                      <a:pt x="1155" y="748"/>
                      <a:pt x="1256" y="607"/>
                    </a:cubicBezTo>
                    <a:cubicBezTo>
                      <a:pt x="1285" y="578"/>
                      <a:pt x="1313" y="521"/>
                      <a:pt x="1313" y="464"/>
                    </a:cubicBezTo>
                    <a:cubicBezTo>
                      <a:pt x="1399" y="264"/>
                      <a:pt x="1085" y="93"/>
                      <a:pt x="943" y="65"/>
                    </a:cubicBezTo>
                    <a:cubicBezTo>
                      <a:pt x="857" y="22"/>
                      <a:pt x="757" y="0"/>
                      <a:pt x="65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1285550" y="352025"/>
                <a:ext cx="24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732" extrusionOk="0">
                    <a:moveTo>
                      <a:pt x="452" y="1"/>
                    </a:moveTo>
                    <a:cubicBezTo>
                      <a:pt x="423" y="1"/>
                      <a:pt x="396" y="2"/>
                      <a:pt x="372" y="6"/>
                    </a:cubicBezTo>
                    <a:lnTo>
                      <a:pt x="286" y="34"/>
                    </a:lnTo>
                    <a:cubicBezTo>
                      <a:pt x="172" y="34"/>
                      <a:pt x="1" y="91"/>
                      <a:pt x="1" y="234"/>
                    </a:cubicBezTo>
                    <a:cubicBezTo>
                      <a:pt x="1" y="405"/>
                      <a:pt x="86" y="462"/>
                      <a:pt x="144" y="605"/>
                    </a:cubicBezTo>
                    <a:cubicBezTo>
                      <a:pt x="163" y="681"/>
                      <a:pt x="258" y="732"/>
                      <a:pt x="344" y="732"/>
                    </a:cubicBezTo>
                    <a:cubicBezTo>
                      <a:pt x="388" y="732"/>
                      <a:pt x="429" y="719"/>
                      <a:pt x="457" y="691"/>
                    </a:cubicBezTo>
                    <a:cubicBezTo>
                      <a:pt x="543" y="605"/>
                      <a:pt x="657" y="605"/>
                      <a:pt x="771" y="576"/>
                    </a:cubicBezTo>
                    <a:cubicBezTo>
                      <a:pt x="857" y="548"/>
                      <a:pt x="942" y="462"/>
                      <a:pt x="971" y="377"/>
                    </a:cubicBezTo>
                    <a:cubicBezTo>
                      <a:pt x="971" y="377"/>
                      <a:pt x="971" y="348"/>
                      <a:pt x="971" y="320"/>
                    </a:cubicBezTo>
                    <a:cubicBezTo>
                      <a:pt x="971" y="94"/>
                      <a:pt x="663" y="1"/>
                      <a:pt x="45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1427500" y="307250"/>
                <a:ext cx="348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21" extrusionOk="0">
                    <a:moveTo>
                      <a:pt x="581" y="0"/>
                    </a:moveTo>
                    <a:cubicBezTo>
                      <a:pt x="520" y="0"/>
                      <a:pt x="467" y="9"/>
                      <a:pt x="429" y="28"/>
                    </a:cubicBezTo>
                    <a:cubicBezTo>
                      <a:pt x="286" y="85"/>
                      <a:pt x="200" y="170"/>
                      <a:pt x="86" y="256"/>
                    </a:cubicBezTo>
                    <a:cubicBezTo>
                      <a:pt x="1" y="313"/>
                      <a:pt x="29" y="399"/>
                      <a:pt x="86" y="456"/>
                    </a:cubicBezTo>
                    <a:cubicBezTo>
                      <a:pt x="224" y="563"/>
                      <a:pt x="427" y="621"/>
                      <a:pt x="625" y="621"/>
                    </a:cubicBezTo>
                    <a:cubicBezTo>
                      <a:pt x="797" y="621"/>
                      <a:pt x="966" y="577"/>
                      <a:pt x="1085" y="484"/>
                    </a:cubicBezTo>
                    <a:cubicBezTo>
                      <a:pt x="1395" y="222"/>
                      <a:pt x="889" y="0"/>
                      <a:pt x="58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1626525" y="348125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226" y="1"/>
                    </a:moveTo>
                    <a:cubicBezTo>
                      <a:pt x="133" y="1"/>
                      <a:pt x="44" y="28"/>
                      <a:pt x="29" y="105"/>
                    </a:cubicBezTo>
                    <a:lnTo>
                      <a:pt x="29" y="133"/>
                    </a:lnTo>
                    <a:cubicBezTo>
                      <a:pt x="0" y="190"/>
                      <a:pt x="0" y="276"/>
                      <a:pt x="29" y="304"/>
                    </a:cubicBezTo>
                    <a:cubicBezTo>
                      <a:pt x="124" y="423"/>
                      <a:pt x="298" y="483"/>
                      <a:pt x="436" y="483"/>
                    </a:cubicBezTo>
                    <a:cubicBezTo>
                      <a:pt x="464" y="483"/>
                      <a:pt x="490" y="480"/>
                      <a:pt x="514" y="476"/>
                    </a:cubicBezTo>
                    <a:cubicBezTo>
                      <a:pt x="656" y="447"/>
                      <a:pt x="799" y="333"/>
                      <a:pt x="685" y="190"/>
                    </a:cubicBezTo>
                    <a:cubicBezTo>
                      <a:pt x="656" y="133"/>
                      <a:pt x="571" y="76"/>
                      <a:pt x="485" y="76"/>
                    </a:cubicBezTo>
                    <a:cubicBezTo>
                      <a:pt x="457" y="48"/>
                      <a:pt x="457" y="48"/>
                      <a:pt x="428" y="48"/>
                    </a:cubicBezTo>
                    <a:cubicBezTo>
                      <a:pt x="389" y="21"/>
                      <a:pt x="306" y="1"/>
                      <a:pt x="22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1533075" y="362925"/>
                <a:ext cx="364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2" extrusionOk="0">
                    <a:moveTo>
                      <a:pt x="661" y="0"/>
                    </a:moveTo>
                    <a:cubicBezTo>
                      <a:pt x="553" y="0"/>
                      <a:pt x="452" y="18"/>
                      <a:pt x="371" y="55"/>
                    </a:cubicBezTo>
                    <a:cubicBezTo>
                      <a:pt x="200" y="169"/>
                      <a:pt x="115" y="226"/>
                      <a:pt x="58" y="397"/>
                    </a:cubicBezTo>
                    <a:cubicBezTo>
                      <a:pt x="1" y="568"/>
                      <a:pt x="229" y="768"/>
                      <a:pt x="343" y="825"/>
                    </a:cubicBezTo>
                    <a:cubicBezTo>
                      <a:pt x="314" y="797"/>
                      <a:pt x="286" y="768"/>
                      <a:pt x="257" y="740"/>
                    </a:cubicBezTo>
                    <a:lnTo>
                      <a:pt x="257" y="740"/>
                    </a:lnTo>
                    <a:cubicBezTo>
                      <a:pt x="378" y="861"/>
                      <a:pt x="614" y="982"/>
                      <a:pt x="832" y="982"/>
                    </a:cubicBezTo>
                    <a:cubicBezTo>
                      <a:pt x="922" y="982"/>
                      <a:pt x="1010" y="961"/>
                      <a:pt x="1085" y="911"/>
                    </a:cubicBezTo>
                    <a:cubicBezTo>
                      <a:pt x="1256" y="882"/>
                      <a:pt x="1370" y="797"/>
                      <a:pt x="1427" y="625"/>
                    </a:cubicBezTo>
                    <a:cubicBezTo>
                      <a:pt x="1456" y="568"/>
                      <a:pt x="1456" y="483"/>
                      <a:pt x="1427" y="426"/>
                    </a:cubicBezTo>
                    <a:cubicBezTo>
                      <a:pt x="1342" y="150"/>
                      <a:pt x="974" y="0"/>
                      <a:pt x="66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1505250" y="251500"/>
                <a:ext cx="464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143" extrusionOk="0">
                    <a:moveTo>
                      <a:pt x="631" y="1"/>
                    </a:moveTo>
                    <a:cubicBezTo>
                      <a:pt x="361" y="1"/>
                      <a:pt x="101" y="79"/>
                      <a:pt x="29" y="346"/>
                    </a:cubicBezTo>
                    <a:cubicBezTo>
                      <a:pt x="1" y="432"/>
                      <a:pt x="29" y="546"/>
                      <a:pt x="29" y="631"/>
                    </a:cubicBezTo>
                    <a:cubicBezTo>
                      <a:pt x="75" y="997"/>
                      <a:pt x="614" y="1143"/>
                      <a:pt x="988" y="1143"/>
                    </a:cubicBezTo>
                    <a:cubicBezTo>
                      <a:pt x="1082" y="1143"/>
                      <a:pt x="1165" y="1134"/>
                      <a:pt x="1228" y="1116"/>
                    </a:cubicBezTo>
                    <a:cubicBezTo>
                      <a:pt x="1570" y="1059"/>
                      <a:pt x="1855" y="831"/>
                      <a:pt x="1656" y="489"/>
                    </a:cubicBezTo>
                    <a:cubicBezTo>
                      <a:pt x="1542" y="261"/>
                      <a:pt x="1313" y="146"/>
                      <a:pt x="1085" y="61"/>
                    </a:cubicBezTo>
                    <a:cubicBezTo>
                      <a:pt x="957" y="29"/>
                      <a:pt x="792" y="1"/>
                      <a:pt x="63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1711400" y="379975"/>
                <a:ext cx="363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740" extrusionOk="0">
                    <a:moveTo>
                      <a:pt x="685" y="1"/>
                    </a:moveTo>
                    <a:cubicBezTo>
                      <a:pt x="257" y="1"/>
                      <a:pt x="1" y="400"/>
                      <a:pt x="429" y="628"/>
                    </a:cubicBezTo>
                    <a:cubicBezTo>
                      <a:pt x="526" y="689"/>
                      <a:pt x="738" y="740"/>
                      <a:pt x="938" y="740"/>
                    </a:cubicBezTo>
                    <a:cubicBezTo>
                      <a:pt x="1206" y="740"/>
                      <a:pt x="1452" y="649"/>
                      <a:pt x="1370" y="371"/>
                    </a:cubicBezTo>
                    <a:cubicBezTo>
                      <a:pt x="1370" y="371"/>
                      <a:pt x="1370" y="343"/>
                      <a:pt x="1370" y="343"/>
                    </a:cubicBezTo>
                    <a:cubicBezTo>
                      <a:pt x="1285" y="86"/>
                      <a:pt x="999" y="29"/>
                      <a:pt x="771" y="29"/>
                    </a:cubicBezTo>
                    <a:cubicBezTo>
                      <a:pt x="742" y="1"/>
                      <a:pt x="714" y="1"/>
                      <a:pt x="68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1682875" y="299200"/>
                <a:ext cx="214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518" extrusionOk="0">
                    <a:moveTo>
                      <a:pt x="375" y="1"/>
                    </a:moveTo>
                    <a:cubicBezTo>
                      <a:pt x="342" y="1"/>
                      <a:pt x="312" y="3"/>
                      <a:pt x="286" y="7"/>
                    </a:cubicBezTo>
                    <a:cubicBezTo>
                      <a:pt x="29" y="36"/>
                      <a:pt x="0" y="264"/>
                      <a:pt x="229" y="378"/>
                    </a:cubicBezTo>
                    <a:cubicBezTo>
                      <a:pt x="229" y="407"/>
                      <a:pt x="257" y="407"/>
                      <a:pt x="257" y="435"/>
                    </a:cubicBezTo>
                    <a:cubicBezTo>
                      <a:pt x="312" y="476"/>
                      <a:pt x="459" y="518"/>
                      <a:pt x="591" y="518"/>
                    </a:cubicBezTo>
                    <a:cubicBezTo>
                      <a:pt x="733" y="518"/>
                      <a:pt x="857" y="469"/>
                      <a:pt x="828" y="321"/>
                    </a:cubicBezTo>
                    <a:lnTo>
                      <a:pt x="799" y="293"/>
                    </a:lnTo>
                    <a:cubicBezTo>
                      <a:pt x="823" y="75"/>
                      <a:pt x="560" y="1"/>
                      <a:pt x="37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766975" y="1684125"/>
                <a:ext cx="6565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3" extrusionOk="0">
                    <a:moveTo>
                      <a:pt x="1112" y="0"/>
                    </a:moveTo>
                    <a:cubicBezTo>
                      <a:pt x="825" y="0"/>
                      <a:pt x="535" y="62"/>
                      <a:pt x="315" y="219"/>
                    </a:cubicBezTo>
                    <a:cubicBezTo>
                      <a:pt x="58" y="419"/>
                      <a:pt x="1" y="733"/>
                      <a:pt x="201" y="990"/>
                    </a:cubicBezTo>
                    <a:cubicBezTo>
                      <a:pt x="478" y="1372"/>
                      <a:pt x="978" y="1553"/>
                      <a:pt x="1467" y="1553"/>
                    </a:cubicBezTo>
                    <a:cubicBezTo>
                      <a:pt x="1783" y="1553"/>
                      <a:pt x="2095" y="1478"/>
                      <a:pt x="2341" y="1332"/>
                    </a:cubicBezTo>
                    <a:cubicBezTo>
                      <a:pt x="2626" y="1161"/>
                      <a:pt x="2626" y="819"/>
                      <a:pt x="2455" y="590"/>
                    </a:cubicBezTo>
                    <a:cubicBezTo>
                      <a:pt x="2312" y="334"/>
                      <a:pt x="2055" y="219"/>
                      <a:pt x="1798" y="105"/>
                    </a:cubicBezTo>
                    <a:lnTo>
                      <a:pt x="1770" y="105"/>
                    </a:lnTo>
                    <a:cubicBezTo>
                      <a:pt x="1578" y="41"/>
                      <a:pt x="1346" y="0"/>
                      <a:pt x="111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872550" y="1709350"/>
                <a:ext cx="474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874" extrusionOk="0">
                    <a:moveTo>
                      <a:pt x="773" y="0"/>
                    </a:moveTo>
                    <a:cubicBezTo>
                      <a:pt x="560" y="0"/>
                      <a:pt x="361" y="69"/>
                      <a:pt x="257" y="238"/>
                    </a:cubicBezTo>
                    <a:cubicBezTo>
                      <a:pt x="1" y="580"/>
                      <a:pt x="600" y="808"/>
                      <a:pt x="828" y="865"/>
                    </a:cubicBezTo>
                    <a:lnTo>
                      <a:pt x="885" y="865"/>
                    </a:lnTo>
                    <a:cubicBezTo>
                      <a:pt x="917" y="871"/>
                      <a:pt x="952" y="873"/>
                      <a:pt x="989" y="873"/>
                    </a:cubicBezTo>
                    <a:cubicBezTo>
                      <a:pt x="1350" y="873"/>
                      <a:pt x="1898" y="628"/>
                      <a:pt x="1484" y="266"/>
                    </a:cubicBezTo>
                    <a:lnTo>
                      <a:pt x="1456" y="238"/>
                    </a:lnTo>
                    <a:cubicBezTo>
                      <a:pt x="1301" y="98"/>
                      <a:pt x="1027" y="0"/>
                      <a:pt x="77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864800" y="1781325"/>
                <a:ext cx="227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491" extrusionOk="0">
                    <a:moveTo>
                      <a:pt x="440" y="1"/>
                    </a:moveTo>
                    <a:cubicBezTo>
                      <a:pt x="216" y="1"/>
                      <a:pt x="1" y="130"/>
                      <a:pt x="197" y="326"/>
                    </a:cubicBezTo>
                    <a:cubicBezTo>
                      <a:pt x="302" y="432"/>
                      <a:pt x="440" y="490"/>
                      <a:pt x="597" y="490"/>
                    </a:cubicBezTo>
                    <a:cubicBezTo>
                      <a:pt x="651" y="490"/>
                      <a:pt x="708" y="483"/>
                      <a:pt x="767" y="469"/>
                    </a:cubicBezTo>
                    <a:cubicBezTo>
                      <a:pt x="824" y="469"/>
                      <a:pt x="853" y="412"/>
                      <a:pt x="881" y="354"/>
                    </a:cubicBezTo>
                    <a:cubicBezTo>
                      <a:pt x="881" y="354"/>
                      <a:pt x="881" y="354"/>
                      <a:pt x="881" y="326"/>
                    </a:cubicBezTo>
                    <a:cubicBezTo>
                      <a:pt x="910" y="240"/>
                      <a:pt x="824" y="212"/>
                      <a:pt x="767" y="155"/>
                    </a:cubicBezTo>
                    <a:cubicBezTo>
                      <a:pt x="714" y="48"/>
                      <a:pt x="575" y="1"/>
                      <a:pt x="44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920350" y="1649625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570" y="1"/>
                    </a:moveTo>
                    <a:cubicBezTo>
                      <a:pt x="469" y="1"/>
                      <a:pt x="365" y="20"/>
                      <a:pt x="257" y="59"/>
                    </a:cubicBezTo>
                    <a:cubicBezTo>
                      <a:pt x="114" y="116"/>
                      <a:pt x="0" y="230"/>
                      <a:pt x="57" y="373"/>
                    </a:cubicBezTo>
                    <a:cubicBezTo>
                      <a:pt x="86" y="487"/>
                      <a:pt x="114" y="601"/>
                      <a:pt x="172" y="686"/>
                    </a:cubicBezTo>
                    <a:cubicBezTo>
                      <a:pt x="229" y="743"/>
                      <a:pt x="286" y="772"/>
                      <a:pt x="286" y="858"/>
                    </a:cubicBezTo>
                    <a:cubicBezTo>
                      <a:pt x="319" y="941"/>
                      <a:pt x="430" y="985"/>
                      <a:pt x="533" y="985"/>
                    </a:cubicBezTo>
                    <a:cubicBezTo>
                      <a:pt x="607" y="985"/>
                      <a:pt x="678" y="962"/>
                      <a:pt x="714" y="915"/>
                    </a:cubicBezTo>
                    <a:cubicBezTo>
                      <a:pt x="799" y="829"/>
                      <a:pt x="942" y="829"/>
                      <a:pt x="1028" y="772"/>
                    </a:cubicBezTo>
                    <a:cubicBezTo>
                      <a:pt x="1085" y="715"/>
                      <a:pt x="1142" y="629"/>
                      <a:pt x="1199" y="572"/>
                    </a:cubicBezTo>
                    <a:cubicBezTo>
                      <a:pt x="1284" y="458"/>
                      <a:pt x="1199" y="258"/>
                      <a:pt x="1113" y="201"/>
                    </a:cubicBezTo>
                    <a:cubicBezTo>
                      <a:pt x="944" y="70"/>
                      <a:pt x="763" y="1"/>
                      <a:pt x="57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796950" y="1526150"/>
                <a:ext cx="414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21" extrusionOk="0">
                    <a:moveTo>
                      <a:pt x="532" y="0"/>
                    </a:moveTo>
                    <a:cubicBezTo>
                      <a:pt x="315" y="0"/>
                      <a:pt x="104" y="83"/>
                      <a:pt x="29" y="290"/>
                    </a:cubicBezTo>
                    <a:lnTo>
                      <a:pt x="0" y="376"/>
                    </a:lnTo>
                    <a:cubicBezTo>
                      <a:pt x="0" y="404"/>
                      <a:pt x="0" y="433"/>
                      <a:pt x="0" y="461"/>
                    </a:cubicBezTo>
                    <a:cubicBezTo>
                      <a:pt x="0" y="490"/>
                      <a:pt x="0" y="518"/>
                      <a:pt x="0" y="547"/>
                    </a:cubicBezTo>
                    <a:cubicBezTo>
                      <a:pt x="57" y="661"/>
                      <a:pt x="229" y="746"/>
                      <a:pt x="371" y="832"/>
                    </a:cubicBezTo>
                    <a:cubicBezTo>
                      <a:pt x="400" y="832"/>
                      <a:pt x="400" y="832"/>
                      <a:pt x="428" y="861"/>
                    </a:cubicBezTo>
                    <a:lnTo>
                      <a:pt x="457" y="861"/>
                    </a:lnTo>
                    <a:cubicBezTo>
                      <a:pt x="514" y="889"/>
                      <a:pt x="571" y="889"/>
                      <a:pt x="599" y="889"/>
                    </a:cubicBezTo>
                    <a:cubicBezTo>
                      <a:pt x="676" y="911"/>
                      <a:pt x="748" y="920"/>
                      <a:pt x="817" y="920"/>
                    </a:cubicBezTo>
                    <a:cubicBezTo>
                      <a:pt x="930" y="920"/>
                      <a:pt x="1036" y="896"/>
                      <a:pt x="1142" y="861"/>
                    </a:cubicBezTo>
                    <a:cubicBezTo>
                      <a:pt x="1655" y="661"/>
                      <a:pt x="1284" y="233"/>
                      <a:pt x="942" y="90"/>
                    </a:cubicBezTo>
                    <a:cubicBezTo>
                      <a:pt x="913" y="90"/>
                      <a:pt x="885" y="90"/>
                      <a:pt x="856" y="62"/>
                    </a:cubicBezTo>
                    <a:cubicBezTo>
                      <a:pt x="759" y="23"/>
                      <a:pt x="645" y="0"/>
                      <a:pt x="53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697075" y="1493350"/>
                <a:ext cx="335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0" extrusionOk="0">
                    <a:moveTo>
                      <a:pt x="581" y="0"/>
                    </a:moveTo>
                    <a:cubicBezTo>
                      <a:pt x="444" y="0"/>
                      <a:pt x="309" y="37"/>
                      <a:pt x="201" y="118"/>
                    </a:cubicBezTo>
                    <a:cubicBezTo>
                      <a:pt x="1" y="261"/>
                      <a:pt x="172" y="489"/>
                      <a:pt x="343" y="603"/>
                    </a:cubicBezTo>
                    <a:cubicBezTo>
                      <a:pt x="464" y="664"/>
                      <a:pt x="608" y="700"/>
                      <a:pt x="751" y="700"/>
                    </a:cubicBezTo>
                    <a:cubicBezTo>
                      <a:pt x="879" y="700"/>
                      <a:pt x="1006" y="671"/>
                      <a:pt x="1114" y="603"/>
                    </a:cubicBezTo>
                    <a:cubicBezTo>
                      <a:pt x="1342" y="432"/>
                      <a:pt x="1171" y="204"/>
                      <a:pt x="999" y="118"/>
                    </a:cubicBezTo>
                    <a:cubicBezTo>
                      <a:pt x="880" y="44"/>
                      <a:pt x="730" y="0"/>
                      <a:pt x="58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687100" y="1571625"/>
                <a:ext cx="292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4" extrusionOk="0">
                    <a:moveTo>
                      <a:pt x="502" y="0"/>
                    </a:moveTo>
                    <a:cubicBezTo>
                      <a:pt x="440" y="0"/>
                      <a:pt x="377" y="27"/>
                      <a:pt x="314" y="69"/>
                    </a:cubicBezTo>
                    <a:cubicBezTo>
                      <a:pt x="229" y="126"/>
                      <a:pt x="257" y="240"/>
                      <a:pt x="200" y="297"/>
                    </a:cubicBezTo>
                    <a:cubicBezTo>
                      <a:pt x="0" y="525"/>
                      <a:pt x="457" y="725"/>
                      <a:pt x="600" y="753"/>
                    </a:cubicBezTo>
                    <a:cubicBezTo>
                      <a:pt x="799" y="753"/>
                      <a:pt x="1170" y="725"/>
                      <a:pt x="1142" y="440"/>
                    </a:cubicBezTo>
                    <a:cubicBezTo>
                      <a:pt x="1085" y="183"/>
                      <a:pt x="828" y="40"/>
                      <a:pt x="571" y="12"/>
                    </a:cubicBezTo>
                    <a:cubicBezTo>
                      <a:pt x="548" y="4"/>
                      <a:pt x="525" y="0"/>
                      <a:pt x="5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611475" y="1628825"/>
                <a:ext cx="309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29" extrusionOk="0">
                    <a:moveTo>
                      <a:pt x="531" y="0"/>
                    </a:moveTo>
                    <a:cubicBezTo>
                      <a:pt x="424" y="0"/>
                      <a:pt x="319" y="30"/>
                      <a:pt x="258" y="92"/>
                    </a:cubicBezTo>
                    <a:cubicBezTo>
                      <a:pt x="144" y="234"/>
                      <a:pt x="1" y="263"/>
                      <a:pt x="1" y="463"/>
                    </a:cubicBezTo>
                    <a:cubicBezTo>
                      <a:pt x="16" y="771"/>
                      <a:pt x="397" y="929"/>
                      <a:pt x="722" y="929"/>
                    </a:cubicBezTo>
                    <a:cubicBezTo>
                      <a:pt x="999" y="929"/>
                      <a:pt x="1236" y="813"/>
                      <a:pt x="1171" y="577"/>
                    </a:cubicBezTo>
                    <a:cubicBezTo>
                      <a:pt x="1114" y="377"/>
                      <a:pt x="971" y="320"/>
                      <a:pt x="885" y="149"/>
                    </a:cubicBezTo>
                    <a:cubicBezTo>
                      <a:pt x="821" y="52"/>
                      <a:pt x="673" y="0"/>
                      <a:pt x="53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639300" y="1723975"/>
                <a:ext cx="17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79" extrusionOk="0">
                    <a:moveTo>
                      <a:pt x="239" y="0"/>
                    </a:moveTo>
                    <a:cubicBezTo>
                      <a:pt x="148" y="0"/>
                      <a:pt x="58" y="25"/>
                      <a:pt x="58" y="109"/>
                    </a:cubicBezTo>
                    <a:cubicBezTo>
                      <a:pt x="58" y="109"/>
                      <a:pt x="58" y="138"/>
                      <a:pt x="58" y="138"/>
                    </a:cubicBezTo>
                    <a:cubicBezTo>
                      <a:pt x="1" y="252"/>
                      <a:pt x="58" y="337"/>
                      <a:pt x="172" y="394"/>
                    </a:cubicBezTo>
                    <a:cubicBezTo>
                      <a:pt x="238" y="427"/>
                      <a:pt x="388" y="479"/>
                      <a:pt x="515" y="479"/>
                    </a:cubicBezTo>
                    <a:cubicBezTo>
                      <a:pt x="609" y="479"/>
                      <a:pt x="690" y="451"/>
                      <a:pt x="714" y="366"/>
                    </a:cubicBezTo>
                    <a:lnTo>
                      <a:pt x="714" y="337"/>
                    </a:lnTo>
                    <a:cubicBezTo>
                      <a:pt x="714" y="337"/>
                      <a:pt x="714" y="337"/>
                      <a:pt x="714" y="309"/>
                    </a:cubicBezTo>
                    <a:cubicBezTo>
                      <a:pt x="714" y="309"/>
                      <a:pt x="714" y="309"/>
                      <a:pt x="714" y="280"/>
                    </a:cubicBezTo>
                    <a:cubicBezTo>
                      <a:pt x="685" y="166"/>
                      <a:pt x="486" y="81"/>
                      <a:pt x="400" y="24"/>
                    </a:cubicBezTo>
                    <a:cubicBezTo>
                      <a:pt x="365" y="12"/>
                      <a:pt x="302" y="0"/>
                      <a:pt x="23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814225" y="1601900"/>
                <a:ext cx="7527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182" extrusionOk="0">
                    <a:moveTo>
                      <a:pt x="1221" y="0"/>
                    </a:moveTo>
                    <a:cubicBezTo>
                      <a:pt x="1009" y="0"/>
                      <a:pt x="814" y="43"/>
                      <a:pt x="679" y="142"/>
                    </a:cubicBezTo>
                    <a:cubicBezTo>
                      <a:pt x="0" y="617"/>
                      <a:pt x="1062" y="1182"/>
                      <a:pt x="1843" y="1182"/>
                    </a:cubicBezTo>
                    <a:cubicBezTo>
                      <a:pt x="2047" y="1182"/>
                      <a:pt x="2232" y="1143"/>
                      <a:pt x="2362" y="1055"/>
                    </a:cubicBezTo>
                    <a:cubicBezTo>
                      <a:pt x="3011" y="563"/>
                      <a:pt x="1994" y="0"/>
                      <a:pt x="122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744150" y="1783750"/>
                <a:ext cx="300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14" extrusionOk="0">
                    <a:moveTo>
                      <a:pt x="315" y="1"/>
                    </a:moveTo>
                    <a:cubicBezTo>
                      <a:pt x="229" y="1"/>
                      <a:pt x="115" y="1"/>
                      <a:pt x="1" y="58"/>
                    </a:cubicBezTo>
                    <a:cubicBezTo>
                      <a:pt x="258" y="115"/>
                      <a:pt x="543" y="200"/>
                      <a:pt x="800" y="257"/>
                    </a:cubicBezTo>
                    <a:cubicBezTo>
                      <a:pt x="828" y="372"/>
                      <a:pt x="885" y="514"/>
                      <a:pt x="1000" y="714"/>
                    </a:cubicBezTo>
                    <a:cubicBezTo>
                      <a:pt x="1199" y="543"/>
                      <a:pt x="1114" y="343"/>
                      <a:pt x="942" y="200"/>
                    </a:cubicBezTo>
                    <a:cubicBezTo>
                      <a:pt x="942" y="200"/>
                      <a:pt x="942" y="172"/>
                      <a:pt x="942" y="172"/>
                    </a:cubicBezTo>
                    <a:cubicBezTo>
                      <a:pt x="885" y="143"/>
                      <a:pt x="885" y="143"/>
                      <a:pt x="857" y="115"/>
                    </a:cubicBezTo>
                    <a:lnTo>
                      <a:pt x="828" y="115"/>
                    </a:lnTo>
                    <a:cubicBezTo>
                      <a:pt x="686" y="29"/>
                      <a:pt x="514" y="1"/>
                      <a:pt x="31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531600" y="1662300"/>
                <a:ext cx="385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2" extrusionOk="0">
                    <a:moveTo>
                      <a:pt x="662" y="0"/>
                    </a:moveTo>
                    <a:cubicBezTo>
                      <a:pt x="471" y="0"/>
                      <a:pt x="293" y="43"/>
                      <a:pt x="200" y="122"/>
                    </a:cubicBezTo>
                    <a:cubicBezTo>
                      <a:pt x="86" y="236"/>
                      <a:pt x="0" y="294"/>
                      <a:pt x="29" y="493"/>
                    </a:cubicBezTo>
                    <a:cubicBezTo>
                      <a:pt x="57" y="807"/>
                      <a:pt x="599" y="921"/>
                      <a:pt x="828" y="921"/>
                    </a:cubicBezTo>
                    <a:lnTo>
                      <a:pt x="856" y="921"/>
                    </a:lnTo>
                    <a:cubicBezTo>
                      <a:pt x="1085" y="921"/>
                      <a:pt x="1541" y="807"/>
                      <a:pt x="1455" y="493"/>
                    </a:cubicBezTo>
                    <a:cubicBezTo>
                      <a:pt x="1427" y="465"/>
                      <a:pt x="1427" y="436"/>
                      <a:pt x="1427" y="408"/>
                    </a:cubicBezTo>
                    <a:cubicBezTo>
                      <a:pt x="1427" y="322"/>
                      <a:pt x="1370" y="236"/>
                      <a:pt x="1256" y="179"/>
                    </a:cubicBezTo>
                    <a:cubicBezTo>
                      <a:pt x="1118" y="57"/>
                      <a:pt x="882" y="0"/>
                      <a:pt x="66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491650" y="1555150"/>
                <a:ext cx="357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986" extrusionOk="0">
                    <a:moveTo>
                      <a:pt x="646" y="0"/>
                    </a:moveTo>
                    <a:cubicBezTo>
                      <a:pt x="591" y="0"/>
                      <a:pt x="537" y="5"/>
                      <a:pt x="486" y="14"/>
                    </a:cubicBezTo>
                    <a:cubicBezTo>
                      <a:pt x="286" y="71"/>
                      <a:pt x="1" y="243"/>
                      <a:pt x="200" y="471"/>
                    </a:cubicBezTo>
                    <a:cubicBezTo>
                      <a:pt x="286" y="585"/>
                      <a:pt x="343" y="642"/>
                      <a:pt x="457" y="699"/>
                    </a:cubicBezTo>
                    <a:cubicBezTo>
                      <a:pt x="486" y="756"/>
                      <a:pt x="543" y="813"/>
                      <a:pt x="600" y="870"/>
                    </a:cubicBezTo>
                    <a:cubicBezTo>
                      <a:pt x="664" y="951"/>
                      <a:pt x="774" y="986"/>
                      <a:pt x="883" y="986"/>
                    </a:cubicBezTo>
                    <a:cubicBezTo>
                      <a:pt x="967" y="986"/>
                      <a:pt x="1051" y="965"/>
                      <a:pt x="1113" y="927"/>
                    </a:cubicBezTo>
                    <a:cubicBezTo>
                      <a:pt x="1199" y="870"/>
                      <a:pt x="1256" y="785"/>
                      <a:pt x="1284" y="699"/>
                    </a:cubicBezTo>
                    <a:cubicBezTo>
                      <a:pt x="1342" y="671"/>
                      <a:pt x="1427" y="528"/>
                      <a:pt x="1370" y="442"/>
                    </a:cubicBezTo>
                    <a:cubicBezTo>
                      <a:pt x="1370" y="442"/>
                      <a:pt x="1370" y="414"/>
                      <a:pt x="1342" y="385"/>
                    </a:cubicBezTo>
                    <a:cubicBezTo>
                      <a:pt x="1222" y="123"/>
                      <a:pt x="924" y="0"/>
                      <a:pt x="64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437450" y="1729275"/>
                <a:ext cx="4022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958" extrusionOk="0">
                    <a:moveTo>
                      <a:pt x="710" y="0"/>
                    </a:moveTo>
                    <a:cubicBezTo>
                      <a:pt x="605" y="0"/>
                      <a:pt x="502" y="14"/>
                      <a:pt x="400" y="40"/>
                    </a:cubicBezTo>
                    <a:lnTo>
                      <a:pt x="314" y="68"/>
                    </a:lnTo>
                    <a:cubicBezTo>
                      <a:pt x="143" y="125"/>
                      <a:pt x="0" y="297"/>
                      <a:pt x="57" y="496"/>
                    </a:cubicBezTo>
                    <a:cubicBezTo>
                      <a:pt x="114" y="696"/>
                      <a:pt x="342" y="839"/>
                      <a:pt x="542" y="896"/>
                    </a:cubicBezTo>
                    <a:cubicBezTo>
                      <a:pt x="652" y="932"/>
                      <a:pt x="803" y="957"/>
                      <a:pt x="955" y="957"/>
                    </a:cubicBezTo>
                    <a:cubicBezTo>
                      <a:pt x="1278" y="957"/>
                      <a:pt x="1608" y="845"/>
                      <a:pt x="1569" y="496"/>
                    </a:cubicBezTo>
                    <a:cubicBezTo>
                      <a:pt x="1569" y="468"/>
                      <a:pt x="1569" y="468"/>
                      <a:pt x="1569" y="439"/>
                    </a:cubicBezTo>
                    <a:cubicBezTo>
                      <a:pt x="1541" y="240"/>
                      <a:pt x="1255" y="97"/>
                      <a:pt x="1113" y="68"/>
                    </a:cubicBezTo>
                    <a:cubicBezTo>
                      <a:pt x="971" y="21"/>
                      <a:pt x="839" y="0"/>
                      <a:pt x="71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7"/>
              <p:cNvSpPr/>
              <p:nvPr/>
            </p:nvSpPr>
            <p:spPr>
              <a:xfrm>
                <a:off x="1677175" y="1318675"/>
                <a:ext cx="278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47" extrusionOk="0">
                    <a:moveTo>
                      <a:pt x="399" y="1"/>
                    </a:moveTo>
                    <a:cubicBezTo>
                      <a:pt x="0" y="86"/>
                      <a:pt x="114" y="457"/>
                      <a:pt x="457" y="571"/>
                    </a:cubicBezTo>
                    <a:cubicBezTo>
                      <a:pt x="485" y="571"/>
                      <a:pt x="542" y="600"/>
                      <a:pt x="571" y="600"/>
                    </a:cubicBezTo>
                    <a:cubicBezTo>
                      <a:pt x="637" y="626"/>
                      <a:pt x="727" y="647"/>
                      <a:pt x="811" y="647"/>
                    </a:cubicBezTo>
                    <a:cubicBezTo>
                      <a:pt x="908" y="647"/>
                      <a:pt x="997" y="619"/>
                      <a:pt x="1027" y="543"/>
                    </a:cubicBezTo>
                    <a:cubicBezTo>
                      <a:pt x="1056" y="514"/>
                      <a:pt x="1056" y="486"/>
                      <a:pt x="1084" y="457"/>
                    </a:cubicBezTo>
                    <a:cubicBezTo>
                      <a:pt x="1113" y="400"/>
                      <a:pt x="1113" y="372"/>
                      <a:pt x="1113" y="343"/>
                    </a:cubicBezTo>
                    <a:cubicBezTo>
                      <a:pt x="1113" y="315"/>
                      <a:pt x="1113" y="315"/>
                      <a:pt x="1113" y="286"/>
                    </a:cubicBezTo>
                    <a:cubicBezTo>
                      <a:pt x="1113" y="286"/>
                      <a:pt x="1113" y="258"/>
                      <a:pt x="1084" y="258"/>
                    </a:cubicBezTo>
                    <a:cubicBezTo>
                      <a:pt x="1084" y="229"/>
                      <a:pt x="1056" y="200"/>
                      <a:pt x="1056" y="172"/>
                    </a:cubicBezTo>
                    <a:lnTo>
                      <a:pt x="1027" y="172"/>
                    </a:lnTo>
                    <a:cubicBezTo>
                      <a:pt x="970" y="115"/>
                      <a:pt x="856" y="58"/>
                      <a:pt x="742" y="29"/>
                    </a:cubicBezTo>
                    <a:cubicBezTo>
                      <a:pt x="656" y="1"/>
                      <a:pt x="599" y="1"/>
                      <a:pt x="54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1605025" y="1235350"/>
                <a:ext cx="352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822" extrusionOk="0">
                    <a:moveTo>
                      <a:pt x="419" y="0"/>
                    </a:moveTo>
                    <a:cubicBezTo>
                      <a:pt x="201" y="0"/>
                      <a:pt x="1" y="70"/>
                      <a:pt x="33" y="309"/>
                    </a:cubicBezTo>
                    <a:cubicBezTo>
                      <a:pt x="61" y="338"/>
                      <a:pt x="61" y="366"/>
                      <a:pt x="61" y="366"/>
                    </a:cubicBezTo>
                    <a:cubicBezTo>
                      <a:pt x="90" y="509"/>
                      <a:pt x="290" y="623"/>
                      <a:pt x="404" y="680"/>
                    </a:cubicBezTo>
                    <a:cubicBezTo>
                      <a:pt x="518" y="709"/>
                      <a:pt x="632" y="709"/>
                      <a:pt x="718" y="766"/>
                    </a:cubicBezTo>
                    <a:cubicBezTo>
                      <a:pt x="768" y="791"/>
                      <a:pt x="916" y="821"/>
                      <a:pt x="1057" y="821"/>
                    </a:cubicBezTo>
                    <a:cubicBezTo>
                      <a:pt x="1239" y="821"/>
                      <a:pt x="1409" y="771"/>
                      <a:pt x="1345" y="595"/>
                    </a:cubicBezTo>
                    <a:cubicBezTo>
                      <a:pt x="1260" y="395"/>
                      <a:pt x="1060" y="195"/>
                      <a:pt x="860" y="81"/>
                    </a:cubicBezTo>
                    <a:cubicBezTo>
                      <a:pt x="772" y="43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1538775" y="1304550"/>
                <a:ext cx="280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38" extrusionOk="0">
                    <a:moveTo>
                      <a:pt x="544" y="1"/>
                    </a:moveTo>
                    <a:cubicBezTo>
                      <a:pt x="473" y="1"/>
                      <a:pt x="403" y="16"/>
                      <a:pt x="343" y="52"/>
                    </a:cubicBezTo>
                    <a:cubicBezTo>
                      <a:pt x="258" y="81"/>
                      <a:pt x="172" y="109"/>
                      <a:pt x="115" y="195"/>
                    </a:cubicBezTo>
                    <a:cubicBezTo>
                      <a:pt x="1" y="338"/>
                      <a:pt x="143" y="509"/>
                      <a:pt x="286" y="566"/>
                    </a:cubicBezTo>
                    <a:cubicBezTo>
                      <a:pt x="346" y="602"/>
                      <a:pt x="512" y="638"/>
                      <a:pt x="675" y="638"/>
                    </a:cubicBezTo>
                    <a:cubicBezTo>
                      <a:pt x="901" y="638"/>
                      <a:pt x="1123" y="569"/>
                      <a:pt x="1056" y="338"/>
                    </a:cubicBezTo>
                    <a:cubicBezTo>
                      <a:pt x="999" y="223"/>
                      <a:pt x="914" y="166"/>
                      <a:pt x="828" y="81"/>
                    </a:cubicBezTo>
                    <a:cubicBezTo>
                      <a:pt x="745" y="31"/>
                      <a:pt x="643" y="1"/>
                      <a:pt x="54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1454850" y="1211250"/>
                <a:ext cx="318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19" extrusionOk="0">
                    <a:moveTo>
                      <a:pt x="466" y="1"/>
                    </a:moveTo>
                    <a:cubicBezTo>
                      <a:pt x="234" y="1"/>
                      <a:pt x="0" y="87"/>
                      <a:pt x="20" y="360"/>
                    </a:cubicBezTo>
                    <a:cubicBezTo>
                      <a:pt x="20" y="360"/>
                      <a:pt x="20" y="389"/>
                      <a:pt x="48" y="417"/>
                    </a:cubicBezTo>
                    <a:cubicBezTo>
                      <a:pt x="111" y="607"/>
                      <a:pt x="376" y="718"/>
                      <a:pt x="613" y="718"/>
                    </a:cubicBezTo>
                    <a:cubicBezTo>
                      <a:pt x="698" y="718"/>
                      <a:pt x="779" y="704"/>
                      <a:pt x="847" y="674"/>
                    </a:cubicBezTo>
                    <a:lnTo>
                      <a:pt x="790" y="674"/>
                    </a:lnTo>
                    <a:cubicBezTo>
                      <a:pt x="1275" y="589"/>
                      <a:pt x="1132" y="189"/>
                      <a:pt x="761" y="46"/>
                    </a:cubicBezTo>
                    <a:cubicBezTo>
                      <a:pt x="680" y="19"/>
                      <a:pt x="573" y="1"/>
                      <a:pt x="46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1041600" y="1084000"/>
                <a:ext cx="456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1" extrusionOk="0">
                    <a:moveTo>
                      <a:pt x="914" y="1"/>
                    </a:moveTo>
                    <a:cubicBezTo>
                      <a:pt x="629" y="29"/>
                      <a:pt x="372" y="86"/>
                      <a:pt x="172" y="315"/>
                    </a:cubicBezTo>
                    <a:cubicBezTo>
                      <a:pt x="1" y="543"/>
                      <a:pt x="286" y="828"/>
                      <a:pt x="457" y="914"/>
                    </a:cubicBezTo>
                    <a:cubicBezTo>
                      <a:pt x="631" y="1018"/>
                      <a:pt x="848" y="1080"/>
                      <a:pt x="1062" y="1080"/>
                    </a:cubicBezTo>
                    <a:cubicBezTo>
                      <a:pt x="1198" y="1080"/>
                      <a:pt x="1334" y="1055"/>
                      <a:pt x="1456" y="999"/>
                    </a:cubicBezTo>
                    <a:cubicBezTo>
                      <a:pt x="1542" y="971"/>
                      <a:pt x="1599" y="942"/>
                      <a:pt x="1656" y="885"/>
                    </a:cubicBezTo>
                    <a:cubicBezTo>
                      <a:pt x="1741" y="828"/>
                      <a:pt x="1798" y="743"/>
                      <a:pt x="1827" y="657"/>
                    </a:cubicBezTo>
                    <a:cubicBezTo>
                      <a:pt x="1827" y="657"/>
                      <a:pt x="1827" y="628"/>
                      <a:pt x="1827" y="628"/>
                    </a:cubicBezTo>
                    <a:cubicBezTo>
                      <a:pt x="1798" y="200"/>
                      <a:pt x="1285" y="1"/>
                      <a:pt x="9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7"/>
              <p:cNvSpPr/>
              <p:nvPr/>
            </p:nvSpPr>
            <p:spPr>
              <a:xfrm>
                <a:off x="1140525" y="1042475"/>
                <a:ext cx="1897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60" extrusionOk="0">
                    <a:moveTo>
                      <a:pt x="257" y="0"/>
                    </a:moveTo>
                    <a:cubicBezTo>
                      <a:pt x="225" y="0"/>
                      <a:pt x="199" y="2"/>
                      <a:pt x="181" y="7"/>
                    </a:cubicBezTo>
                    <a:lnTo>
                      <a:pt x="152" y="7"/>
                    </a:lnTo>
                    <a:cubicBezTo>
                      <a:pt x="67" y="35"/>
                      <a:pt x="38" y="92"/>
                      <a:pt x="38" y="178"/>
                    </a:cubicBezTo>
                    <a:cubicBezTo>
                      <a:pt x="67" y="178"/>
                      <a:pt x="67" y="207"/>
                      <a:pt x="67" y="207"/>
                    </a:cubicBezTo>
                    <a:cubicBezTo>
                      <a:pt x="1" y="317"/>
                      <a:pt x="157" y="359"/>
                      <a:pt x="271" y="359"/>
                    </a:cubicBezTo>
                    <a:cubicBezTo>
                      <a:pt x="304" y="359"/>
                      <a:pt x="333" y="356"/>
                      <a:pt x="352" y="349"/>
                    </a:cubicBezTo>
                    <a:cubicBezTo>
                      <a:pt x="390" y="340"/>
                      <a:pt x="425" y="340"/>
                      <a:pt x="458" y="340"/>
                    </a:cubicBezTo>
                    <a:lnTo>
                      <a:pt x="458" y="340"/>
                    </a:lnTo>
                    <a:cubicBezTo>
                      <a:pt x="523" y="340"/>
                      <a:pt x="580" y="340"/>
                      <a:pt x="638" y="264"/>
                    </a:cubicBezTo>
                    <a:cubicBezTo>
                      <a:pt x="758" y="71"/>
                      <a:pt x="430" y="0"/>
                      <a:pt x="2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1083700" y="973225"/>
                <a:ext cx="3140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65" extrusionOk="0">
                    <a:moveTo>
                      <a:pt x="464" y="1"/>
                    </a:moveTo>
                    <a:cubicBezTo>
                      <a:pt x="265" y="1"/>
                      <a:pt x="47" y="54"/>
                      <a:pt x="29" y="237"/>
                    </a:cubicBezTo>
                    <a:cubicBezTo>
                      <a:pt x="29" y="266"/>
                      <a:pt x="29" y="266"/>
                      <a:pt x="29" y="266"/>
                    </a:cubicBezTo>
                    <a:cubicBezTo>
                      <a:pt x="0" y="494"/>
                      <a:pt x="257" y="580"/>
                      <a:pt x="428" y="637"/>
                    </a:cubicBezTo>
                    <a:cubicBezTo>
                      <a:pt x="445" y="720"/>
                      <a:pt x="539" y="764"/>
                      <a:pt x="632" y="764"/>
                    </a:cubicBezTo>
                    <a:cubicBezTo>
                      <a:pt x="698" y="764"/>
                      <a:pt x="763" y="742"/>
                      <a:pt x="799" y="694"/>
                    </a:cubicBezTo>
                    <a:cubicBezTo>
                      <a:pt x="828" y="665"/>
                      <a:pt x="885" y="637"/>
                      <a:pt x="913" y="608"/>
                    </a:cubicBezTo>
                    <a:cubicBezTo>
                      <a:pt x="1256" y="437"/>
                      <a:pt x="1056" y="123"/>
                      <a:pt x="742" y="38"/>
                    </a:cubicBezTo>
                    <a:cubicBezTo>
                      <a:pt x="681" y="17"/>
                      <a:pt x="575" y="1"/>
                      <a:pt x="46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1049450" y="1031750"/>
                <a:ext cx="242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619" extrusionOk="0">
                    <a:moveTo>
                      <a:pt x="243" y="1"/>
                    </a:moveTo>
                    <a:cubicBezTo>
                      <a:pt x="115" y="1"/>
                      <a:pt x="1" y="36"/>
                      <a:pt x="1" y="151"/>
                    </a:cubicBezTo>
                    <a:lnTo>
                      <a:pt x="1" y="208"/>
                    </a:lnTo>
                    <a:cubicBezTo>
                      <a:pt x="1" y="236"/>
                      <a:pt x="1" y="236"/>
                      <a:pt x="1" y="265"/>
                    </a:cubicBezTo>
                    <a:cubicBezTo>
                      <a:pt x="1" y="350"/>
                      <a:pt x="58" y="407"/>
                      <a:pt x="115" y="464"/>
                    </a:cubicBezTo>
                    <a:cubicBezTo>
                      <a:pt x="231" y="561"/>
                      <a:pt x="400" y="619"/>
                      <a:pt x="559" y="619"/>
                    </a:cubicBezTo>
                    <a:cubicBezTo>
                      <a:pt x="634" y="619"/>
                      <a:pt x="707" y="606"/>
                      <a:pt x="771" y="578"/>
                    </a:cubicBezTo>
                    <a:cubicBezTo>
                      <a:pt x="942" y="493"/>
                      <a:pt x="971" y="322"/>
                      <a:pt x="828" y="179"/>
                    </a:cubicBezTo>
                    <a:cubicBezTo>
                      <a:pt x="743" y="122"/>
                      <a:pt x="657" y="93"/>
                      <a:pt x="571" y="65"/>
                    </a:cubicBezTo>
                    <a:cubicBezTo>
                      <a:pt x="514" y="36"/>
                      <a:pt x="372" y="1"/>
                      <a:pt x="24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1837100" y="898500"/>
                <a:ext cx="5962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946" extrusionOk="0">
                    <a:moveTo>
                      <a:pt x="966" y="1"/>
                    </a:moveTo>
                    <a:cubicBezTo>
                      <a:pt x="796" y="1"/>
                      <a:pt x="642" y="36"/>
                      <a:pt x="536" y="116"/>
                    </a:cubicBezTo>
                    <a:cubicBezTo>
                      <a:pt x="1" y="496"/>
                      <a:pt x="810" y="945"/>
                      <a:pt x="1419" y="945"/>
                    </a:cubicBezTo>
                    <a:cubicBezTo>
                      <a:pt x="1589" y="945"/>
                      <a:pt x="1743" y="911"/>
                      <a:pt x="1849" y="830"/>
                    </a:cubicBezTo>
                    <a:cubicBezTo>
                      <a:pt x="2385" y="450"/>
                      <a:pt x="1576" y="1"/>
                      <a:pt x="96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1764175" y="871350"/>
                <a:ext cx="49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024" extrusionOk="0">
                    <a:moveTo>
                      <a:pt x="869" y="0"/>
                    </a:moveTo>
                    <a:cubicBezTo>
                      <a:pt x="627" y="0"/>
                      <a:pt x="390" y="71"/>
                      <a:pt x="258" y="261"/>
                    </a:cubicBezTo>
                    <a:cubicBezTo>
                      <a:pt x="1" y="660"/>
                      <a:pt x="657" y="946"/>
                      <a:pt x="943" y="1003"/>
                    </a:cubicBezTo>
                    <a:lnTo>
                      <a:pt x="971" y="1003"/>
                    </a:lnTo>
                    <a:cubicBezTo>
                      <a:pt x="1032" y="1016"/>
                      <a:pt x="1100" y="1023"/>
                      <a:pt x="1172" y="1023"/>
                    </a:cubicBezTo>
                    <a:cubicBezTo>
                      <a:pt x="1404" y="1023"/>
                      <a:pt x="1668" y="949"/>
                      <a:pt x="1798" y="774"/>
                    </a:cubicBezTo>
                    <a:cubicBezTo>
                      <a:pt x="1970" y="518"/>
                      <a:pt x="1713" y="289"/>
                      <a:pt x="1513" y="175"/>
                    </a:cubicBezTo>
                    <a:cubicBezTo>
                      <a:pt x="1513" y="175"/>
                      <a:pt x="1513" y="175"/>
                      <a:pt x="1485" y="147"/>
                    </a:cubicBezTo>
                    <a:cubicBezTo>
                      <a:pt x="1332" y="63"/>
                      <a:pt x="1098" y="0"/>
                      <a:pt x="86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1773450" y="931300"/>
                <a:ext cx="38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07" extrusionOk="0">
                    <a:moveTo>
                      <a:pt x="519" y="1"/>
                    </a:moveTo>
                    <a:cubicBezTo>
                      <a:pt x="389" y="1"/>
                      <a:pt x="268" y="44"/>
                      <a:pt x="201" y="145"/>
                    </a:cubicBezTo>
                    <a:cubicBezTo>
                      <a:pt x="86" y="317"/>
                      <a:pt x="1" y="402"/>
                      <a:pt x="58" y="602"/>
                    </a:cubicBezTo>
                    <a:cubicBezTo>
                      <a:pt x="115" y="830"/>
                      <a:pt x="429" y="973"/>
                      <a:pt x="629" y="1001"/>
                    </a:cubicBezTo>
                    <a:lnTo>
                      <a:pt x="714" y="1001"/>
                    </a:lnTo>
                    <a:cubicBezTo>
                      <a:pt x="747" y="1005"/>
                      <a:pt x="783" y="1006"/>
                      <a:pt x="821" y="1006"/>
                    </a:cubicBezTo>
                    <a:cubicBezTo>
                      <a:pt x="1119" y="1006"/>
                      <a:pt x="1544" y="899"/>
                      <a:pt x="1342" y="545"/>
                    </a:cubicBezTo>
                    <a:cubicBezTo>
                      <a:pt x="1256" y="402"/>
                      <a:pt x="1142" y="345"/>
                      <a:pt x="1028" y="260"/>
                    </a:cubicBezTo>
                    <a:cubicBezTo>
                      <a:pt x="942" y="104"/>
                      <a:pt x="719" y="1"/>
                      <a:pt x="51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1891575" y="1051675"/>
                <a:ext cx="177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76" extrusionOk="0">
                    <a:moveTo>
                      <a:pt x="290" y="1"/>
                    </a:moveTo>
                    <a:cubicBezTo>
                      <a:pt x="237" y="1"/>
                      <a:pt x="188" y="12"/>
                      <a:pt x="155" y="38"/>
                    </a:cubicBezTo>
                    <a:cubicBezTo>
                      <a:pt x="1" y="148"/>
                      <a:pt x="237" y="275"/>
                      <a:pt x="419" y="275"/>
                    </a:cubicBezTo>
                    <a:cubicBezTo>
                      <a:pt x="473" y="275"/>
                      <a:pt x="522" y="264"/>
                      <a:pt x="554" y="238"/>
                    </a:cubicBezTo>
                    <a:cubicBezTo>
                      <a:pt x="708" y="128"/>
                      <a:pt x="472" y="1"/>
                      <a:pt x="29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1299100" y="1706275"/>
                <a:ext cx="421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038" extrusionOk="0">
                    <a:moveTo>
                      <a:pt x="663" y="1"/>
                    </a:moveTo>
                    <a:cubicBezTo>
                      <a:pt x="596" y="1"/>
                      <a:pt x="527" y="7"/>
                      <a:pt x="457" y="18"/>
                    </a:cubicBezTo>
                    <a:cubicBezTo>
                      <a:pt x="315" y="47"/>
                      <a:pt x="58" y="161"/>
                      <a:pt x="29" y="361"/>
                    </a:cubicBezTo>
                    <a:cubicBezTo>
                      <a:pt x="1" y="560"/>
                      <a:pt x="115" y="674"/>
                      <a:pt x="258" y="789"/>
                    </a:cubicBezTo>
                    <a:cubicBezTo>
                      <a:pt x="432" y="963"/>
                      <a:pt x="706" y="1037"/>
                      <a:pt x="953" y="1037"/>
                    </a:cubicBezTo>
                    <a:cubicBezTo>
                      <a:pt x="1030" y="1037"/>
                      <a:pt x="1103" y="1030"/>
                      <a:pt x="1171" y="1017"/>
                    </a:cubicBezTo>
                    <a:cubicBezTo>
                      <a:pt x="1371" y="988"/>
                      <a:pt x="1684" y="817"/>
                      <a:pt x="1599" y="560"/>
                    </a:cubicBezTo>
                    <a:cubicBezTo>
                      <a:pt x="1542" y="418"/>
                      <a:pt x="1485" y="332"/>
                      <a:pt x="1371" y="246"/>
                    </a:cubicBezTo>
                    <a:cubicBezTo>
                      <a:pt x="1166" y="88"/>
                      <a:pt x="926" y="1"/>
                      <a:pt x="66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1437500" y="1678900"/>
                <a:ext cx="257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08" extrusionOk="0">
                    <a:moveTo>
                      <a:pt x="257" y="0"/>
                    </a:moveTo>
                    <a:cubicBezTo>
                      <a:pt x="171" y="0"/>
                      <a:pt x="86" y="29"/>
                      <a:pt x="0" y="58"/>
                    </a:cubicBezTo>
                    <a:cubicBezTo>
                      <a:pt x="0" y="229"/>
                      <a:pt x="29" y="428"/>
                      <a:pt x="29" y="600"/>
                    </a:cubicBezTo>
                    <a:cubicBezTo>
                      <a:pt x="154" y="662"/>
                      <a:pt x="305" y="708"/>
                      <a:pt x="453" y="708"/>
                    </a:cubicBezTo>
                    <a:cubicBezTo>
                      <a:pt x="576" y="708"/>
                      <a:pt x="696" y="677"/>
                      <a:pt x="799" y="600"/>
                    </a:cubicBezTo>
                    <a:cubicBezTo>
                      <a:pt x="1027" y="428"/>
                      <a:pt x="856" y="200"/>
                      <a:pt x="685" y="115"/>
                    </a:cubicBezTo>
                    <a:cubicBezTo>
                      <a:pt x="542" y="29"/>
                      <a:pt x="400" y="0"/>
                      <a:pt x="2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1348325" y="1578325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0"/>
                      <a:pt x="58" y="0"/>
                      <a:pt x="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1333350" y="1563925"/>
                <a:ext cx="28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577" extrusionOk="0">
                    <a:moveTo>
                      <a:pt x="428" y="1"/>
                    </a:moveTo>
                    <a:cubicBezTo>
                      <a:pt x="396" y="1"/>
                      <a:pt x="366" y="2"/>
                      <a:pt x="343" y="6"/>
                    </a:cubicBezTo>
                    <a:lnTo>
                      <a:pt x="314" y="6"/>
                    </a:lnTo>
                    <a:cubicBezTo>
                      <a:pt x="172" y="6"/>
                      <a:pt x="1" y="120"/>
                      <a:pt x="29" y="291"/>
                    </a:cubicBezTo>
                    <a:cubicBezTo>
                      <a:pt x="86" y="462"/>
                      <a:pt x="286" y="548"/>
                      <a:pt x="457" y="548"/>
                    </a:cubicBezTo>
                    <a:cubicBezTo>
                      <a:pt x="514" y="576"/>
                      <a:pt x="543" y="576"/>
                      <a:pt x="600" y="576"/>
                    </a:cubicBezTo>
                    <a:lnTo>
                      <a:pt x="657" y="576"/>
                    </a:lnTo>
                    <a:cubicBezTo>
                      <a:pt x="799" y="576"/>
                      <a:pt x="1028" y="576"/>
                      <a:pt x="1028" y="405"/>
                    </a:cubicBezTo>
                    <a:cubicBezTo>
                      <a:pt x="1028" y="405"/>
                      <a:pt x="1028" y="377"/>
                      <a:pt x="1028" y="377"/>
                    </a:cubicBezTo>
                    <a:cubicBezTo>
                      <a:pt x="1128" y="100"/>
                      <a:pt x="674" y="1"/>
                      <a:pt x="42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1317175" y="1648575"/>
                <a:ext cx="306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49" extrusionOk="0">
                    <a:moveTo>
                      <a:pt x="378" y="0"/>
                    </a:moveTo>
                    <a:cubicBezTo>
                      <a:pt x="190" y="0"/>
                      <a:pt x="29" y="70"/>
                      <a:pt x="20" y="243"/>
                    </a:cubicBezTo>
                    <a:lnTo>
                      <a:pt x="20" y="272"/>
                    </a:lnTo>
                    <a:cubicBezTo>
                      <a:pt x="0" y="508"/>
                      <a:pt x="318" y="649"/>
                      <a:pt x="593" y="649"/>
                    </a:cubicBezTo>
                    <a:cubicBezTo>
                      <a:pt x="717" y="649"/>
                      <a:pt x="833" y="620"/>
                      <a:pt x="904" y="557"/>
                    </a:cubicBezTo>
                    <a:cubicBezTo>
                      <a:pt x="904" y="557"/>
                      <a:pt x="904" y="557"/>
                      <a:pt x="904" y="529"/>
                    </a:cubicBezTo>
                    <a:cubicBezTo>
                      <a:pt x="1225" y="264"/>
                      <a:pt x="747" y="0"/>
                      <a:pt x="37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1217075" y="1660875"/>
                <a:ext cx="371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926" extrusionOk="0">
                    <a:moveTo>
                      <a:pt x="671" y="0"/>
                    </a:moveTo>
                    <a:cubicBezTo>
                      <a:pt x="479" y="0"/>
                      <a:pt x="301" y="42"/>
                      <a:pt x="200" y="122"/>
                    </a:cubicBezTo>
                    <a:cubicBezTo>
                      <a:pt x="86" y="236"/>
                      <a:pt x="1" y="351"/>
                      <a:pt x="58" y="493"/>
                    </a:cubicBezTo>
                    <a:cubicBezTo>
                      <a:pt x="124" y="790"/>
                      <a:pt x="448" y="925"/>
                      <a:pt x="770" y="925"/>
                    </a:cubicBezTo>
                    <a:cubicBezTo>
                      <a:pt x="1005" y="925"/>
                      <a:pt x="1238" y="854"/>
                      <a:pt x="1370" y="721"/>
                    </a:cubicBezTo>
                    <a:cubicBezTo>
                      <a:pt x="1456" y="664"/>
                      <a:pt x="1484" y="579"/>
                      <a:pt x="1456" y="465"/>
                    </a:cubicBezTo>
                    <a:cubicBezTo>
                      <a:pt x="1456" y="465"/>
                      <a:pt x="1456" y="436"/>
                      <a:pt x="1456" y="436"/>
                    </a:cubicBezTo>
                    <a:cubicBezTo>
                      <a:pt x="1419" y="140"/>
                      <a:pt x="1023" y="0"/>
                      <a:pt x="6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1250600" y="1678900"/>
                <a:ext cx="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8" extrusionOk="0">
                    <a:moveTo>
                      <a:pt x="1" y="58"/>
                    </a:moveTo>
                    <a:cubicBezTo>
                      <a:pt x="1" y="29"/>
                      <a:pt x="29" y="29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9"/>
                      <a:pt x="1" y="29"/>
                      <a:pt x="1" y="58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510200" y="1088000"/>
                <a:ext cx="3282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91" extrusionOk="0">
                    <a:moveTo>
                      <a:pt x="577" y="1"/>
                    </a:moveTo>
                    <a:cubicBezTo>
                      <a:pt x="449" y="1"/>
                      <a:pt x="323" y="30"/>
                      <a:pt x="229" y="97"/>
                    </a:cubicBezTo>
                    <a:cubicBezTo>
                      <a:pt x="0" y="269"/>
                      <a:pt x="172" y="497"/>
                      <a:pt x="343" y="583"/>
                    </a:cubicBezTo>
                    <a:cubicBezTo>
                      <a:pt x="452" y="645"/>
                      <a:pt x="605" y="691"/>
                      <a:pt x="753" y="691"/>
                    </a:cubicBezTo>
                    <a:cubicBezTo>
                      <a:pt x="875" y="691"/>
                      <a:pt x="994" y="660"/>
                      <a:pt x="1085" y="583"/>
                    </a:cubicBezTo>
                    <a:cubicBezTo>
                      <a:pt x="1313" y="440"/>
                      <a:pt x="1142" y="212"/>
                      <a:pt x="970" y="97"/>
                    </a:cubicBezTo>
                    <a:cubicBezTo>
                      <a:pt x="865" y="37"/>
                      <a:pt x="720" y="1"/>
                      <a:pt x="57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589375" y="1030500"/>
                <a:ext cx="328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43" extrusionOk="0">
                    <a:moveTo>
                      <a:pt x="714" y="1"/>
                    </a:moveTo>
                    <a:cubicBezTo>
                      <a:pt x="457" y="143"/>
                      <a:pt x="229" y="286"/>
                      <a:pt x="0" y="400"/>
                    </a:cubicBezTo>
                    <a:cubicBezTo>
                      <a:pt x="86" y="686"/>
                      <a:pt x="514" y="743"/>
                      <a:pt x="742" y="743"/>
                    </a:cubicBezTo>
                    <a:cubicBezTo>
                      <a:pt x="942" y="743"/>
                      <a:pt x="1313" y="657"/>
                      <a:pt x="1227" y="372"/>
                    </a:cubicBezTo>
                    <a:cubicBezTo>
                      <a:pt x="1170" y="143"/>
                      <a:pt x="885" y="29"/>
                      <a:pt x="7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477375" y="920525"/>
                <a:ext cx="4442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973" extrusionOk="0">
                    <a:moveTo>
                      <a:pt x="813" y="1"/>
                    </a:moveTo>
                    <a:cubicBezTo>
                      <a:pt x="663" y="1"/>
                      <a:pt x="526" y="23"/>
                      <a:pt x="429" y="63"/>
                    </a:cubicBezTo>
                    <a:cubicBezTo>
                      <a:pt x="1" y="206"/>
                      <a:pt x="86" y="662"/>
                      <a:pt x="457" y="833"/>
                    </a:cubicBezTo>
                    <a:cubicBezTo>
                      <a:pt x="486" y="833"/>
                      <a:pt x="486" y="833"/>
                      <a:pt x="514" y="862"/>
                    </a:cubicBezTo>
                    <a:cubicBezTo>
                      <a:pt x="652" y="912"/>
                      <a:pt x="921" y="973"/>
                      <a:pt x="1170" y="973"/>
                    </a:cubicBezTo>
                    <a:cubicBezTo>
                      <a:pt x="1489" y="973"/>
                      <a:pt x="1777" y="872"/>
                      <a:pt x="1713" y="519"/>
                    </a:cubicBezTo>
                    <a:lnTo>
                      <a:pt x="1713" y="491"/>
                    </a:lnTo>
                    <a:cubicBezTo>
                      <a:pt x="1651" y="143"/>
                      <a:pt x="1193" y="1"/>
                      <a:pt x="81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495225" y="1011325"/>
                <a:ext cx="257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675" extrusionOk="0">
                    <a:moveTo>
                      <a:pt x="313" y="1"/>
                    </a:moveTo>
                    <a:cubicBezTo>
                      <a:pt x="167" y="1"/>
                      <a:pt x="30" y="49"/>
                      <a:pt x="0" y="197"/>
                    </a:cubicBezTo>
                    <a:cubicBezTo>
                      <a:pt x="0" y="226"/>
                      <a:pt x="0" y="283"/>
                      <a:pt x="0" y="368"/>
                    </a:cubicBezTo>
                    <a:cubicBezTo>
                      <a:pt x="17" y="558"/>
                      <a:pt x="294" y="674"/>
                      <a:pt x="549" y="674"/>
                    </a:cubicBezTo>
                    <a:cubicBezTo>
                      <a:pt x="716" y="674"/>
                      <a:pt x="874" y="624"/>
                      <a:pt x="942" y="511"/>
                    </a:cubicBezTo>
                    <a:cubicBezTo>
                      <a:pt x="942" y="511"/>
                      <a:pt x="942" y="511"/>
                      <a:pt x="942" y="482"/>
                    </a:cubicBezTo>
                    <a:cubicBezTo>
                      <a:pt x="1027" y="340"/>
                      <a:pt x="913" y="197"/>
                      <a:pt x="771" y="112"/>
                    </a:cubicBezTo>
                    <a:cubicBezTo>
                      <a:pt x="742" y="112"/>
                      <a:pt x="713" y="83"/>
                      <a:pt x="656" y="83"/>
                    </a:cubicBezTo>
                    <a:cubicBezTo>
                      <a:pt x="588" y="42"/>
                      <a:pt x="447" y="1"/>
                      <a:pt x="31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373950" y="1071325"/>
                <a:ext cx="357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759" extrusionOk="0">
                    <a:moveTo>
                      <a:pt x="602" y="0"/>
                    </a:moveTo>
                    <a:cubicBezTo>
                      <a:pt x="464" y="0"/>
                      <a:pt x="332" y="31"/>
                      <a:pt x="229" y="108"/>
                    </a:cubicBezTo>
                    <a:cubicBezTo>
                      <a:pt x="1" y="279"/>
                      <a:pt x="172" y="536"/>
                      <a:pt x="372" y="650"/>
                    </a:cubicBezTo>
                    <a:cubicBezTo>
                      <a:pt x="497" y="713"/>
                      <a:pt x="665" y="758"/>
                      <a:pt x="829" y="758"/>
                    </a:cubicBezTo>
                    <a:cubicBezTo>
                      <a:pt x="964" y="758"/>
                      <a:pt x="1096" y="728"/>
                      <a:pt x="1199" y="650"/>
                    </a:cubicBezTo>
                    <a:cubicBezTo>
                      <a:pt x="1427" y="479"/>
                      <a:pt x="1256" y="222"/>
                      <a:pt x="1085" y="108"/>
                    </a:cubicBezTo>
                    <a:cubicBezTo>
                      <a:pt x="944" y="46"/>
                      <a:pt x="769" y="0"/>
                      <a:pt x="6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329725" y="926375"/>
                <a:ext cx="414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896" extrusionOk="0">
                    <a:moveTo>
                      <a:pt x="771" y="0"/>
                    </a:moveTo>
                    <a:cubicBezTo>
                      <a:pt x="486" y="0"/>
                      <a:pt x="1" y="171"/>
                      <a:pt x="257" y="514"/>
                    </a:cubicBezTo>
                    <a:cubicBezTo>
                      <a:pt x="372" y="713"/>
                      <a:pt x="600" y="828"/>
                      <a:pt x="800" y="885"/>
                    </a:cubicBezTo>
                    <a:cubicBezTo>
                      <a:pt x="823" y="892"/>
                      <a:pt x="845" y="896"/>
                      <a:pt x="868" y="896"/>
                    </a:cubicBezTo>
                    <a:cubicBezTo>
                      <a:pt x="931" y="896"/>
                      <a:pt x="994" y="869"/>
                      <a:pt x="1056" y="828"/>
                    </a:cubicBezTo>
                    <a:cubicBezTo>
                      <a:pt x="1313" y="799"/>
                      <a:pt x="1656" y="713"/>
                      <a:pt x="1570" y="428"/>
                    </a:cubicBezTo>
                    <a:cubicBezTo>
                      <a:pt x="1484" y="114"/>
                      <a:pt x="1028" y="0"/>
                      <a:pt x="77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366150" y="826600"/>
                <a:ext cx="364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56" extrusionOk="0">
                    <a:moveTo>
                      <a:pt x="619" y="0"/>
                    </a:moveTo>
                    <a:cubicBezTo>
                      <a:pt x="290" y="0"/>
                      <a:pt x="1" y="140"/>
                      <a:pt x="170" y="453"/>
                    </a:cubicBezTo>
                    <a:cubicBezTo>
                      <a:pt x="199" y="510"/>
                      <a:pt x="256" y="653"/>
                      <a:pt x="256" y="738"/>
                    </a:cubicBezTo>
                    <a:cubicBezTo>
                      <a:pt x="272" y="883"/>
                      <a:pt x="450" y="955"/>
                      <a:pt x="624" y="955"/>
                    </a:cubicBezTo>
                    <a:cubicBezTo>
                      <a:pt x="759" y="955"/>
                      <a:pt x="890" y="911"/>
                      <a:pt x="940" y="824"/>
                    </a:cubicBezTo>
                    <a:cubicBezTo>
                      <a:pt x="1026" y="710"/>
                      <a:pt x="1197" y="681"/>
                      <a:pt x="1254" y="539"/>
                    </a:cubicBezTo>
                    <a:cubicBezTo>
                      <a:pt x="1456" y="198"/>
                      <a:pt x="1009" y="0"/>
                      <a:pt x="61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270250" y="981375"/>
                <a:ext cx="366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95" extrusionOk="0">
                    <a:moveTo>
                      <a:pt x="806" y="0"/>
                    </a:moveTo>
                    <a:cubicBezTo>
                      <a:pt x="675" y="0"/>
                      <a:pt x="545" y="30"/>
                      <a:pt x="440" y="83"/>
                    </a:cubicBezTo>
                    <a:cubicBezTo>
                      <a:pt x="0" y="314"/>
                      <a:pt x="478" y="695"/>
                      <a:pt x="873" y="695"/>
                    </a:cubicBezTo>
                    <a:cubicBezTo>
                      <a:pt x="966" y="695"/>
                      <a:pt x="1054" y="674"/>
                      <a:pt x="1124" y="625"/>
                    </a:cubicBezTo>
                    <a:cubicBezTo>
                      <a:pt x="1181" y="625"/>
                      <a:pt x="1210" y="625"/>
                      <a:pt x="1238" y="596"/>
                    </a:cubicBezTo>
                    <a:cubicBezTo>
                      <a:pt x="1410" y="539"/>
                      <a:pt x="1467" y="425"/>
                      <a:pt x="1381" y="282"/>
                    </a:cubicBezTo>
                    <a:cubicBezTo>
                      <a:pt x="1255" y="85"/>
                      <a:pt x="1028" y="0"/>
                      <a:pt x="80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7"/>
              <p:cNvSpPr/>
              <p:nvPr/>
            </p:nvSpPr>
            <p:spPr>
              <a:xfrm>
                <a:off x="377525" y="1146500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549" y="1"/>
                    </a:moveTo>
                    <a:cubicBezTo>
                      <a:pt x="421" y="1"/>
                      <a:pt x="294" y="30"/>
                      <a:pt x="200" y="97"/>
                    </a:cubicBezTo>
                    <a:cubicBezTo>
                      <a:pt x="0" y="240"/>
                      <a:pt x="143" y="468"/>
                      <a:pt x="314" y="554"/>
                    </a:cubicBezTo>
                    <a:cubicBezTo>
                      <a:pt x="439" y="616"/>
                      <a:pt x="590" y="662"/>
                      <a:pt x="739" y="662"/>
                    </a:cubicBezTo>
                    <a:cubicBezTo>
                      <a:pt x="861" y="662"/>
                      <a:pt x="982" y="631"/>
                      <a:pt x="1085" y="554"/>
                    </a:cubicBezTo>
                    <a:cubicBezTo>
                      <a:pt x="1284" y="411"/>
                      <a:pt x="1113" y="183"/>
                      <a:pt x="942" y="97"/>
                    </a:cubicBezTo>
                    <a:cubicBezTo>
                      <a:pt x="837" y="37"/>
                      <a:pt x="692" y="1"/>
                      <a:pt x="54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262675" y="1136075"/>
                <a:ext cx="3000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814" extrusionOk="0">
                    <a:moveTo>
                      <a:pt x="315" y="1"/>
                    </a:moveTo>
                    <a:cubicBezTo>
                      <a:pt x="200" y="1"/>
                      <a:pt x="115" y="1"/>
                      <a:pt x="1" y="29"/>
                    </a:cubicBezTo>
                    <a:cubicBezTo>
                      <a:pt x="1" y="229"/>
                      <a:pt x="1" y="429"/>
                      <a:pt x="1" y="628"/>
                    </a:cubicBezTo>
                    <a:cubicBezTo>
                      <a:pt x="172" y="731"/>
                      <a:pt x="364" y="813"/>
                      <a:pt x="564" y="813"/>
                    </a:cubicBezTo>
                    <a:cubicBezTo>
                      <a:pt x="697" y="813"/>
                      <a:pt x="834" y="777"/>
                      <a:pt x="971" y="685"/>
                    </a:cubicBezTo>
                    <a:cubicBezTo>
                      <a:pt x="1199" y="514"/>
                      <a:pt x="1028" y="229"/>
                      <a:pt x="800" y="115"/>
                    </a:cubicBezTo>
                    <a:cubicBezTo>
                      <a:pt x="657" y="29"/>
                      <a:pt x="486" y="1"/>
                      <a:pt x="31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547300" y="882675"/>
                <a:ext cx="192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465" extrusionOk="0">
                    <a:moveTo>
                      <a:pt x="339" y="1"/>
                    </a:moveTo>
                    <a:cubicBezTo>
                      <a:pt x="308" y="1"/>
                      <a:pt x="279" y="3"/>
                      <a:pt x="257" y="8"/>
                    </a:cubicBezTo>
                    <a:cubicBezTo>
                      <a:pt x="57" y="36"/>
                      <a:pt x="0" y="236"/>
                      <a:pt x="200" y="350"/>
                    </a:cubicBezTo>
                    <a:cubicBezTo>
                      <a:pt x="228" y="350"/>
                      <a:pt x="257" y="350"/>
                      <a:pt x="285" y="379"/>
                    </a:cubicBezTo>
                    <a:cubicBezTo>
                      <a:pt x="328" y="421"/>
                      <a:pt x="457" y="464"/>
                      <a:pt x="567" y="464"/>
                    </a:cubicBezTo>
                    <a:cubicBezTo>
                      <a:pt x="678" y="464"/>
                      <a:pt x="770" y="421"/>
                      <a:pt x="742" y="293"/>
                    </a:cubicBezTo>
                    <a:cubicBezTo>
                      <a:pt x="742" y="293"/>
                      <a:pt x="742" y="264"/>
                      <a:pt x="742" y="236"/>
                    </a:cubicBezTo>
                    <a:cubicBezTo>
                      <a:pt x="766" y="68"/>
                      <a:pt x="507" y="1"/>
                      <a:pt x="33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498775" y="697125"/>
                <a:ext cx="271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615" extrusionOk="0">
                    <a:moveTo>
                      <a:pt x="474" y="0"/>
                    </a:moveTo>
                    <a:cubicBezTo>
                      <a:pt x="375" y="0"/>
                      <a:pt x="279" y="21"/>
                      <a:pt x="201" y="68"/>
                    </a:cubicBezTo>
                    <a:cubicBezTo>
                      <a:pt x="115" y="125"/>
                      <a:pt x="86" y="182"/>
                      <a:pt x="58" y="240"/>
                    </a:cubicBezTo>
                    <a:cubicBezTo>
                      <a:pt x="1" y="439"/>
                      <a:pt x="343" y="553"/>
                      <a:pt x="457" y="582"/>
                    </a:cubicBezTo>
                    <a:cubicBezTo>
                      <a:pt x="486" y="582"/>
                      <a:pt x="514" y="582"/>
                      <a:pt x="543" y="610"/>
                    </a:cubicBezTo>
                    <a:cubicBezTo>
                      <a:pt x="561" y="613"/>
                      <a:pt x="579" y="615"/>
                      <a:pt x="596" y="615"/>
                    </a:cubicBezTo>
                    <a:cubicBezTo>
                      <a:pt x="744" y="615"/>
                      <a:pt x="866" y="513"/>
                      <a:pt x="942" y="411"/>
                    </a:cubicBezTo>
                    <a:cubicBezTo>
                      <a:pt x="1085" y="240"/>
                      <a:pt x="828" y="68"/>
                      <a:pt x="714" y="40"/>
                    </a:cubicBezTo>
                    <a:cubicBezTo>
                      <a:pt x="637" y="14"/>
                      <a:pt x="554" y="0"/>
                      <a:pt x="4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438150" y="856450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776" y="1"/>
                    </a:moveTo>
                    <a:cubicBezTo>
                      <a:pt x="642" y="1"/>
                      <a:pt x="518" y="27"/>
                      <a:pt x="429" y="87"/>
                    </a:cubicBezTo>
                    <a:cubicBezTo>
                      <a:pt x="0" y="402"/>
                      <a:pt x="677" y="771"/>
                      <a:pt x="1177" y="771"/>
                    </a:cubicBezTo>
                    <a:cubicBezTo>
                      <a:pt x="1309" y="771"/>
                      <a:pt x="1429" y="746"/>
                      <a:pt x="1513" y="686"/>
                    </a:cubicBezTo>
                    <a:cubicBezTo>
                      <a:pt x="1941" y="370"/>
                      <a:pt x="1282" y="1"/>
                      <a:pt x="77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436025" y="910550"/>
                <a:ext cx="209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24" extrusionOk="0">
                    <a:moveTo>
                      <a:pt x="341" y="0"/>
                    </a:moveTo>
                    <a:cubicBezTo>
                      <a:pt x="319" y="0"/>
                      <a:pt x="299" y="2"/>
                      <a:pt x="285" y="5"/>
                    </a:cubicBezTo>
                    <a:cubicBezTo>
                      <a:pt x="0" y="34"/>
                      <a:pt x="86" y="291"/>
                      <a:pt x="285" y="348"/>
                    </a:cubicBezTo>
                    <a:lnTo>
                      <a:pt x="371" y="376"/>
                    </a:lnTo>
                    <a:cubicBezTo>
                      <a:pt x="384" y="403"/>
                      <a:pt x="465" y="423"/>
                      <a:pt x="542" y="423"/>
                    </a:cubicBezTo>
                    <a:cubicBezTo>
                      <a:pt x="631" y="423"/>
                      <a:pt x="715" y="396"/>
                      <a:pt x="685" y="319"/>
                    </a:cubicBezTo>
                    <a:lnTo>
                      <a:pt x="713" y="291"/>
                    </a:lnTo>
                    <a:cubicBezTo>
                      <a:pt x="838" y="91"/>
                      <a:pt x="503" y="0"/>
                      <a:pt x="3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857575" y="562050"/>
                <a:ext cx="28550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84" extrusionOk="0">
                    <a:moveTo>
                      <a:pt x="561" y="1"/>
                    </a:moveTo>
                    <a:cubicBezTo>
                      <a:pt x="504" y="1"/>
                      <a:pt x="448" y="8"/>
                      <a:pt x="400" y="22"/>
                    </a:cubicBezTo>
                    <a:cubicBezTo>
                      <a:pt x="229" y="50"/>
                      <a:pt x="1" y="193"/>
                      <a:pt x="143" y="393"/>
                    </a:cubicBezTo>
                    <a:cubicBezTo>
                      <a:pt x="286" y="564"/>
                      <a:pt x="457" y="621"/>
                      <a:pt x="685" y="678"/>
                    </a:cubicBezTo>
                    <a:cubicBezTo>
                      <a:pt x="708" y="682"/>
                      <a:pt x="729" y="683"/>
                      <a:pt x="750" y="683"/>
                    </a:cubicBezTo>
                    <a:cubicBezTo>
                      <a:pt x="887" y="683"/>
                      <a:pt x="986" y="606"/>
                      <a:pt x="1085" y="507"/>
                    </a:cubicBezTo>
                    <a:cubicBezTo>
                      <a:pt x="1142" y="450"/>
                      <a:pt x="1113" y="336"/>
                      <a:pt x="1056" y="279"/>
                    </a:cubicBezTo>
                    <a:cubicBezTo>
                      <a:pt x="1056" y="250"/>
                      <a:pt x="1056" y="250"/>
                      <a:pt x="1028" y="221"/>
                    </a:cubicBezTo>
                    <a:cubicBezTo>
                      <a:pt x="941" y="70"/>
                      <a:pt x="740" y="1"/>
                      <a:pt x="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819775" y="379975"/>
                <a:ext cx="2855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0" extrusionOk="0">
                    <a:moveTo>
                      <a:pt x="457" y="1"/>
                    </a:moveTo>
                    <a:cubicBezTo>
                      <a:pt x="314" y="1"/>
                      <a:pt x="29" y="58"/>
                      <a:pt x="0" y="257"/>
                    </a:cubicBezTo>
                    <a:cubicBezTo>
                      <a:pt x="0" y="286"/>
                      <a:pt x="0" y="343"/>
                      <a:pt x="29" y="400"/>
                    </a:cubicBezTo>
                    <a:cubicBezTo>
                      <a:pt x="65" y="618"/>
                      <a:pt x="322" y="709"/>
                      <a:pt x="570" y="709"/>
                    </a:cubicBezTo>
                    <a:cubicBezTo>
                      <a:pt x="711" y="709"/>
                      <a:pt x="849" y="680"/>
                      <a:pt x="942" y="628"/>
                    </a:cubicBezTo>
                    <a:lnTo>
                      <a:pt x="913" y="628"/>
                    </a:lnTo>
                    <a:cubicBezTo>
                      <a:pt x="1027" y="600"/>
                      <a:pt x="1142" y="457"/>
                      <a:pt x="1113" y="343"/>
                    </a:cubicBezTo>
                    <a:cubicBezTo>
                      <a:pt x="1113" y="314"/>
                      <a:pt x="1085" y="314"/>
                      <a:pt x="1085" y="286"/>
                    </a:cubicBezTo>
                    <a:cubicBezTo>
                      <a:pt x="999" y="86"/>
                      <a:pt x="742" y="1"/>
                      <a:pt x="54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914650" y="359825"/>
                <a:ext cx="301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683" extrusionOk="0">
                    <a:moveTo>
                      <a:pt x="455" y="1"/>
                    </a:moveTo>
                    <a:cubicBezTo>
                      <a:pt x="417" y="1"/>
                      <a:pt x="380" y="3"/>
                      <a:pt x="342" y="8"/>
                    </a:cubicBezTo>
                    <a:cubicBezTo>
                      <a:pt x="143" y="36"/>
                      <a:pt x="0" y="179"/>
                      <a:pt x="114" y="379"/>
                    </a:cubicBezTo>
                    <a:cubicBezTo>
                      <a:pt x="143" y="436"/>
                      <a:pt x="200" y="493"/>
                      <a:pt x="257" y="550"/>
                    </a:cubicBezTo>
                    <a:cubicBezTo>
                      <a:pt x="322" y="628"/>
                      <a:pt x="545" y="683"/>
                      <a:pt x="749" y="683"/>
                    </a:cubicBezTo>
                    <a:cubicBezTo>
                      <a:pt x="990" y="683"/>
                      <a:pt x="1205" y="608"/>
                      <a:pt x="1113" y="407"/>
                    </a:cubicBezTo>
                    <a:cubicBezTo>
                      <a:pt x="1056" y="321"/>
                      <a:pt x="1027" y="264"/>
                      <a:pt x="999" y="207"/>
                    </a:cubicBezTo>
                    <a:cubicBezTo>
                      <a:pt x="855" y="64"/>
                      <a:pt x="652" y="1"/>
                      <a:pt x="45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850625" y="408850"/>
                <a:ext cx="487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73" extrusionOk="0">
                    <a:moveTo>
                      <a:pt x="800" y="0"/>
                    </a:moveTo>
                    <a:cubicBezTo>
                      <a:pt x="653" y="0"/>
                      <a:pt x="517" y="31"/>
                      <a:pt x="421" y="101"/>
                    </a:cubicBezTo>
                    <a:cubicBezTo>
                      <a:pt x="1" y="411"/>
                      <a:pt x="645" y="772"/>
                      <a:pt x="1141" y="772"/>
                    </a:cubicBezTo>
                    <a:cubicBezTo>
                      <a:pt x="1285" y="772"/>
                      <a:pt x="1416" y="742"/>
                      <a:pt x="1505" y="672"/>
                    </a:cubicBezTo>
                    <a:cubicBezTo>
                      <a:pt x="1948" y="362"/>
                      <a:pt x="1309" y="0"/>
                      <a:pt x="80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745575" y="419200"/>
                <a:ext cx="34275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05" extrusionOk="0">
                    <a:moveTo>
                      <a:pt x="714" y="1"/>
                    </a:moveTo>
                    <a:cubicBezTo>
                      <a:pt x="457" y="29"/>
                      <a:pt x="286" y="58"/>
                      <a:pt x="144" y="258"/>
                    </a:cubicBezTo>
                    <a:cubicBezTo>
                      <a:pt x="1" y="429"/>
                      <a:pt x="201" y="628"/>
                      <a:pt x="343" y="686"/>
                    </a:cubicBezTo>
                    <a:cubicBezTo>
                      <a:pt x="467" y="756"/>
                      <a:pt x="623" y="805"/>
                      <a:pt x="778" y="805"/>
                    </a:cubicBezTo>
                    <a:cubicBezTo>
                      <a:pt x="874" y="805"/>
                      <a:pt x="969" y="786"/>
                      <a:pt x="1057" y="743"/>
                    </a:cubicBezTo>
                    <a:cubicBezTo>
                      <a:pt x="1085" y="743"/>
                      <a:pt x="1114" y="714"/>
                      <a:pt x="1142" y="714"/>
                    </a:cubicBezTo>
                    <a:cubicBezTo>
                      <a:pt x="1313" y="628"/>
                      <a:pt x="1371" y="543"/>
                      <a:pt x="1342" y="372"/>
                    </a:cubicBezTo>
                    <a:cubicBezTo>
                      <a:pt x="1342" y="372"/>
                      <a:pt x="1342" y="372"/>
                      <a:pt x="1342" y="343"/>
                    </a:cubicBezTo>
                    <a:cubicBezTo>
                      <a:pt x="1342" y="115"/>
                      <a:pt x="885" y="1"/>
                      <a:pt x="71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811625" y="306900"/>
                <a:ext cx="288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641" extrusionOk="0">
                    <a:moveTo>
                      <a:pt x="469" y="1"/>
                    </a:moveTo>
                    <a:cubicBezTo>
                      <a:pt x="242" y="1"/>
                      <a:pt x="1" y="87"/>
                      <a:pt x="41" y="327"/>
                    </a:cubicBezTo>
                    <a:cubicBezTo>
                      <a:pt x="41" y="356"/>
                      <a:pt x="41" y="384"/>
                      <a:pt x="41" y="413"/>
                    </a:cubicBezTo>
                    <a:cubicBezTo>
                      <a:pt x="70" y="584"/>
                      <a:pt x="355" y="641"/>
                      <a:pt x="469" y="641"/>
                    </a:cubicBezTo>
                    <a:cubicBezTo>
                      <a:pt x="954" y="641"/>
                      <a:pt x="1154" y="356"/>
                      <a:pt x="926" y="156"/>
                    </a:cubicBezTo>
                    <a:cubicBezTo>
                      <a:pt x="868" y="99"/>
                      <a:pt x="783" y="70"/>
                      <a:pt x="726" y="42"/>
                    </a:cubicBezTo>
                    <a:cubicBezTo>
                      <a:pt x="658" y="16"/>
                      <a:pt x="565" y="1"/>
                      <a:pt x="46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910350" y="273450"/>
                <a:ext cx="378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745" extrusionOk="0">
                    <a:moveTo>
                      <a:pt x="774" y="1"/>
                    </a:moveTo>
                    <a:cubicBezTo>
                      <a:pt x="595" y="1"/>
                      <a:pt x="409" y="49"/>
                      <a:pt x="258" y="124"/>
                    </a:cubicBezTo>
                    <a:cubicBezTo>
                      <a:pt x="1" y="267"/>
                      <a:pt x="229" y="552"/>
                      <a:pt x="400" y="638"/>
                    </a:cubicBezTo>
                    <a:cubicBezTo>
                      <a:pt x="521" y="707"/>
                      <a:pt x="663" y="745"/>
                      <a:pt x="807" y="745"/>
                    </a:cubicBezTo>
                    <a:cubicBezTo>
                      <a:pt x="901" y="745"/>
                      <a:pt x="995" y="729"/>
                      <a:pt x="1085" y="695"/>
                    </a:cubicBezTo>
                    <a:cubicBezTo>
                      <a:pt x="1171" y="666"/>
                      <a:pt x="1171" y="666"/>
                      <a:pt x="1114" y="666"/>
                    </a:cubicBezTo>
                    <a:cubicBezTo>
                      <a:pt x="1285" y="638"/>
                      <a:pt x="1513" y="495"/>
                      <a:pt x="1342" y="267"/>
                    </a:cubicBezTo>
                    <a:cubicBezTo>
                      <a:pt x="1215" y="76"/>
                      <a:pt x="999" y="1"/>
                      <a:pt x="77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1012375" y="238475"/>
                <a:ext cx="37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32" extrusionOk="0">
                    <a:moveTo>
                      <a:pt x="609" y="0"/>
                    </a:moveTo>
                    <a:cubicBezTo>
                      <a:pt x="569" y="0"/>
                      <a:pt x="536" y="4"/>
                      <a:pt x="514" y="11"/>
                    </a:cubicBezTo>
                    <a:cubicBezTo>
                      <a:pt x="457" y="68"/>
                      <a:pt x="371" y="97"/>
                      <a:pt x="314" y="125"/>
                    </a:cubicBezTo>
                    <a:cubicBezTo>
                      <a:pt x="0" y="325"/>
                      <a:pt x="485" y="582"/>
                      <a:pt x="656" y="610"/>
                    </a:cubicBezTo>
                    <a:cubicBezTo>
                      <a:pt x="712" y="624"/>
                      <a:pt x="765" y="631"/>
                      <a:pt x="817" y="631"/>
                    </a:cubicBezTo>
                    <a:cubicBezTo>
                      <a:pt x="980" y="631"/>
                      <a:pt x="1126" y="562"/>
                      <a:pt x="1255" y="411"/>
                    </a:cubicBezTo>
                    <a:cubicBezTo>
                      <a:pt x="1479" y="162"/>
                      <a:pt x="880" y="0"/>
                      <a:pt x="60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799475" y="457150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483" y="0"/>
                    </a:moveTo>
                    <a:cubicBezTo>
                      <a:pt x="400" y="0"/>
                      <a:pt x="324" y="16"/>
                      <a:pt x="270" y="52"/>
                    </a:cubicBezTo>
                    <a:cubicBezTo>
                      <a:pt x="0" y="255"/>
                      <a:pt x="405" y="475"/>
                      <a:pt x="714" y="475"/>
                    </a:cubicBezTo>
                    <a:cubicBezTo>
                      <a:pt x="796" y="475"/>
                      <a:pt x="872" y="459"/>
                      <a:pt x="926" y="423"/>
                    </a:cubicBezTo>
                    <a:cubicBezTo>
                      <a:pt x="1197" y="220"/>
                      <a:pt x="792" y="0"/>
                      <a:pt x="48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637175" y="440175"/>
                <a:ext cx="385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89" extrusionOk="0">
                    <a:moveTo>
                      <a:pt x="645" y="1"/>
                    </a:moveTo>
                    <a:cubicBezTo>
                      <a:pt x="527" y="1"/>
                      <a:pt x="412" y="21"/>
                      <a:pt x="285" y="75"/>
                    </a:cubicBezTo>
                    <a:cubicBezTo>
                      <a:pt x="143" y="160"/>
                      <a:pt x="0" y="303"/>
                      <a:pt x="143" y="503"/>
                    </a:cubicBezTo>
                    <a:cubicBezTo>
                      <a:pt x="285" y="703"/>
                      <a:pt x="542" y="760"/>
                      <a:pt x="770" y="788"/>
                    </a:cubicBezTo>
                    <a:cubicBezTo>
                      <a:pt x="999" y="788"/>
                      <a:pt x="1198" y="731"/>
                      <a:pt x="1341" y="560"/>
                    </a:cubicBezTo>
                    <a:cubicBezTo>
                      <a:pt x="1541" y="275"/>
                      <a:pt x="1056" y="46"/>
                      <a:pt x="856" y="18"/>
                    </a:cubicBezTo>
                    <a:cubicBezTo>
                      <a:pt x="783" y="7"/>
                      <a:pt x="714" y="1"/>
                      <a:pt x="64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882075" y="492800"/>
                <a:ext cx="280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48" extrusionOk="0">
                    <a:moveTo>
                      <a:pt x="445" y="0"/>
                    </a:moveTo>
                    <a:cubicBezTo>
                      <a:pt x="367" y="0"/>
                      <a:pt x="296" y="16"/>
                      <a:pt x="247" y="53"/>
                    </a:cubicBezTo>
                    <a:cubicBezTo>
                      <a:pt x="0" y="232"/>
                      <a:pt x="390" y="447"/>
                      <a:pt x="678" y="447"/>
                    </a:cubicBezTo>
                    <a:cubicBezTo>
                      <a:pt x="756" y="447"/>
                      <a:pt x="827" y="431"/>
                      <a:pt x="875" y="395"/>
                    </a:cubicBezTo>
                    <a:cubicBezTo>
                      <a:pt x="1122" y="215"/>
                      <a:pt x="733" y="0"/>
                      <a:pt x="44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567250" y="1302875"/>
                <a:ext cx="27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33" extrusionOk="0">
                    <a:moveTo>
                      <a:pt x="467" y="1"/>
                    </a:moveTo>
                    <a:cubicBezTo>
                      <a:pt x="442" y="1"/>
                      <a:pt x="420" y="2"/>
                      <a:pt x="400" y="5"/>
                    </a:cubicBezTo>
                    <a:cubicBezTo>
                      <a:pt x="486" y="5"/>
                      <a:pt x="572" y="34"/>
                      <a:pt x="657" y="62"/>
                    </a:cubicBezTo>
                    <a:lnTo>
                      <a:pt x="343" y="62"/>
                    </a:lnTo>
                    <a:cubicBezTo>
                      <a:pt x="305" y="43"/>
                      <a:pt x="267" y="34"/>
                      <a:pt x="231" y="34"/>
                    </a:cubicBezTo>
                    <a:cubicBezTo>
                      <a:pt x="159" y="34"/>
                      <a:pt x="96" y="72"/>
                      <a:pt x="58" y="148"/>
                    </a:cubicBezTo>
                    <a:cubicBezTo>
                      <a:pt x="1" y="233"/>
                      <a:pt x="1" y="319"/>
                      <a:pt x="58" y="376"/>
                    </a:cubicBezTo>
                    <a:cubicBezTo>
                      <a:pt x="115" y="433"/>
                      <a:pt x="172" y="490"/>
                      <a:pt x="229" y="519"/>
                    </a:cubicBezTo>
                    <a:cubicBezTo>
                      <a:pt x="315" y="576"/>
                      <a:pt x="457" y="604"/>
                      <a:pt x="600" y="633"/>
                    </a:cubicBezTo>
                    <a:lnTo>
                      <a:pt x="629" y="633"/>
                    </a:lnTo>
                    <a:cubicBezTo>
                      <a:pt x="828" y="633"/>
                      <a:pt x="1028" y="576"/>
                      <a:pt x="1057" y="405"/>
                    </a:cubicBezTo>
                    <a:cubicBezTo>
                      <a:pt x="1082" y="121"/>
                      <a:pt x="690" y="1"/>
                      <a:pt x="467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612275" y="1293800"/>
                <a:ext cx="334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3" extrusionOk="0">
                    <a:moveTo>
                      <a:pt x="363" y="0"/>
                    </a:moveTo>
                    <a:cubicBezTo>
                      <a:pt x="270" y="0"/>
                      <a:pt x="184" y="20"/>
                      <a:pt x="169" y="83"/>
                    </a:cubicBezTo>
                    <a:cubicBezTo>
                      <a:pt x="140" y="111"/>
                      <a:pt x="140" y="140"/>
                      <a:pt x="112" y="197"/>
                    </a:cubicBezTo>
                    <a:cubicBezTo>
                      <a:pt x="1" y="485"/>
                      <a:pt x="222" y="592"/>
                      <a:pt x="473" y="592"/>
                    </a:cubicBezTo>
                    <a:cubicBezTo>
                      <a:pt x="868" y="592"/>
                      <a:pt x="1339" y="327"/>
                      <a:pt x="711" y="83"/>
                    </a:cubicBezTo>
                    <a:cubicBezTo>
                      <a:pt x="654" y="54"/>
                      <a:pt x="597" y="54"/>
                      <a:pt x="568" y="26"/>
                    </a:cubicBezTo>
                    <a:cubicBezTo>
                      <a:pt x="517" y="13"/>
                      <a:pt x="437" y="0"/>
                      <a:pt x="36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1228500" y="1386775"/>
                <a:ext cx="39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8" extrusionOk="0">
                    <a:moveTo>
                      <a:pt x="706" y="1"/>
                    </a:moveTo>
                    <a:cubicBezTo>
                      <a:pt x="560" y="1"/>
                      <a:pt x="419" y="38"/>
                      <a:pt x="314" y="130"/>
                    </a:cubicBezTo>
                    <a:lnTo>
                      <a:pt x="257" y="159"/>
                    </a:lnTo>
                    <a:cubicBezTo>
                      <a:pt x="0" y="330"/>
                      <a:pt x="200" y="615"/>
                      <a:pt x="400" y="729"/>
                    </a:cubicBezTo>
                    <a:cubicBezTo>
                      <a:pt x="541" y="792"/>
                      <a:pt x="716" y="837"/>
                      <a:pt x="888" y="837"/>
                    </a:cubicBezTo>
                    <a:cubicBezTo>
                      <a:pt x="1029" y="837"/>
                      <a:pt x="1168" y="806"/>
                      <a:pt x="1284" y="729"/>
                    </a:cubicBezTo>
                    <a:lnTo>
                      <a:pt x="1341" y="701"/>
                    </a:lnTo>
                    <a:cubicBezTo>
                      <a:pt x="1570" y="501"/>
                      <a:pt x="1398" y="244"/>
                      <a:pt x="1199" y="130"/>
                    </a:cubicBezTo>
                    <a:cubicBezTo>
                      <a:pt x="1060" y="53"/>
                      <a:pt x="879" y="1"/>
                      <a:pt x="70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1234625" y="1331625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448" y="0"/>
                    </a:moveTo>
                    <a:cubicBezTo>
                      <a:pt x="281" y="0"/>
                      <a:pt x="118" y="61"/>
                      <a:pt x="69" y="225"/>
                    </a:cubicBezTo>
                    <a:cubicBezTo>
                      <a:pt x="41" y="282"/>
                      <a:pt x="41" y="339"/>
                      <a:pt x="69" y="396"/>
                    </a:cubicBezTo>
                    <a:cubicBezTo>
                      <a:pt x="1" y="578"/>
                      <a:pt x="297" y="670"/>
                      <a:pt x="506" y="670"/>
                    </a:cubicBezTo>
                    <a:cubicBezTo>
                      <a:pt x="559" y="670"/>
                      <a:pt x="606" y="664"/>
                      <a:pt x="640" y="653"/>
                    </a:cubicBezTo>
                    <a:cubicBezTo>
                      <a:pt x="811" y="653"/>
                      <a:pt x="1068" y="567"/>
                      <a:pt x="1039" y="367"/>
                    </a:cubicBezTo>
                    <a:cubicBezTo>
                      <a:pt x="1011" y="225"/>
                      <a:pt x="897" y="168"/>
                      <a:pt x="782" y="82"/>
                    </a:cubicBezTo>
                    <a:cubicBezTo>
                      <a:pt x="697" y="33"/>
                      <a:pt x="571" y="0"/>
                      <a:pt x="448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1461025" y="829800"/>
                <a:ext cx="34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08" extrusionOk="0">
                    <a:moveTo>
                      <a:pt x="602" y="0"/>
                    </a:moveTo>
                    <a:cubicBezTo>
                      <a:pt x="470" y="0"/>
                      <a:pt x="337" y="29"/>
                      <a:pt x="229" y="97"/>
                    </a:cubicBezTo>
                    <a:cubicBezTo>
                      <a:pt x="1" y="268"/>
                      <a:pt x="172" y="496"/>
                      <a:pt x="343" y="610"/>
                    </a:cubicBezTo>
                    <a:cubicBezTo>
                      <a:pt x="464" y="671"/>
                      <a:pt x="616" y="707"/>
                      <a:pt x="766" y="707"/>
                    </a:cubicBezTo>
                    <a:cubicBezTo>
                      <a:pt x="901" y="707"/>
                      <a:pt x="1034" y="678"/>
                      <a:pt x="1142" y="610"/>
                    </a:cubicBezTo>
                    <a:cubicBezTo>
                      <a:pt x="1370" y="439"/>
                      <a:pt x="1199" y="211"/>
                      <a:pt x="999" y="97"/>
                    </a:cubicBezTo>
                    <a:cubicBezTo>
                      <a:pt x="894" y="37"/>
                      <a:pt x="749" y="0"/>
                      <a:pt x="60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1500275" y="907275"/>
                <a:ext cx="314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22" extrusionOk="0">
                    <a:moveTo>
                      <a:pt x="457" y="0"/>
                    </a:moveTo>
                    <a:cubicBezTo>
                      <a:pt x="335" y="0"/>
                      <a:pt x="220" y="31"/>
                      <a:pt x="143" y="108"/>
                    </a:cubicBezTo>
                    <a:cubicBezTo>
                      <a:pt x="57" y="136"/>
                      <a:pt x="0" y="193"/>
                      <a:pt x="0" y="308"/>
                    </a:cubicBezTo>
                    <a:cubicBezTo>
                      <a:pt x="57" y="564"/>
                      <a:pt x="428" y="621"/>
                      <a:pt x="656" y="621"/>
                    </a:cubicBezTo>
                    <a:cubicBezTo>
                      <a:pt x="913" y="621"/>
                      <a:pt x="1255" y="422"/>
                      <a:pt x="970" y="165"/>
                    </a:cubicBezTo>
                    <a:cubicBezTo>
                      <a:pt x="865" y="77"/>
                      <a:pt x="652" y="0"/>
                      <a:pt x="457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1413500" y="870350"/>
                <a:ext cx="311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677" extrusionOk="0">
                    <a:moveTo>
                      <a:pt x="494" y="1"/>
                    </a:moveTo>
                    <a:cubicBezTo>
                      <a:pt x="310" y="1"/>
                      <a:pt x="136" y="62"/>
                      <a:pt x="76" y="244"/>
                    </a:cubicBezTo>
                    <a:lnTo>
                      <a:pt x="76" y="272"/>
                    </a:lnTo>
                    <a:cubicBezTo>
                      <a:pt x="0" y="575"/>
                      <a:pt x="459" y="677"/>
                      <a:pt x="705" y="677"/>
                    </a:cubicBezTo>
                    <a:cubicBezTo>
                      <a:pt x="737" y="677"/>
                      <a:pt x="766" y="675"/>
                      <a:pt x="789" y="672"/>
                    </a:cubicBezTo>
                    <a:lnTo>
                      <a:pt x="846" y="643"/>
                    </a:lnTo>
                    <a:cubicBezTo>
                      <a:pt x="1188" y="586"/>
                      <a:pt x="1246" y="272"/>
                      <a:pt x="932" y="101"/>
                    </a:cubicBezTo>
                    <a:cubicBezTo>
                      <a:pt x="825" y="48"/>
                      <a:pt x="656" y="1"/>
                      <a:pt x="49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1175000" y="730700"/>
                <a:ext cx="32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54" extrusionOk="0">
                    <a:moveTo>
                      <a:pt x="571" y="1"/>
                    </a:moveTo>
                    <a:cubicBezTo>
                      <a:pt x="477" y="1"/>
                      <a:pt x="388" y="20"/>
                      <a:pt x="314" y="66"/>
                    </a:cubicBezTo>
                    <a:cubicBezTo>
                      <a:pt x="286" y="66"/>
                      <a:pt x="286" y="95"/>
                      <a:pt x="286" y="95"/>
                    </a:cubicBezTo>
                    <a:cubicBezTo>
                      <a:pt x="200" y="123"/>
                      <a:pt x="114" y="152"/>
                      <a:pt x="86" y="238"/>
                    </a:cubicBezTo>
                    <a:cubicBezTo>
                      <a:pt x="0" y="380"/>
                      <a:pt x="57" y="466"/>
                      <a:pt x="143" y="551"/>
                    </a:cubicBezTo>
                    <a:lnTo>
                      <a:pt x="172" y="580"/>
                    </a:lnTo>
                    <a:cubicBezTo>
                      <a:pt x="301" y="690"/>
                      <a:pt x="501" y="753"/>
                      <a:pt x="688" y="753"/>
                    </a:cubicBezTo>
                    <a:cubicBezTo>
                      <a:pt x="791" y="753"/>
                      <a:pt x="890" y="735"/>
                      <a:pt x="970" y="694"/>
                    </a:cubicBezTo>
                    <a:cubicBezTo>
                      <a:pt x="999" y="694"/>
                      <a:pt x="1028" y="694"/>
                      <a:pt x="1028" y="666"/>
                    </a:cubicBezTo>
                    <a:cubicBezTo>
                      <a:pt x="1284" y="580"/>
                      <a:pt x="1313" y="352"/>
                      <a:pt x="1113" y="180"/>
                    </a:cubicBezTo>
                    <a:cubicBezTo>
                      <a:pt x="978" y="84"/>
                      <a:pt x="765" y="1"/>
                      <a:pt x="57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1151575" y="684225"/>
                <a:ext cx="261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01" extrusionOk="0">
                    <a:moveTo>
                      <a:pt x="403" y="1"/>
                    </a:moveTo>
                    <a:cubicBezTo>
                      <a:pt x="334" y="1"/>
                      <a:pt x="270" y="13"/>
                      <a:pt x="224" y="42"/>
                    </a:cubicBezTo>
                    <a:cubicBezTo>
                      <a:pt x="0" y="221"/>
                      <a:pt x="356" y="400"/>
                      <a:pt x="616" y="400"/>
                    </a:cubicBezTo>
                    <a:cubicBezTo>
                      <a:pt x="687" y="400"/>
                      <a:pt x="752" y="387"/>
                      <a:pt x="795" y="356"/>
                    </a:cubicBezTo>
                    <a:cubicBezTo>
                      <a:pt x="1045" y="197"/>
                      <a:pt x="678" y="1"/>
                      <a:pt x="40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1113925" y="729875"/>
                <a:ext cx="261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401" extrusionOk="0">
                    <a:moveTo>
                      <a:pt x="412" y="1"/>
                    </a:moveTo>
                    <a:cubicBezTo>
                      <a:pt x="346" y="1"/>
                      <a:pt x="287" y="14"/>
                      <a:pt x="246" y="42"/>
                    </a:cubicBezTo>
                    <a:cubicBezTo>
                      <a:pt x="0" y="221"/>
                      <a:pt x="351" y="400"/>
                      <a:pt x="624" y="400"/>
                    </a:cubicBezTo>
                    <a:cubicBezTo>
                      <a:pt x="699" y="400"/>
                      <a:pt x="768" y="387"/>
                      <a:pt x="817" y="356"/>
                    </a:cubicBezTo>
                    <a:cubicBezTo>
                      <a:pt x="1045" y="197"/>
                      <a:pt x="673" y="1"/>
                      <a:pt x="41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1032325" y="691775"/>
                <a:ext cx="303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598" extrusionOk="0">
                    <a:moveTo>
                      <a:pt x="522" y="1"/>
                    </a:moveTo>
                    <a:cubicBezTo>
                      <a:pt x="459" y="1"/>
                      <a:pt x="405" y="9"/>
                      <a:pt x="372" y="26"/>
                    </a:cubicBezTo>
                    <a:cubicBezTo>
                      <a:pt x="286" y="54"/>
                      <a:pt x="229" y="83"/>
                      <a:pt x="172" y="140"/>
                    </a:cubicBezTo>
                    <a:cubicBezTo>
                      <a:pt x="1" y="254"/>
                      <a:pt x="144" y="425"/>
                      <a:pt x="258" y="511"/>
                    </a:cubicBezTo>
                    <a:cubicBezTo>
                      <a:pt x="370" y="559"/>
                      <a:pt x="499" y="598"/>
                      <a:pt x="622" y="598"/>
                    </a:cubicBezTo>
                    <a:cubicBezTo>
                      <a:pt x="718" y="598"/>
                      <a:pt x="810" y="573"/>
                      <a:pt x="885" y="511"/>
                    </a:cubicBezTo>
                    <a:cubicBezTo>
                      <a:pt x="942" y="482"/>
                      <a:pt x="1000" y="425"/>
                      <a:pt x="1028" y="368"/>
                    </a:cubicBezTo>
                    <a:cubicBezTo>
                      <a:pt x="1212" y="138"/>
                      <a:pt x="785" y="1"/>
                      <a:pt x="52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833925" y="815125"/>
                <a:ext cx="243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4" extrusionOk="0">
                    <a:moveTo>
                      <a:pt x="406" y="0"/>
                    </a:moveTo>
                    <a:cubicBezTo>
                      <a:pt x="329" y="0"/>
                      <a:pt x="257" y="17"/>
                      <a:pt x="205" y="56"/>
                    </a:cubicBezTo>
                    <a:cubicBezTo>
                      <a:pt x="0" y="192"/>
                      <a:pt x="338" y="383"/>
                      <a:pt x="600" y="383"/>
                    </a:cubicBezTo>
                    <a:cubicBezTo>
                      <a:pt x="667" y="383"/>
                      <a:pt x="729" y="371"/>
                      <a:pt x="775" y="341"/>
                    </a:cubicBezTo>
                    <a:cubicBezTo>
                      <a:pt x="973" y="188"/>
                      <a:pt x="663" y="0"/>
                      <a:pt x="40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1929250" y="1180300"/>
                <a:ext cx="225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83" extrusionOk="0">
                    <a:moveTo>
                      <a:pt x="410" y="1"/>
                    </a:moveTo>
                    <a:cubicBezTo>
                      <a:pt x="281" y="1"/>
                      <a:pt x="174" y="43"/>
                      <a:pt x="217" y="172"/>
                    </a:cubicBezTo>
                    <a:cubicBezTo>
                      <a:pt x="0" y="329"/>
                      <a:pt x="383" y="583"/>
                      <a:pt x="659" y="583"/>
                    </a:cubicBezTo>
                    <a:cubicBezTo>
                      <a:pt x="782" y="583"/>
                      <a:pt x="884" y="532"/>
                      <a:pt x="902" y="400"/>
                    </a:cubicBezTo>
                    <a:cubicBezTo>
                      <a:pt x="902" y="257"/>
                      <a:pt x="845" y="172"/>
                      <a:pt x="731" y="86"/>
                    </a:cubicBezTo>
                    <a:cubicBezTo>
                      <a:pt x="688" y="43"/>
                      <a:pt x="538" y="1"/>
                      <a:pt x="41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1626525" y="1609000"/>
                <a:ext cx="4352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8" extrusionOk="0">
                    <a:moveTo>
                      <a:pt x="753" y="0"/>
                    </a:moveTo>
                    <a:cubicBezTo>
                      <a:pt x="557" y="0"/>
                      <a:pt x="371" y="57"/>
                      <a:pt x="257" y="200"/>
                    </a:cubicBezTo>
                    <a:lnTo>
                      <a:pt x="229" y="200"/>
                    </a:lnTo>
                    <a:lnTo>
                      <a:pt x="229" y="229"/>
                    </a:lnTo>
                    <a:cubicBezTo>
                      <a:pt x="0" y="485"/>
                      <a:pt x="428" y="828"/>
                      <a:pt x="771" y="856"/>
                    </a:cubicBezTo>
                    <a:cubicBezTo>
                      <a:pt x="842" y="871"/>
                      <a:pt x="913" y="878"/>
                      <a:pt x="985" y="878"/>
                    </a:cubicBezTo>
                    <a:cubicBezTo>
                      <a:pt x="1056" y="878"/>
                      <a:pt x="1127" y="871"/>
                      <a:pt x="1199" y="856"/>
                    </a:cubicBezTo>
                    <a:cubicBezTo>
                      <a:pt x="1627" y="742"/>
                      <a:pt x="1741" y="371"/>
                      <a:pt x="1313" y="143"/>
                    </a:cubicBezTo>
                    <a:cubicBezTo>
                      <a:pt x="1156" y="57"/>
                      <a:pt x="949" y="0"/>
                      <a:pt x="753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1630500" y="1545875"/>
                <a:ext cx="386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1" extrusionOk="0">
                    <a:moveTo>
                      <a:pt x="629" y="1"/>
                    </a:moveTo>
                    <a:cubicBezTo>
                      <a:pt x="521" y="1"/>
                      <a:pt x="423" y="22"/>
                      <a:pt x="355" y="72"/>
                    </a:cubicBezTo>
                    <a:cubicBezTo>
                      <a:pt x="1" y="315"/>
                      <a:pt x="523" y="610"/>
                      <a:pt x="921" y="610"/>
                    </a:cubicBezTo>
                    <a:cubicBezTo>
                      <a:pt x="1036" y="610"/>
                      <a:pt x="1140" y="586"/>
                      <a:pt x="1211" y="528"/>
                    </a:cubicBezTo>
                    <a:cubicBezTo>
                      <a:pt x="1546" y="282"/>
                      <a:pt x="1023" y="1"/>
                      <a:pt x="62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7"/>
              <p:cNvSpPr/>
              <p:nvPr/>
            </p:nvSpPr>
            <p:spPr>
              <a:xfrm>
                <a:off x="1675925" y="1544925"/>
                <a:ext cx="15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0" extrusionOk="0">
                    <a:moveTo>
                      <a:pt x="235" y="1"/>
                    </a:moveTo>
                    <a:cubicBezTo>
                      <a:pt x="197" y="1"/>
                      <a:pt x="162" y="8"/>
                      <a:pt x="136" y="24"/>
                    </a:cubicBezTo>
                    <a:cubicBezTo>
                      <a:pt x="0" y="137"/>
                      <a:pt x="222" y="250"/>
                      <a:pt x="377" y="250"/>
                    </a:cubicBezTo>
                    <a:cubicBezTo>
                      <a:pt x="418" y="250"/>
                      <a:pt x="454" y="242"/>
                      <a:pt x="478" y="224"/>
                    </a:cubicBezTo>
                    <a:cubicBezTo>
                      <a:pt x="617" y="131"/>
                      <a:pt x="399" y="1"/>
                      <a:pt x="23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7"/>
            <p:cNvGrpSpPr/>
            <p:nvPr/>
          </p:nvGrpSpPr>
          <p:grpSpPr>
            <a:xfrm rot="-3366026">
              <a:off x="32209" y="4002391"/>
              <a:ext cx="1100925" cy="975574"/>
              <a:chOff x="5212300" y="2549513"/>
              <a:chExt cx="752025" cy="666400"/>
            </a:xfrm>
          </p:grpSpPr>
          <p:sp>
            <p:nvSpPr>
              <p:cNvPr id="467" name="Google Shape;467;p7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7"/>
            <p:cNvGrpSpPr/>
            <p:nvPr/>
          </p:nvGrpSpPr>
          <p:grpSpPr>
            <a:xfrm>
              <a:off x="-677536" y="-1087150"/>
              <a:ext cx="4171436" cy="1649240"/>
              <a:chOff x="-677536" y="-1087150"/>
              <a:chExt cx="4171436" cy="1649240"/>
            </a:xfrm>
          </p:grpSpPr>
          <p:grpSp>
            <p:nvGrpSpPr>
              <p:cNvPr id="473" name="Google Shape;473;p7"/>
              <p:cNvGrpSpPr/>
              <p:nvPr/>
            </p:nvGrpSpPr>
            <p:grpSpPr>
              <a:xfrm>
                <a:off x="1804775" y="-1087150"/>
                <a:ext cx="1689125" cy="1563125"/>
                <a:chOff x="262675" y="238475"/>
                <a:chExt cx="1689125" cy="1563125"/>
              </a:xfrm>
            </p:grpSpPr>
            <p:sp>
              <p:nvSpPr>
                <p:cNvPr id="474" name="Google Shape;474;p7"/>
                <p:cNvSpPr/>
                <p:nvPr/>
              </p:nvSpPr>
              <p:spPr>
                <a:xfrm>
                  <a:off x="1551800" y="464875"/>
                  <a:ext cx="37675" cy="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" h="585" extrusionOk="0">
                      <a:moveTo>
                        <a:pt x="580" y="0"/>
                      </a:moveTo>
                      <a:cubicBezTo>
                        <a:pt x="484" y="0"/>
                        <a:pt x="398" y="17"/>
                        <a:pt x="336" y="57"/>
                      </a:cubicBezTo>
                      <a:cubicBezTo>
                        <a:pt x="0" y="303"/>
                        <a:pt x="506" y="584"/>
                        <a:pt x="892" y="584"/>
                      </a:cubicBezTo>
                      <a:cubicBezTo>
                        <a:pt x="998" y="584"/>
                        <a:pt x="1095" y="563"/>
                        <a:pt x="1163" y="513"/>
                      </a:cubicBezTo>
                      <a:cubicBezTo>
                        <a:pt x="1507" y="284"/>
                        <a:pt x="968" y="0"/>
                        <a:pt x="58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7"/>
                <p:cNvSpPr/>
                <p:nvPr/>
              </p:nvSpPr>
              <p:spPr>
                <a:xfrm>
                  <a:off x="1619375" y="455600"/>
                  <a:ext cx="30700" cy="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639" extrusionOk="0">
                      <a:moveTo>
                        <a:pt x="496" y="1"/>
                      </a:moveTo>
                      <a:cubicBezTo>
                        <a:pt x="389" y="1"/>
                        <a:pt x="285" y="26"/>
                        <a:pt x="201" y="86"/>
                      </a:cubicBezTo>
                      <a:cubicBezTo>
                        <a:pt x="1" y="228"/>
                        <a:pt x="144" y="456"/>
                        <a:pt x="315" y="542"/>
                      </a:cubicBezTo>
                      <a:cubicBezTo>
                        <a:pt x="420" y="602"/>
                        <a:pt x="557" y="639"/>
                        <a:pt x="693" y="639"/>
                      </a:cubicBezTo>
                      <a:cubicBezTo>
                        <a:pt x="814" y="639"/>
                        <a:pt x="934" y="609"/>
                        <a:pt x="1028" y="542"/>
                      </a:cubicBezTo>
                      <a:cubicBezTo>
                        <a:pt x="1228" y="399"/>
                        <a:pt x="1085" y="200"/>
                        <a:pt x="914" y="114"/>
                      </a:cubicBezTo>
                      <a:cubicBezTo>
                        <a:pt x="798" y="48"/>
                        <a:pt x="644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7"/>
                <p:cNvSpPr/>
                <p:nvPr/>
              </p:nvSpPr>
              <p:spPr>
                <a:xfrm>
                  <a:off x="1625250" y="528025"/>
                  <a:ext cx="34100" cy="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" h="707" extrusionOk="0">
                      <a:moveTo>
                        <a:pt x="397" y="0"/>
                      </a:moveTo>
                      <a:cubicBezTo>
                        <a:pt x="183" y="0"/>
                        <a:pt x="0" y="80"/>
                        <a:pt x="80" y="299"/>
                      </a:cubicBezTo>
                      <a:cubicBezTo>
                        <a:pt x="171" y="573"/>
                        <a:pt x="440" y="707"/>
                        <a:pt x="710" y="707"/>
                      </a:cubicBezTo>
                      <a:cubicBezTo>
                        <a:pt x="861" y="707"/>
                        <a:pt x="1013" y="666"/>
                        <a:pt x="1135" y="584"/>
                      </a:cubicBezTo>
                      <a:cubicBezTo>
                        <a:pt x="1364" y="470"/>
                        <a:pt x="1193" y="213"/>
                        <a:pt x="1021" y="127"/>
                      </a:cubicBezTo>
                      <a:cubicBezTo>
                        <a:pt x="936" y="70"/>
                        <a:pt x="822" y="42"/>
                        <a:pt x="679" y="42"/>
                      </a:cubicBezTo>
                      <a:cubicBezTo>
                        <a:pt x="592" y="16"/>
                        <a:pt x="492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7"/>
                <p:cNvSpPr/>
                <p:nvPr/>
              </p:nvSpPr>
              <p:spPr>
                <a:xfrm>
                  <a:off x="1672175" y="615375"/>
                  <a:ext cx="34250" cy="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815" extrusionOk="0">
                      <a:moveTo>
                        <a:pt x="599" y="0"/>
                      </a:moveTo>
                      <a:cubicBezTo>
                        <a:pt x="343" y="0"/>
                        <a:pt x="286" y="86"/>
                        <a:pt x="86" y="200"/>
                      </a:cubicBezTo>
                      <a:cubicBezTo>
                        <a:pt x="0" y="257"/>
                        <a:pt x="57" y="457"/>
                        <a:pt x="114" y="514"/>
                      </a:cubicBezTo>
                      <a:cubicBezTo>
                        <a:pt x="200" y="628"/>
                        <a:pt x="343" y="713"/>
                        <a:pt x="485" y="770"/>
                      </a:cubicBezTo>
                      <a:cubicBezTo>
                        <a:pt x="584" y="795"/>
                        <a:pt x="700" y="815"/>
                        <a:pt x="817" y="815"/>
                      </a:cubicBezTo>
                      <a:cubicBezTo>
                        <a:pt x="970" y="815"/>
                        <a:pt x="1127" y="782"/>
                        <a:pt x="1256" y="685"/>
                      </a:cubicBezTo>
                      <a:cubicBezTo>
                        <a:pt x="1313" y="656"/>
                        <a:pt x="1341" y="599"/>
                        <a:pt x="1341" y="571"/>
                      </a:cubicBezTo>
                      <a:cubicBezTo>
                        <a:pt x="1370" y="542"/>
                        <a:pt x="1370" y="514"/>
                        <a:pt x="1370" y="485"/>
                      </a:cubicBezTo>
                      <a:cubicBezTo>
                        <a:pt x="1370" y="457"/>
                        <a:pt x="1370" y="428"/>
                        <a:pt x="1341" y="400"/>
                      </a:cubicBezTo>
                      <a:cubicBezTo>
                        <a:pt x="1341" y="371"/>
                        <a:pt x="1341" y="371"/>
                        <a:pt x="1341" y="371"/>
                      </a:cubicBezTo>
                      <a:cubicBezTo>
                        <a:pt x="1313" y="285"/>
                        <a:pt x="1284" y="228"/>
                        <a:pt x="1227" y="200"/>
                      </a:cubicBezTo>
                      <a:cubicBezTo>
                        <a:pt x="1199" y="200"/>
                        <a:pt x="1170" y="171"/>
                        <a:pt x="1170" y="171"/>
                      </a:cubicBezTo>
                      <a:cubicBezTo>
                        <a:pt x="1142" y="143"/>
                        <a:pt x="1113" y="143"/>
                        <a:pt x="1113" y="114"/>
                      </a:cubicBezTo>
                      <a:lnTo>
                        <a:pt x="1056" y="114"/>
                      </a:lnTo>
                      <a:cubicBezTo>
                        <a:pt x="999" y="86"/>
                        <a:pt x="970" y="57"/>
                        <a:pt x="913" y="57"/>
                      </a:cubicBezTo>
                      <a:cubicBezTo>
                        <a:pt x="885" y="29"/>
                        <a:pt x="856" y="29"/>
                        <a:pt x="828" y="29"/>
                      </a:cubicBezTo>
                      <a:cubicBezTo>
                        <a:pt x="799" y="29"/>
                        <a:pt x="799" y="29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7"/>
                <p:cNvSpPr/>
                <p:nvPr/>
              </p:nvSpPr>
              <p:spPr>
                <a:xfrm>
                  <a:off x="1703100" y="559050"/>
                  <a:ext cx="26525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423" extrusionOk="0">
                      <a:moveTo>
                        <a:pt x="441" y="0"/>
                      </a:moveTo>
                      <a:cubicBezTo>
                        <a:pt x="363" y="0"/>
                        <a:pt x="292" y="17"/>
                        <a:pt x="247" y="56"/>
                      </a:cubicBezTo>
                      <a:cubicBezTo>
                        <a:pt x="1" y="213"/>
                        <a:pt x="352" y="422"/>
                        <a:pt x="625" y="422"/>
                      </a:cubicBezTo>
                      <a:cubicBezTo>
                        <a:pt x="700" y="422"/>
                        <a:pt x="769" y="407"/>
                        <a:pt x="818" y="370"/>
                      </a:cubicBezTo>
                      <a:cubicBezTo>
                        <a:pt x="1060" y="194"/>
                        <a:pt x="707" y="0"/>
                        <a:pt x="4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7"/>
                <p:cNvSpPr/>
                <p:nvPr/>
              </p:nvSpPr>
              <p:spPr>
                <a:xfrm>
                  <a:off x="1695625" y="505350"/>
                  <a:ext cx="3157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499" extrusionOk="0">
                      <a:moveTo>
                        <a:pt x="521" y="1"/>
                      </a:moveTo>
                      <a:cubicBezTo>
                        <a:pt x="430" y="1"/>
                        <a:pt x="346" y="20"/>
                        <a:pt x="289" y="64"/>
                      </a:cubicBezTo>
                      <a:cubicBezTo>
                        <a:pt x="1" y="264"/>
                        <a:pt x="420" y="498"/>
                        <a:pt x="742" y="498"/>
                      </a:cubicBezTo>
                      <a:cubicBezTo>
                        <a:pt x="833" y="498"/>
                        <a:pt x="917" y="479"/>
                        <a:pt x="974" y="435"/>
                      </a:cubicBezTo>
                      <a:cubicBezTo>
                        <a:pt x="1263" y="235"/>
                        <a:pt x="843" y="1"/>
                        <a:pt x="52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7"/>
                <p:cNvSpPr/>
                <p:nvPr/>
              </p:nvSpPr>
              <p:spPr>
                <a:xfrm>
                  <a:off x="1539000" y="538775"/>
                  <a:ext cx="38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621" extrusionOk="0">
                      <a:moveTo>
                        <a:pt x="622" y="1"/>
                      </a:moveTo>
                      <a:cubicBezTo>
                        <a:pt x="520" y="1"/>
                        <a:pt x="427" y="21"/>
                        <a:pt x="363" y="68"/>
                      </a:cubicBezTo>
                      <a:cubicBezTo>
                        <a:pt x="0" y="317"/>
                        <a:pt x="537" y="621"/>
                        <a:pt x="945" y="621"/>
                      </a:cubicBezTo>
                      <a:cubicBezTo>
                        <a:pt x="1051" y="621"/>
                        <a:pt x="1148" y="600"/>
                        <a:pt x="1219" y="553"/>
                      </a:cubicBezTo>
                      <a:cubicBezTo>
                        <a:pt x="1559" y="304"/>
                        <a:pt x="1017" y="1"/>
                        <a:pt x="6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7"/>
                <p:cNvSpPr/>
                <p:nvPr/>
              </p:nvSpPr>
              <p:spPr>
                <a:xfrm>
                  <a:off x="1580150" y="599850"/>
                  <a:ext cx="300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32" extrusionOk="0">
                      <a:moveTo>
                        <a:pt x="568" y="1"/>
                      </a:moveTo>
                      <a:cubicBezTo>
                        <a:pt x="514" y="1"/>
                        <a:pt x="457" y="8"/>
                        <a:pt x="400" y="22"/>
                      </a:cubicBezTo>
                      <a:cubicBezTo>
                        <a:pt x="372" y="36"/>
                        <a:pt x="357" y="43"/>
                        <a:pt x="364" y="43"/>
                      </a:cubicBezTo>
                      <a:cubicBezTo>
                        <a:pt x="372" y="43"/>
                        <a:pt x="400" y="36"/>
                        <a:pt x="457" y="22"/>
                      </a:cubicBezTo>
                      <a:lnTo>
                        <a:pt x="457" y="22"/>
                      </a:lnTo>
                      <a:cubicBezTo>
                        <a:pt x="372" y="50"/>
                        <a:pt x="315" y="79"/>
                        <a:pt x="257" y="108"/>
                      </a:cubicBezTo>
                      <a:cubicBezTo>
                        <a:pt x="1" y="279"/>
                        <a:pt x="286" y="536"/>
                        <a:pt x="486" y="593"/>
                      </a:cubicBezTo>
                      <a:cubicBezTo>
                        <a:pt x="550" y="614"/>
                        <a:pt x="653" y="631"/>
                        <a:pt x="760" y="631"/>
                      </a:cubicBezTo>
                      <a:cubicBezTo>
                        <a:pt x="938" y="631"/>
                        <a:pt x="1124" y="582"/>
                        <a:pt x="1142" y="421"/>
                      </a:cubicBezTo>
                      <a:cubicBezTo>
                        <a:pt x="1199" y="165"/>
                        <a:pt x="828" y="50"/>
                        <a:pt x="714" y="22"/>
                      </a:cubicBezTo>
                      <a:cubicBezTo>
                        <a:pt x="671" y="8"/>
                        <a:pt x="621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7"/>
                <p:cNvSpPr/>
                <p:nvPr/>
              </p:nvSpPr>
              <p:spPr>
                <a:xfrm>
                  <a:off x="1516675" y="641900"/>
                  <a:ext cx="26575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7"/>
                <p:cNvSpPr/>
                <p:nvPr/>
              </p:nvSpPr>
              <p:spPr>
                <a:xfrm>
                  <a:off x="1535225" y="643175"/>
                  <a:ext cx="725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7"/>
                <p:cNvSpPr/>
                <p:nvPr/>
              </p:nvSpPr>
              <p:spPr>
                <a:xfrm>
                  <a:off x="1423225" y="549975"/>
                  <a:ext cx="64225" cy="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352" extrusionOk="0">
                      <a:moveTo>
                        <a:pt x="1097" y="1"/>
                      </a:moveTo>
                      <a:cubicBezTo>
                        <a:pt x="851" y="1"/>
                        <a:pt x="613" y="59"/>
                        <a:pt x="429" y="191"/>
                      </a:cubicBezTo>
                      <a:cubicBezTo>
                        <a:pt x="1" y="505"/>
                        <a:pt x="314" y="961"/>
                        <a:pt x="657" y="1132"/>
                      </a:cubicBezTo>
                      <a:cubicBezTo>
                        <a:pt x="888" y="1271"/>
                        <a:pt x="1185" y="1351"/>
                        <a:pt x="1476" y="1351"/>
                      </a:cubicBezTo>
                      <a:cubicBezTo>
                        <a:pt x="1726" y="1351"/>
                        <a:pt x="1972" y="1292"/>
                        <a:pt x="2169" y="1161"/>
                      </a:cubicBezTo>
                      <a:cubicBezTo>
                        <a:pt x="2568" y="847"/>
                        <a:pt x="2255" y="391"/>
                        <a:pt x="1912" y="219"/>
                      </a:cubicBezTo>
                      <a:cubicBezTo>
                        <a:pt x="1682" y="81"/>
                        <a:pt x="1384" y="1"/>
                        <a:pt x="109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7"/>
                <p:cNvSpPr/>
                <p:nvPr/>
              </p:nvSpPr>
              <p:spPr>
                <a:xfrm>
                  <a:off x="1391850" y="459925"/>
                  <a:ext cx="3782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836" extrusionOk="0">
                      <a:moveTo>
                        <a:pt x="553" y="0"/>
                      </a:moveTo>
                      <a:cubicBezTo>
                        <a:pt x="352" y="0"/>
                        <a:pt x="164" y="68"/>
                        <a:pt x="86" y="255"/>
                      </a:cubicBezTo>
                      <a:cubicBezTo>
                        <a:pt x="86" y="283"/>
                        <a:pt x="86" y="312"/>
                        <a:pt x="57" y="312"/>
                      </a:cubicBezTo>
                      <a:cubicBezTo>
                        <a:pt x="0" y="483"/>
                        <a:pt x="228" y="654"/>
                        <a:pt x="343" y="711"/>
                      </a:cubicBezTo>
                      <a:cubicBezTo>
                        <a:pt x="495" y="799"/>
                        <a:pt x="664" y="836"/>
                        <a:pt x="838" y="836"/>
                      </a:cubicBezTo>
                      <a:cubicBezTo>
                        <a:pt x="891" y="836"/>
                        <a:pt x="945" y="832"/>
                        <a:pt x="999" y="826"/>
                      </a:cubicBezTo>
                      <a:cubicBezTo>
                        <a:pt x="1427" y="740"/>
                        <a:pt x="1512" y="340"/>
                        <a:pt x="1113" y="141"/>
                      </a:cubicBezTo>
                      <a:cubicBezTo>
                        <a:pt x="1084" y="141"/>
                        <a:pt x="1056" y="112"/>
                        <a:pt x="1027" y="112"/>
                      </a:cubicBezTo>
                      <a:cubicBezTo>
                        <a:pt x="898" y="47"/>
                        <a:pt x="72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7"/>
                <p:cNvSpPr/>
                <p:nvPr/>
              </p:nvSpPr>
              <p:spPr>
                <a:xfrm>
                  <a:off x="1383450" y="412300"/>
                  <a:ext cx="3052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596" extrusionOk="0">
                      <a:moveTo>
                        <a:pt x="452" y="1"/>
                      </a:moveTo>
                      <a:cubicBezTo>
                        <a:pt x="315" y="1"/>
                        <a:pt x="185" y="47"/>
                        <a:pt x="108" y="163"/>
                      </a:cubicBezTo>
                      <a:cubicBezTo>
                        <a:pt x="79" y="191"/>
                        <a:pt x="51" y="248"/>
                        <a:pt x="51" y="305"/>
                      </a:cubicBezTo>
                      <a:cubicBezTo>
                        <a:pt x="1" y="505"/>
                        <a:pt x="324" y="596"/>
                        <a:pt x="500" y="596"/>
                      </a:cubicBezTo>
                      <a:cubicBezTo>
                        <a:pt x="525" y="596"/>
                        <a:pt x="547" y="594"/>
                        <a:pt x="564" y="591"/>
                      </a:cubicBezTo>
                      <a:lnTo>
                        <a:pt x="507" y="562"/>
                      </a:lnTo>
                      <a:lnTo>
                        <a:pt x="507" y="562"/>
                      </a:lnTo>
                      <a:cubicBezTo>
                        <a:pt x="527" y="564"/>
                        <a:pt x="548" y="566"/>
                        <a:pt x="570" y="566"/>
                      </a:cubicBezTo>
                      <a:cubicBezTo>
                        <a:pt x="816" y="566"/>
                        <a:pt x="1220" y="424"/>
                        <a:pt x="907" y="163"/>
                      </a:cubicBezTo>
                      <a:cubicBezTo>
                        <a:pt x="797" y="69"/>
                        <a:pt x="619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7"/>
                <p:cNvSpPr/>
                <p:nvPr/>
              </p:nvSpPr>
              <p:spPr>
                <a:xfrm>
                  <a:off x="1479850" y="410725"/>
                  <a:ext cx="24000" cy="1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567" extrusionOk="0">
                      <a:moveTo>
                        <a:pt x="253" y="0"/>
                      </a:moveTo>
                      <a:cubicBezTo>
                        <a:pt x="130" y="0"/>
                        <a:pt x="1" y="48"/>
                        <a:pt x="18" y="169"/>
                      </a:cubicBezTo>
                      <a:cubicBezTo>
                        <a:pt x="47" y="340"/>
                        <a:pt x="132" y="397"/>
                        <a:pt x="275" y="482"/>
                      </a:cubicBezTo>
                      <a:cubicBezTo>
                        <a:pt x="338" y="533"/>
                        <a:pt x="461" y="566"/>
                        <a:pt x="583" y="566"/>
                      </a:cubicBezTo>
                      <a:cubicBezTo>
                        <a:pt x="737" y="566"/>
                        <a:pt x="887" y="512"/>
                        <a:pt x="903" y="368"/>
                      </a:cubicBezTo>
                      <a:cubicBezTo>
                        <a:pt x="960" y="169"/>
                        <a:pt x="703" y="83"/>
                        <a:pt x="503" y="83"/>
                      </a:cubicBezTo>
                      <a:cubicBezTo>
                        <a:pt x="475" y="83"/>
                        <a:pt x="475" y="54"/>
                        <a:pt x="446" y="54"/>
                      </a:cubicBezTo>
                      <a:cubicBezTo>
                        <a:pt x="412" y="21"/>
                        <a:pt x="33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7"/>
                <p:cNvSpPr/>
                <p:nvPr/>
              </p:nvSpPr>
              <p:spPr>
                <a:xfrm>
                  <a:off x="1331200" y="522475"/>
                  <a:ext cx="471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1058" extrusionOk="0">
                      <a:moveTo>
                        <a:pt x="688" y="0"/>
                      </a:moveTo>
                      <a:cubicBezTo>
                        <a:pt x="637" y="0"/>
                        <a:pt x="588" y="2"/>
                        <a:pt x="543" y="7"/>
                      </a:cubicBezTo>
                      <a:cubicBezTo>
                        <a:pt x="372" y="35"/>
                        <a:pt x="1" y="207"/>
                        <a:pt x="115" y="463"/>
                      </a:cubicBezTo>
                      <a:lnTo>
                        <a:pt x="144" y="578"/>
                      </a:lnTo>
                      <a:cubicBezTo>
                        <a:pt x="306" y="903"/>
                        <a:pt x="677" y="1058"/>
                        <a:pt x="1041" y="1058"/>
                      </a:cubicBezTo>
                      <a:cubicBezTo>
                        <a:pt x="1123" y="1058"/>
                        <a:pt x="1206" y="1050"/>
                        <a:pt x="1285" y="1034"/>
                      </a:cubicBezTo>
                      <a:cubicBezTo>
                        <a:pt x="1684" y="977"/>
                        <a:pt x="1884" y="635"/>
                        <a:pt x="1542" y="321"/>
                      </a:cubicBezTo>
                      <a:lnTo>
                        <a:pt x="1456" y="235"/>
                      </a:lnTo>
                      <a:cubicBezTo>
                        <a:pt x="1288" y="67"/>
                        <a:pt x="958" y="0"/>
                        <a:pt x="68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277700" y="468250"/>
                  <a:ext cx="35000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" h="804" extrusionOk="0">
                      <a:moveTo>
                        <a:pt x="654" y="0"/>
                      </a:moveTo>
                      <a:cubicBezTo>
                        <a:pt x="550" y="0"/>
                        <a:pt x="443" y="22"/>
                        <a:pt x="343" y="65"/>
                      </a:cubicBezTo>
                      <a:cubicBezTo>
                        <a:pt x="201" y="122"/>
                        <a:pt x="144" y="179"/>
                        <a:pt x="87" y="321"/>
                      </a:cubicBezTo>
                      <a:cubicBezTo>
                        <a:pt x="1" y="607"/>
                        <a:pt x="458" y="749"/>
                        <a:pt x="629" y="778"/>
                      </a:cubicBezTo>
                      <a:cubicBezTo>
                        <a:pt x="687" y="794"/>
                        <a:pt x="752" y="804"/>
                        <a:pt x="819" y="804"/>
                      </a:cubicBezTo>
                      <a:cubicBezTo>
                        <a:pt x="982" y="804"/>
                        <a:pt x="1155" y="748"/>
                        <a:pt x="1256" y="607"/>
                      </a:cubicBezTo>
                      <a:cubicBezTo>
                        <a:pt x="1285" y="578"/>
                        <a:pt x="1313" y="521"/>
                        <a:pt x="1313" y="464"/>
                      </a:cubicBezTo>
                      <a:cubicBezTo>
                        <a:pt x="1399" y="264"/>
                        <a:pt x="1085" y="93"/>
                        <a:pt x="943" y="65"/>
                      </a:cubicBezTo>
                      <a:cubicBezTo>
                        <a:pt x="857" y="22"/>
                        <a:pt x="757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1285550" y="352025"/>
                  <a:ext cx="24275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732" extrusionOk="0">
                      <a:moveTo>
                        <a:pt x="452" y="1"/>
                      </a:moveTo>
                      <a:cubicBezTo>
                        <a:pt x="423" y="1"/>
                        <a:pt x="396" y="2"/>
                        <a:pt x="372" y="6"/>
                      </a:cubicBezTo>
                      <a:lnTo>
                        <a:pt x="286" y="34"/>
                      </a:lnTo>
                      <a:cubicBezTo>
                        <a:pt x="172" y="34"/>
                        <a:pt x="1" y="91"/>
                        <a:pt x="1" y="234"/>
                      </a:cubicBezTo>
                      <a:cubicBezTo>
                        <a:pt x="1" y="405"/>
                        <a:pt x="86" y="462"/>
                        <a:pt x="144" y="605"/>
                      </a:cubicBezTo>
                      <a:cubicBezTo>
                        <a:pt x="163" y="681"/>
                        <a:pt x="258" y="732"/>
                        <a:pt x="344" y="732"/>
                      </a:cubicBezTo>
                      <a:cubicBezTo>
                        <a:pt x="388" y="732"/>
                        <a:pt x="429" y="719"/>
                        <a:pt x="457" y="691"/>
                      </a:cubicBezTo>
                      <a:cubicBezTo>
                        <a:pt x="543" y="605"/>
                        <a:pt x="657" y="605"/>
                        <a:pt x="771" y="576"/>
                      </a:cubicBezTo>
                      <a:cubicBezTo>
                        <a:pt x="857" y="548"/>
                        <a:pt x="942" y="462"/>
                        <a:pt x="971" y="377"/>
                      </a:cubicBezTo>
                      <a:cubicBezTo>
                        <a:pt x="971" y="377"/>
                        <a:pt x="971" y="348"/>
                        <a:pt x="971" y="320"/>
                      </a:cubicBezTo>
                      <a:cubicBezTo>
                        <a:pt x="971" y="94"/>
                        <a:pt x="663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1427500" y="307250"/>
                  <a:ext cx="348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621" extrusionOk="0">
                      <a:moveTo>
                        <a:pt x="581" y="0"/>
                      </a:moveTo>
                      <a:cubicBezTo>
                        <a:pt x="520" y="0"/>
                        <a:pt x="467" y="9"/>
                        <a:pt x="429" y="28"/>
                      </a:cubicBezTo>
                      <a:cubicBezTo>
                        <a:pt x="286" y="85"/>
                        <a:pt x="200" y="170"/>
                        <a:pt x="86" y="256"/>
                      </a:cubicBezTo>
                      <a:cubicBezTo>
                        <a:pt x="1" y="313"/>
                        <a:pt x="29" y="399"/>
                        <a:pt x="86" y="456"/>
                      </a:cubicBezTo>
                      <a:cubicBezTo>
                        <a:pt x="224" y="563"/>
                        <a:pt x="427" y="621"/>
                        <a:pt x="625" y="621"/>
                      </a:cubicBezTo>
                      <a:cubicBezTo>
                        <a:pt x="797" y="621"/>
                        <a:pt x="966" y="577"/>
                        <a:pt x="1085" y="484"/>
                      </a:cubicBezTo>
                      <a:cubicBezTo>
                        <a:pt x="1395" y="222"/>
                        <a:pt x="889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1626525" y="348125"/>
                  <a:ext cx="2000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483" extrusionOk="0">
                      <a:moveTo>
                        <a:pt x="226" y="1"/>
                      </a:moveTo>
                      <a:cubicBezTo>
                        <a:pt x="133" y="1"/>
                        <a:pt x="44" y="28"/>
                        <a:pt x="29" y="105"/>
                      </a:cubicBezTo>
                      <a:lnTo>
                        <a:pt x="29" y="133"/>
                      </a:lnTo>
                      <a:cubicBezTo>
                        <a:pt x="0" y="190"/>
                        <a:pt x="0" y="276"/>
                        <a:pt x="29" y="304"/>
                      </a:cubicBezTo>
                      <a:cubicBezTo>
                        <a:pt x="124" y="423"/>
                        <a:pt x="298" y="483"/>
                        <a:pt x="436" y="483"/>
                      </a:cubicBezTo>
                      <a:cubicBezTo>
                        <a:pt x="464" y="483"/>
                        <a:pt x="490" y="480"/>
                        <a:pt x="514" y="476"/>
                      </a:cubicBezTo>
                      <a:cubicBezTo>
                        <a:pt x="656" y="447"/>
                        <a:pt x="799" y="333"/>
                        <a:pt x="685" y="190"/>
                      </a:cubicBezTo>
                      <a:cubicBezTo>
                        <a:pt x="656" y="133"/>
                        <a:pt x="571" y="76"/>
                        <a:pt x="485" y="76"/>
                      </a:cubicBezTo>
                      <a:cubicBezTo>
                        <a:pt x="457" y="48"/>
                        <a:pt x="457" y="48"/>
                        <a:pt x="428" y="48"/>
                      </a:cubicBezTo>
                      <a:cubicBezTo>
                        <a:pt x="389" y="21"/>
                        <a:pt x="306" y="1"/>
                        <a:pt x="22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1533075" y="362925"/>
                  <a:ext cx="36400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82" extrusionOk="0">
                      <a:moveTo>
                        <a:pt x="661" y="0"/>
                      </a:moveTo>
                      <a:cubicBezTo>
                        <a:pt x="553" y="0"/>
                        <a:pt x="452" y="18"/>
                        <a:pt x="371" y="55"/>
                      </a:cubicBezTo>
                      <a:cubicBezTo>
                        <a:pt x="200" y="169"/>
                        <a:pt x="115" y="226"/>
                        <a:pt x="58" y="397"/>
                      </a:cubicBezTo>
                      <a:cubicBezTo>
                        <a:pt x="1" y="568"/>
                        <a:pt x="229" y="768"/>
                        <a:pt x="343" y="825"/>
                      </a:cubicBezTo>
                      <a:cubicBezTo>
                        <a:pt x="314" y="797"/>
                        <a:pt x="286" y="768"/>
                        <a:pt x="257" y="740"/>
                      </a:cubicBezTo>
                      <a:lnTo>
                        <a:pt x="257" y="740"/>
                      </a:lnTo>
                      <a:cubicBezTo>
                        <a:pt x="378" y="861"/>
                        <a:pt x="614" y="982"/>
                        <a:pt x="832" y="982"/>
                      </a:cubicBezTo>
                      <a:cubicBezTo>
                        <a:pt x="922" y="982"/>
                        <a:pt x="1010" y="961"/>
                        <a:pt x="1085" y="911"/>
                      </a:cubicBezTo>
                      <a:cubicBezTo>
                        <a:pt x="1256" y="882"/>
                        <a:pt x="1370" y="797"/>
                        <a:pt x="1427" y="625"/>
                      </a:cubicBezTo>
                      <a:cubicBezTo>
                        <a:pt x="1456" y="568"/>
                        <a:pt x="1456" y="483"/>
                        <a:pt x="1427" y="426"/>
                      </a:cubicBezTo>
                      <a:cubicBezTo>
                        <a:pt x="1342" y="150"/>
                        <a:pt x="974" y="0"/>
                        <a:pt x="66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1505250" y="251500"/>
                  <a:ext cx="4640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143" extrusionOk="0">
                      <a:moveTo>
                        <a:pt x="631" y="1"/>
                      </a:moveTo>
                      <a:cubicBezTo>
                        <a:pt x="361" y="1"/>
                        <a:pt x="101" y="79"/>
                        <a:pt x="29" y="346"/>
                      </a:cubicBezTo>
                      <a:cubicBezTo>
                        <a:pt x="1" y="432"/>
                        <a:pt x="29" y="546"/>
                        <a:pt x="29" y="631"/>
                      </a:cubicBezTo>
                      <a:cubicBezTo>
                        <a:pt x="75" y="997"/>
                        <a:pt x="614" y="1143"/>
                        <a:pt x="988" y="1143"/>
                      </a:cubicBezTo>
                      <a:cubicBezTo>
                        <a:pt x="1082" y="1143"/>
                        <a:pt x="1165" y="1134"/>
                        <a:pt x="1228" y="1116"/>
                      </a:cubicBezTo>
                      <a:cubicBezTo>
                        <a:pt x="1570" y="1059"/>
                        <a:pt x="1855" y="831"/>
                        <a:pt x="1656" y="489"/>
                      </a:cubicBezTo>
                      <a:cubicBezTo>
                        <a:pt x="1542" y="261"/>
                        <a:pt x="1313" y="146"/>
                        <a:pt x="1085" y="61"/>
                      </a:cubicBezTo>
                      <a:cubicBezTo>
                        <a:pt x="957" y="29"/>
                        <a:pt x="792" y="1"/>
                        <a:pt x="63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1711400" y="379975"/>
                  <a:ext cx="36300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" h="740" extrusionOk="0">
                      <a:moveTo>
                        <a:pt x="685" y="1"/>
                      </a:moveTo>
                      <a:cubicBezTo>
                        <a:pt x="257" y="1"/>
                        <a:pt x="1" y="400"/>
                        <a:pt x="429" y="628"/>
                      </a:cubicBezTo>
                      <a:cubicBezTo>
                        <a:pt x="526" y="689"/>
                        <a:pt x="738" y="740"/>
                        <a:pt x="938" y="740"/>
                      </a:cubicBezTo>
                      <a:cubicBezTo>
                        <a:pt x="1206" y="740"/>
                        <a:pt x="1452" y="649"/>
                        <a:pt x="1370" y="371"/>
                      </a:cubicBezTo>
                      <a:cubicBezTo>
                        <a:pt x="1370" y="371"/>
                        <a:pt x="1370" y="343"/>
                        <a:pt x="1370" y="343"/>
                      </a:cubicBezTo>
                      <a:cubicBezTo>
                        <a:pt x="1285" y="86"/>
                        <a:pt x="999" y="29"/>
                        <a:pt x="771" y="29"/>
                      </a:cubicBezTo>
                      <a:cubicBezTo>
                        <a:pt x="742" y="1"/>
                        <a:pt x="714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7"/>
                <p:cNvSpPr/>
                <p:nvPr/>
              </p:nvSpPr>
              <p:spPr>
                <a:xfrm>
                  <a:off x="1682875" y="299200"/>
                  <a:ext cx="21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518" extrusionOk="0">
                      <a:moveTo>
                        <a:pt x="375" y="1"/>
                      </a:moveTo>
                      <a:cubicBezTo>
                        <a:pt x="342" y="1"/>
                        <a:pt x="312" y="3"/>
                        <a:pt x="286" y="7"/>
                      </a:cubicBezTo>
                      <a:cubicBezTo>
                        <a:pt x="29" y="36"/>
                        <a:pt x="0" y="264"/>
                        <a:pt x="229" y="378"/>
                      </a:cubicBezTo>
                      <a:cubicBezTo>
                        <a:pt x="229" y="407"/>
                        <a:pt x="257" y="407"/>
                        <a:pt x="257" y="435"/>
                      </a:cubicBezTo>
                      <a:cubicBezTo>
                        <a:pt x="312" y="476"/>
                        <a:pt x="459" y="518"/>
                        <a:pt x="591" y="518"/>
                      </a:cubicBezTo>
                      <a:cubicBezTo>
                        <a:pt x="733" y="518"/>
                        <a:pt x="857" y="469"/>
                        <a:pt x="828" y="321"/>
                      </a:cubicBezTo>
                      <a:lnTo>
                        <a:pt x="799" y="293"/>
                      </a:lnTo>
                      <a:cubicBezTo>
                        <a:pt x="823" y="75"/>
                        <a:pt x="560" y="1"/>
                        <a:pt x="37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7"/>
                <p:cNvSpPr/>
                <p:nvPr/>
              </p:nvSpPr>
              <p:spPr>
                <a:xfrm>
                  <a:off x="766975" y="1684125"/>
                  <a:ext cx="65650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553" extrusionOk="0">
                      <a:moveTo>
                        <a:pt x="1112" y="0"/>
                      </a:moveTo>
                      <a:cubicBezTo>
                        <a:pt x="825" y="0"/>
                        <a:pt x="535" y="62"/>
                        <a:pt x="315" y="219"/>
                      </a:cubicBezTo>
                      <a:cubicBezTo>
                        <a:pt x="58" y="419"/>
                        <a:pt x="1" y="733"/>
                        <a:pt x="201" y="990"/>
                      </a:cubicBezTo>
                      <a:cubicBezTo>
                        <a:pt x="478" y="1372"/>
                        <a:pt x="978" y="1553"/>
                        <a:pt x="1467" y="1553"/>
                      </a:cubicBezTo>
                      <a:cubicBezTo>
                        <a:pt x="1783" y="1553"/>
                        <a:pt x="2095" y="1478"/>
                        <a:pt x="2341" y="1332"/>
                      </a:cubicBezTo>
                      <a:cubicBezTo>
                        <a:pt x="2626" y="1161"/>
                        <a:pt x="2626" y="819"/>
                        <a:pt x="2455" y="590"/>
                      </a:cubicBezTo>
                      <a:cubicBezTo>
                        <a:pt x="2312" y="334"/>
                        <a:pt x="2055" y="219"/>
                        <a:pt x="1798" y="105"/>
                      </a:cubicBezTo>
                      <a:lnTo>
                        <a:pt x="1770" y="105"/>
                      </a:lnTo>
                      <a:cubicBezTo>
                        <a:pt x="1578" y="41"/>
                        <a:pt x="1346" y="0"/>
                        <a:pt x="111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7"/>
                <p:cNvSpPr/>
                <p:nvPr/>
              </p:nvSpPr>
              <p:spPr>
                <a:xfrm>
                  <a:off x="872550" y="1709350"/>
                  <a:ext cx="4747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" h="874" extrusionOk="0">
                      <a:moveTo>
                        <a:pt x="773" y="0"/>
                      </a:moveTo>
                      <a:cubicBezTo>
                        <a:pt x="560" y="0"/>
                        <a:pt x="361" y="69"/>
                        <a:pt x="257" y="238"/>
                      </a:cubicBezTo>
                      <a:cubicBezTo>
                        <a:pt x="1" y="580"/>
                        <a:pt x="600" y="808"/>
                        <a:pt x="828" y="865"/>
                      </a:cubicBezTo>
                      <a:lnTo>
                        <a:pt x="885" y="865"/>
                      </a:lnTo>
                      <a:cubicBezTo>
                        <a:pt x="917" y="871"/>
                        <a:pt x="952" y="873"/>
                        <a:pt x="989" y="873"/>
                      </a:cubicBezTo>
                      <a:cubicBezTo>
                        <a:pt x="1350" y="873"/>
                        <a:pt x="1898" y="628"/>
                        <a:pt x="1484" y="266"/>
                      </a:cubicBezTo>
                      <a:lnTo>
                        <a:pt x="1456" y="238"/>
                      </a:lnTo>
                      <a:cubicBezTo>
                        <a:pt x="1301" y="98"/>
                        <a:pt x="1027" y="0"/>
                        <a:pt x="77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7"/>
                <p:cNvSpPr/>
                <p:nvPr/>
              </p:nvSpPr>
              <p:spPr>
                <a:xfrm>
                  <a:off x="864800" y="1781325"/>
                  <a:ext cx="22750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491" extrusionOk="0">
                      <a:moveTo>
                        <a:pt x="440" y="1"/>
                      </a:moveTo>
                      <a:cubicBezTo>
                        <a:pt x="216" y="1"/>
                        <a:pt x="1" y="130"/>
                        <a:pt x="197" y="326"/>
                      </a:cubicBezTo>
                      <a:cubicBezTo>
                        <a:pt x="302" y="432"/>
                        <a:pt x="440" y="490"/>
                        <a:pt x="597" y="490"/>
                      </a:cubicBezTo>
                      <a:cubicBezTo>
                        <a:pt x="651" y="490"/>
                        <a:pt x="708" y="483"/>
                        <a:pt x="767" y="469"/>
                      </a:cubicBezTo>
                      <a:cubicBezTo>
                        <a:pt x="824" y="469"/>
                        <a:pt x="853" y="412"/>
                        <a:pt x="881" y="354"/>
                      </a:cubicBezTo>
                      <a:cubicBezTo>
                        <a:pt x="881" y="354"/>
                        <a:pt x="881" y="354"/>
                        <a:pt x="881" y="326"/>
                      </a:cubicBezTo>
                      <a:cubicBezTo>
                        <a:pt x="910" y="240"/>
                        <a:pt x="824" y="212"/>
                        <a:pt x="767" y="155"/>
                      </a:cubicBezTo>
                      <a:cubicBezTo>
                        <a:pt x="714" y="48"/>
                        <a:pt x="575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920350" y="1649625"/>
                  <a:ext cx="32125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86" extrusionOk="0">
                      <a:moveTo>
                        <a:pt x="570" y="1"/>
                      </a:moveTo>
                      <a:cubicBezTo>
                        <a:pt x="469" y="1"/>
                        <a:pt x="365" y="20"/>
                        <a:pt x="257" y="59"/>
                      </a:cubicBezTo>
                      <a:cubicBezTo>
                        <a:pt x="114" y="116"/>
                        <a:pt x="0" y="230"/>
                        <a:pt x="57" y="373"/>
                      </a:cubicBezTo>
                      <a:cubicBezTo>
                        <a:pt x="86" y="487"/>
                        <a:pt x="114" y="601"/>
                        <a:pt x="172" y="686"/>
                      </a:cubicBezTo>
                      <a:cubicBezTo>
                        <a:pt x="229" y="743"/>
                        <a:pt x="286" y="772"/>
                        <a:pt x="286" y="858"/>
                      </a:cubicBezTo>
                      <a:cubicBezTo>
                        <a:pt x="319" y="941"/>
                        <a:pt x="430" y="985"/>
                        <a:pt x="533" y="985"/>
                      </a:cubicBezTo>
                      <a:cubicBezTo>
                        <a:pt x="607" y="985"/>
                        <a:pt x="678" y="962"/>
                        <a:pt x="714" y="915"/>
                      </a:cubicBezTo>
                      <a:cubicBezTo>
                        <a:pt x="799" y="829"/>
                        <a:pt x="942" y="829"/>
                        <a:pt x="1028" y="772"/>
                      </a:cubicBezTo>
                      <a:cubicBezTo>
                        <a:pt x="1085" y="715"/>
                        <a:pt x="1142" y="629"/>
                        <a:pt x="1199" y="572"/>
                      </a:cubicBezTo>
                      <a:cubicBezTo>
                        <a:pt x="1284" y="458"/>
                        <a:pt x="1199" y="258"/>
                        <a:pt x="1113" y="201"/>
                      </a:cubicBezTo>
                      <a:cubicBezTo>
                        <a:pt x="944" y="70"/>
                        <a:pt x="763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796950" y="1526150"/>
                  <a:ext cx="41400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921" extrusionOk="0">
                      <a:moveTo>
                        <a:pt x="532" y="0"/>
                      </a:moveTo>
                      <a:cubicBezTo>
                        <a:pt x="315" y="0"/>
                        <a:pt x="104" y="83"/>
                        <a:pt x="29" y="290"/>
                      </a:cubicBezTo>
                      <a:lnTo>
                        <a:pt x="0" y="376"/>
                      </a:lnTo>
                      <a:cubicBezTo>
                        <a:pt x="0" y="404"/>
                        <a:pt x="0" y="433"/>
                        <a:pt x="0" y="461"/>
                      </a:cubicBezTo>
                      <a:cubicBezTo>
                        <a:pt x="0" y="490"/>
                        <a:pt x="0" y="518"/>
                        <a:pt x="0" y="547"/>
                      </a:cubicBezTo>
                      <a:cubicBezTo>
                        <a:pt x="57" y="661"/>
                        <a:pt x="229" y="746"/>
                        <a:pt x="371" y="832"/>
                      </a:cubicBezTo>
                      <a:cubicBezTo>
                        <a:pt x="400" y="832"/>
                        <a:pt x="400" y="832"/>
                        <a:pt x="428" y="861"/>
                      </a:cubicBezTo>
                      <a:lnTo>
                        <a:pt x="457" y="861"/>
                      </a:lnTo>
                      <a:cubicBezTo>
                        <a:pt x="514" y="889"/>
                        <a:pt x="571" y="889"/>
                        <a:pt x="599" y="889"/>
                      </a:cubicBezTo>
                      <a:cubicBezTo>
                        <a:pt x="676" y="911"/>
                        <a:pt x="748" y="920"/>
                        <a:pt x="817" y="920"/>
                      </a:cubicBezTo>
                      <a:cubicBezTo>
                        <a:pt x="930" y="920"/>
                        <a:pt x="1036" y="896"/>
                        <a:pt x="1142" y="861"/>
                      </a:cubicBezTo>
                      <a:cubicBezTo>
                        <a:pt x="1655" y="661"/>
                        <a:pt x="1284" y="233"/>
                        <a:pt x="942" y="90"/>
                      </a:cubicBezTo>
                      <a:cubicBezTo>
                        <a:pt x="913" y="90"/>
                        <a:pt x="885" y="90"/>
                        <a:pt x="856" y="62"/>
                      </a:cubicBezTo>
                      <a:cubicBezTo>
                        <a:pt x="759" y="23"/>
                        <a:pt x="645" y="0"/>
                        <a:pt x="53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697075" y="1493350"/>
                  <a:ext cx="33550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700" extrusionOk="0">
                      <a:moveTo>
                        <a:pt x="581" y="0"/>
                      </a:moveTo>
                      <a:cubicBezTo>
                        <a:pt x="444" y="0"/>
                        <a:pt x="309" y="37"/>
                        <a:pt x="201" y="118"/>
                      </a:cubicBezTo>
                      <a:cubicBezTo>
                        <a:pt x="1" y="261"/>
                        <a:pt x="172" y="489"/>
                        <a:pt x="343" y="603"/>
                      </a:cubicBezTo>
                      <a:cubicBezTo>
                        <a:pt x="464" y="664"/>
                        <a:pt x="608" y="700"/>
                        <a:pt x="751" y="700"/>
                      </a:cubicBezTo>
                      <a:cubicBezTo>
                        <a:pt x="879" y="700"/>
                        <a:pt x="1006" y="671"/>
                        <a:pt x="1114" y="603"/>
                      </a:cubicBezTo>
                      <a:cubicBezTo>
                        <a:pt x="1342" y="432"/>
                        <a:pt x="1171" y="204"/>
                        <a:pt x="999" y="118"/>
                      </a:cubicBezTo>
                      <a:cubicBezTo>
                        <a:pt x="880" y="44"/>
                        <a:pt x="730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687100" y="1571625"/>
                  <a:ext cx="292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754" extrusionOk="0">
                      <a:moveTo>
                        <a:pt x="502" y="0"/>
                      </a:moveTo>
                      <a:cubicBezTo>
                        <a:pt x="440" y="0"/>
                        <a:pt x="377" y="27"/>
                        <a:pt x="314" y="69"/>
                      </a:cubicBezTo>
                      <a:cubicBezTo>
                        <a:pt x="229" y="126"/>
                        <a:pt x="257" y="240"/>
                        <a:pt x="200" y="297"/>
                      </a:cubicBezTo>
                      <a:cubicBezTo>
                        <a:pt x="0" y="525"/>
                        <a:pt x="457" y="725"/>
                        <a:pt x="600" y="753"/>
                      </a:cubicBezTo>
                      <a:cubicBezTo>
                        <a:pt x="799" y="753"/>
                        <a:pt x="1170" y="725"/>
                        <a:pt x="1142" y="440"/>
                      </a:cubicBezTo>
                      <a:cubicBezTo>
                        <a:pt x="1085" y="183"/>
                        <a:pt x="828" y="40"/>
                        <a:pt x="571" y="12"/>
                      </a:cubicBezTo>
                      <a:cubicBezTo>
                        <a:pt x="548" y="4"/>
                        <a:pt x="525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611475" y="1628825"/>
                  <a:ext cx="309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29" extrusionOk="0">
                      <a:moveTo>
                        <a:pt x="531" y="0"/>
                      </a:moveTo>
                      <a:cubicBezTo>
                        <a:pt x="424" y="0"/>
                        <a:pt x="319" y="30"/>
                        <a:pt x="258" y="92"/>
                      </a:cubicBezTo>
                      <a:cubicBezTo>
                        <a:pt x="144" y="234"/>
                        <a:pt x="1" y="263"/>
                        <a:pt x="1" y="463"/>
                      </a:cubicBezTo>
                      <a:cubicBezTo>
                        <a:pt x="16" y="771"/>
                        <a:pt x="397" y="929"/>
                        <a:pt x="722" y="929"/>
                      </a:cubicBezTo>
                      <a:cubicBezTo>
                        <a:pt x="999" y="929"/>
                        <a:pt x="1236" y="813"/>
                        <a:pt x="1171" y="577"/>
                      </a:cubicBezTo>
                      <a:cubicBezTo>
                        <a:pt x="1114" y="377"/>
                        <a:pt x="971" y="320"/>
                        <a:pt x="885" y="149"/>
                      </a:cubicBezTo>
                      <a:cubicBezTo>
                        <a:pt x="821" y="52"/>
                        <a:pt x="67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639300" y="1723975"/>
                  <a:ext cx="178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79" extrusionOk="0">
                      <a:moveTo>
                        <a:pt x="239" y="0"/>
                      </a:moveTo>
                      <a:cubicBezTo>
                        <a:pt x="148" y="0"/>
                        <a:pt x="58" y="25"/>
                        <a:pt x="58" y="109"/>
                      </a:cubicBezTo>
                      <a:cubicBezTo>
                        <a:pt x="58" y="109"/>
                        <a:pt x="58" y="138"/>
                        <a:pt x="58" y="138"/>
                      </a:cubicBezTo>
                      <a:cubicBezTo>
                        <a:pt x="1" y="252"/>
                        <a:pt x="58" y="337"/>
                        <a:pt x="172" y="394"/>
                      </a:cubicBezTo>
                      <a:cubicBezTo>
                        <a:pt x="238" y="427"/>
                        <a:pt x="388" y="479"/>
                        <a:pt x="515" y="479"/>
                      </a:cubicBezTo>
                      <a:cubicBezTo>
                        <a:pt x="609" y="479"/>
                        <a:pt x="690" y="451"/>
                        <a:pt x="714" y="366"/>
                      </a:cubicBezTo>
                      <a:lnTo>
                        <a:pt x="714" y="337"/>
                      </a:lnTo>
                      <a:cubicBezTo>
                        <a:pt x="714" y="337"/>
                        <a:pt x="714" y="337"/>
                        <a:pt x="714" y="309"/>
                      </a:cubicBezTo>
                      <a:cubicBezTo>
                        <a:pt x="714" y="309"/>
                        <a:pt x="714" y="309"/>
                        <a:pt x="714" y="280"/>
                      </a:cubicBezTo>
                      <a:cubicBezTo>
                        <a:pt x="685" y="166"/>
                        <a:pt x="486" y="81"/>
                        <a:pt x="400" y="24"/>
                      </a:cubicBezTo>
                      <a:cubicBezTo>
                        <a:pt x="365" y="12"/>
                        <a:pt x="302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814225" y="1601900"/>
                  <a:ext cx="7527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1182" extrusionOk="0">
                      <a:moveTo>
                        <a:pt x="1221" y="0"/>
                      </a:moveTo>
                      <a:cubicBezTo>
                        <a:pt x="1009" y="0"/>
                        <a:pt x="814" y="43"/>
                        <a:pt x="679" y="142"/>
                      </a:cubicBezTo>
                      <a:cubicBezTo>
                        <a:pt x="0" y="617"/>
                        <a:pt x="1062" y="1182"/>
                        <a:pt x="1843" y="1182"/>
                      </a:cubicBezTo>
                      <a:cubicBezTo>
                        <a:pt x="2047" y="1182"/>
                        <a:pt x="2232" y="1143"/>
                        <a:pt x="2362" y="1055"/>
                      </a:cubicBezTo>
                      <a:cubicBezTo>
                        <a:pt x="3011" y="563"/>
                        <a:pt x="1994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7"/>
                <p:cNvSpPr/>
                <p:nvPr/>
              </p:nvSpPr>
              <p:spPr>
                <a:xfrm>
                  <a:off x="744150" y="1783750"/>
                  <a:ext cx="30000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714" extrusionOk="0">
                      <a:moveTo>
                        <a:pt x="315" y="1"/>
                      </a:moveTo>
                      <a:cubicBezTo>
                        <a:pt x="229" y="1"/>
                        <a:pt x="115" y="1"/>
                        <a:pt x="1" y="58"/>
                      </a:cubicBezTo>
                      <a:cubicBezTo>
                        <a:pt x="258" y="115"/>
                        <a:pt x="543" y="200"/>
                        <a:pt x="800" y="257"/>
                      </a:cubicBezTo>
                      <a:cubicBezTo>
                        <a:pt x="828" y="372"/>
                        <a:pt x="885" y="514"/>
                        <a:pt x="1000" y="714"/>
                      </a:cubicBezTo>
                      <a:cubicBezTo>
                        <a:pt x="1199" y="543"/>
                        <a:pt x="1114" y="343"/>
                        <a:pt x="942" y="200"/>
                      </a:cubicBezTo>
                      <a:cubicBezTo>
                        <a:pt x="942" y="200"/>
                        <a:pt x="942" y="172"/>
                        <a:pt x="942" y="172"/>
                      </a:cubicBezTo>
                      <a:cubicBezTo>
                        <a:pt x="885" y="143"/>
                        <a:pt x="885" y="143"/>
                        <a:pt x="857" y="115"/>
                      </a:cubicBezTo>
                      <a:lnTo>
                        <a:pt x="828" y="115"/>
                      </a:lnTo>
                      <a:cubicBezTo>
                        <a:pt x="686" y="29"/>
                        <a:pt x="514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7"/>
                <p:cNvSpPr/>
                <p:nvPr/>
              </p:nvSpPr>
              <p:spPr>
                <a:xfrm>
                  <a:off x="531600" y="1662300"/>
                  <a:ext cx="38550" cy="2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922" extrusionOk="0">
                      <a:moveTo>
                        <a:pt x="662" y="0"/>
                      </a:moveTo>
                      <a:cubicBezTo>
                        <a:pt x="471" y="0"/>
                        <a:pt x="293" y="43"/>
                        <a:pt x="200" y="122"/>
                      </a:cubicBezTo>
                      <a:cubicBezTo>
                        <a:pt x="86" y="236"/>
                        <a:pt x="0" y="294"/>
                        <a:pt x="29" y="493"/>
                      </a:cubicBezTo>
                      <a:cubicBezTo>
                        <a:pt x="57" y="807"/>
                        <a:pt x="599" y="921"/>
                        <a:pt x="828" y="921"/>
                      </a:cubicBezTo>
                      <a:lnTo>
                        <a:pt x="856" y="921"/>
                      </a:lnTo>
                      <a:cubicBezTo>
                        <a:pt x="1085" y="921"/>
                        <a:pt x="1541" y="807"/>
                        <a:pt x="1455" y="493"/>
                      </a:cubicBezTo>
                      <a:cubicBezTo>
                        <a:pt x="1427" y="465"/>
                        <a:pt x="1427" y="436"/>
                        <a:pt x="1427" y="408"/>
                      </a:cubicBezTo>
                      <a:cubicBezTo>
                        <a:pt x="1427" y="322"/>
                        <a:pt x="1370" y="236"/>
                        <a:pt x="1256" y="179"/>
                      </a:cubicBezTo>
                      <a:cubicBezTo>
                        <a:pt x="1118" y="57"/>
                        <a:pt x="882" y="0"/>
                        <a:pt x="66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7"/>
                <p:cNvSpPr/>
                <p:nvPr/>
              </p:nvSpPr>
              <p:spPr>
                <a:xfrm>
                  <a:off x="491650" y="1555150"/>
                  <a:ext cx="35700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986" extrusionOk="0">
                      <a:moveTo>
                        <a:pt x="646" y="0"/>
                      </a:moveTo>
                      <a:cubicBezTo>
                        <a:pt x="591" y="0"/>
                        <a:pt x="537" y="5"/>
                        <a:pt x="486" y="14"/>
                      </a:cubicBezTo>
                      <a:cubicBezTo>
                        <a:pt x="286" y="71"/>
                        <a:pt x="1" y="243"/>
                        <a:pt x="200" y="471"/>
                      </a:cubicBezTo>
                      <a:cubicBezTo>
                        <a:pt x="286" y="585"/>
                        <a:pt x="343" y="642"/>
                        <a:pt x="457" y="699"/>
                      </a:cubicBezTo>
                      <a:cubicBezTo>
                        <a:pt x="486" y="756"/>
                        <a:pt x="543" y="813"/>
                        <a:pt x="600" y="870"/>
                      </a:cubicBezTo>
                      <a:cubicBezTo>
                        <a:pt x="664" y="951"/>
                        <a:pt x="774" y="986"/>
                        <a:pt x="883" y="986"/>
                      </a:cubicBezTo>
                      <a:cubicBezTo>
                        <a:pt x="967" y="986"/>
                        <a:pt x="1051" y="965"/>
                        <a:pt x="1113" y="927"/>
                      </a:cubicBezTo>
                      <a:cubicBezTo>
                        <a:pt x="1199" y="870"/>
                        <a:pt x="1256" y="785"/>
                        <a:pt x="1284" y="699"/>
                      </a:cubicBezTo>
                      <a:cubicBezTo>
                        <a:pt x="1342" y="671"/>
                        <a:pt x="1427" y="528"/>
                        <a:pt x="1370" y="442"/>
                      </a:cubicBezTo>
                      <a:cubicBezTo>
                        <a:pt x="1370" y="442"/>
                        <a:pt x="1370" y="414"/>
                        <a:pt x="1342" y="385"/>
                      </a:cubicBezTo>
                      <a:cubicBezTo>
                        <a:pt x="1222" y="123"/>
                        <a:pt x="924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7"/>
                <p:cNvSpPr/>
                <p:nvPr/>
              </p:nvSpPr>
              <p:spPr>
                <a:xfrm>
                  <a:off x="437450" y="1729275"/>
                  <a:ext cx="40225" cy="2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958" extrusionOk="0">
                      <a:moveTo>
                        <a:pt x="710" y="0"/>
                      </a:moveTo>
                      <a:cubicBezTo>
                        <a:pt x="605" y="0"/>
                        <a:pt x="502" y="14"/>
                        <a:pt x="400" y="40"/>
                      </a:cubicBezTo>
                      <a:lnTo>
                        <a:pt x="314" y="68"/>
                      </a:lnTo>
                      <a:cubicBezTo>
                        <a:pt x="143" y="125"/>
                        <a:pt x="0" y="297"/>
                        <a:pt x="57" y="496"/>
                      </a:cubicBezTo>
                      <a:cubicBezTo>
                        <a:pt x="114" y="696"/>
                        <a:pt x="342" y="839"/>
                        <a:pt x="542" y="896"/>
                      </a:cubicBezTo>
                      <a:cubicBezTo>
                        <a:pt x="652" y="932"/>
                        <a:pt x="803" y="957"/>
                        <a:pt x="955" y="957"/>
                      </a:cubicBezTo>
                      <a:cubicBezTo>
                        <a:pt x="1278" y="957"/>
                        <a:pt x="1608" y="845"/>
                        <a:pt x="1569" y="496"/>
                      </a:cubicBezTo>
                      <a:cubicBezTo>
                        <a:pt x="1569" y="468"/>
                        <a:pt x="1569" y="468"/>
                        <a:pt x="1569" y="439"/>
                      </a:cubicBezTo>
                      <a:cubicBezTo>
                        <a:pt x="1541" y="240"/>
                        <a:pt x="1255" y="97"/>
                        <a:pt x="1113" y="68"/>
                      </a:cubicBezTo>
                      <a:cubicBezTo>
                        <a:pt x="971" y="21"/>
                        <a:pt x="839" y="0"/>
                        <a:pt x="71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7"/>
                <p:cNvSpPr/>
                <p:nvPr/>
              </p:nvSpPr>
              <p:spPr>
                <a:xfrm>
                  <a:off x="1677175" y="1318675"/>
                  <a:ext cx="27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7"/>
                <p:cNvSpPr/>
                <p:nvPr/>
              </p:nvSpPr>
              <p:spPr>
                <a:xfrm>
                  <a:off x="1605025" y="1235350"/>
                  <a:ext cx="352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7"/>
                <p:cNvSpPr/>
                <p:nvPr/>
              </p:nvSpPr>
              <p:spPr>
                <a:xfrm>
                  <a:off x="1538775" y="1304550"/>
                  <a:ext cx="28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7"/>
                <p:cNvSpPr/>
                <p:nvPr/>
              </p:nvSpPr>
              <p:spPr>
                <a:xfrm>
                  <a:off x="1454850" y="1211250"/>
                  <a:ext cx="31875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7"/>
                <p:cNvSpPr/>
                <p:nvPr/>
              </p:nvSpPr>
              <p:spPr>
                <a:xfrm>
                  <a:off x="1041600" y="1084000"/>
                  <a:ext cx="456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081" extrusionOk="0">
                      <a:moveTo>
                        <a:pt x="914" y="1"/>
                      </a:moveTo>
                      <a:cubicBezTo>
                        <a:pt x="629" y="29"/>
                        <a:pt x="372" y="86"/>
                        <a:pt x="172" y="315"/>
                      </a:cubicBezTo>
                      <a:cubicBezTo>
                        <a:pt x="1" y="543"/>
                        <a:pt x="286" y="828"/>
                        <a:pt x="457" y="914"/>
                      </a:cubicBezTo>
                      <a:cubicBezTo>
                        <a:pt x="631" y="1018"/>
                        <a:pt x="848" y="1080"/>
                        <a:pt x="1062" y="1080"/>
                      </a:cubicBezTo>
                      <a:cubicBezTo>
                        <a:pt x="1198" y="1080"/>
                        <a:pt x="1334" y="1055"/>
                        <a:pt x="1456" y="999"/>
                      </a:cubicBezTo>
                      <a:cubicBezTo>
                        <a:pt x="1542" y="971"/>
                        <a:pt x="1599" y="942"/>
                        <a:pt x="1656" y="885"/>
                      </a:cubicBezTo>
                      <a:cubicBezTo>
                        <a:pt x="1741" y="828"/>
                        <a:pt x="1798" y="743"/>
                        <a:pt x="1827" y="657"/>
                      </a:cubicBezTo>
                      <a:cubicBezTo>
                        <a:pt x="1827" y="657"/>
                        <a:pt x="1827" y="628"/>
                        <a:pt x="1827" y="628"/>
                      </a:cubicBezTo>
                      <a:cubicBezTo>
                        <a:pt x="1798" y="200"/>
                        <a:pt x="1285" y="1"/>
                        <a:pt x="9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7"/>
                <p:cNvSpPr/>
                <p:nvPr/>
              </p:nvSpPr>
              <p:spPr>
                <a:xfrm>
                  <a:off x="1140525" y="1042475"/>
                  <a:ext cx="1897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60" extrusionOk="0">
                      <a:moveTo>
                        <a:pt x="257" y="0"/>
                      </a:moveTo>
                      <a:cubicBezTo>
                        <a:pt x="225" y="0"/>
                        <a:pt x="199" y="2"/>
                        <a:pt x="181" y="7"/>
                      </a:cubicBezTo>
                      <a:lnTo>
                        <a:pt x="152" y="7"/>
                      </a:lnTo>
                      <a:cubicBezTo>
                        <a:pt x="67" y="35"/>
                        <a:pt x="38" y="92"/>
                        <a:pt x="38" y="178"/>
                      </a:cubicBezTo>
                      <a:cubicBezTo>
                        <a:pt x="67" y="178"/>
                        <a:pt x="67" y="207"/>
                        <a:pt x="67" y="207"/>
                      </a:cubicBezTo>
                      <a:cubicBezTo>
                        <a:pt x="1" y="317"/>
                        <a:pt x="157" y="359"/>
                        <a:pt x="271" y="359"/>
                      </a:cubicBezTo>
                      <a:cubicBezTo>
                        <a:pt x="304" y="359"/>
                        <a:pt x="333" y="356"/>
                        <a:pt x="352" y="349"/>
                      </a:cubicBezTo>
                      <a:cubicBezTo>
                        <a:pt x="390" y="340"/>
                        <a:pt x="425" y="340"/>
                        <a:pt x="458" y="340"/>
                      </a:cubicBezTo>
                      <a:lnTo>
                        <a:pt x="458" y="340"/>
                      </a:lnTo>
                      <a:cubicBezTo>
                        <a:pt x="523" y="340"/>
                        <a:pt x="580" y="340"/>
                        <a:pt x="638" y="264"/>
                      </a:cubicBezTo>
                      <a:cubicBezTo>
                        <a:pt x="758" y="71"/>
                        <a:pt x="43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7"/>
                <p:cNvSpPr/>
                <p:nvPr/>
              </p:nvSpPr>
              <p:spPr>
                <a:xfrm>
                  <a:off x="1083700" y="973225"/>
                  <a:ext cx="3140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7"/>
                <p:cNvSpPr/>
                <p:nvPr/>
              </p:nvSpPr>
              <p:spPr>
                <a:xfrm>
                  <a:off x="1049450" y="1031750"/>
                  <a:ext cx="242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19" extrusionOk="0">
                      <a:moveTo>
                        <a:pt x="243" y="1"/>
                      </a:moveTo>
                      <a:cubicBezTo>
                        <a:pt x="115" y="1"/>
                        <a:pt x="1" y="36"/>
                        <a:pt x="1" y="151"/>
                      </a:cubicBezTo>
                      <a:lnTo>
                        <a:pt x="1" y="208"/>
                      </a:lnTo>
                      <a:cubicBezTo>
                        <a:pt x="1" y="236"/>
                        <a:pt x="1" y="236"/>
                        <a:pt x="1" y="265"/>
                      </a:cubicBezTo>
                      <a:cubicBezTo>
                        <a:pt x="1" y="350"/>
                        <a:pt x="58" y="407"/>
                        <a:pt x="115" y="464"/>
                      </a:cubicBezTo>
                      <a:cubicBezTo>
                        <a:pt x="231" y="561"/>
                        <a:pt x="400" y="619"/>
                        <a:pt x="559" y="619"/>
                      </a:cubicBezTo>
                      <a:cubicBezTo>
                        <a:pt x="634" y="619"/>
                        <a:pt x="707" y="606"/>
                        <a:pt x="771" y="578"/>
                      </a:cubicBezTo>
                      <a:cubicBezTo>
                        <a:pt x="942" y="493"/>
                        <a:pt x="971" y="322"/>
                        <a:pt x="828" y="179"/>
                      </a:cubicBezTo>
                      <a:cubicBezTo>
                        <a:pt x="743" y="122"/>
                        <a:pt x="657" y="93"/>
                        <a:pt x="571" y="65"/>
                      </a:cubicBezTo>
                      <a:cubicBezTo>
                        <a:pt x="514" y="36"/>
                        <a:pt x="372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7"/>
                <p:cNvSpPr/>
                <p:nvPr/>
              </p:nvSpPr>
              <p:spPr>
                <a:xfrm>
                  <a:off x="1837100" y="898500"/>
                  <a:ext cx="59625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7"/>
                <p:cNvSpPr/>
                <p:nvPr/>
              </p:nvSpPr>
              <p:spPr>
                <a:xfrm>
                  <a:off x="1764175" y="871350"/>
                  <a:ext cx="49250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7"/>
                <p:cNvSpPr/>
                <p:nvPr/>
              </p:nvSpPr>
              <p:spPr>
                <a:xfrm>
                  <a:off x="1773450" y="931300"/>
                  <a:ext cx="3862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7"/>
                <p:cNvSpPr/>
                <p:nvPr/>
              </p:nvSpPr>
              <p:spPr>
                <a:xfrm>
                  <a:off x="1891575" y="1051675"/>
                  <a:ext cx="17725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276" extrusionOk="0">
                      <a:moveTo>
                        <a:pt x="290" y="1"/>
                      </a:moveTo>
                      <a:cubicBezTo>
                        <a:pt x="237" y="1"/>
                        <a:pt x="188" y="12"/>
                        <a:pt x="155" y="38"/>
                      </a:cubicBezTo>
                      <a:cubicBezTo>
                        <a:pt x="1" y="148"/>
                        <a:pt x="237" y="275"/>
                        <a:pt x="419" y="275"/>
                      </a:cubicBezTo>
                      <a:cubicBezTo>
                        <a:pt x="473" y="275"/>
                        <a:pt x="522" y="264"/>
                        <a:pt x="554" y="238"/>
                      </a:cubicBezTo>
                      <a:cubicBezTo>
                        <a:pt x="708" y="128"/>
                        <a:pt x="472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7"/>
                <p:cNvSpPr/>
                <p:nvPr/>
              </p:nvSpPr>
              <p:spPr>
                <a:xfrm>
                  <a:off x="1299100" y="1706275"/>
                  <a:ext cx="42125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7"/>
                <p:cNvSpPr/>
                <p:nvPr/>
              </p:nvSpPr>
              <p:spPr>
                <a:xfrm>
                  <a:off x="1437500" y="1678900"/>
                  <a:ext cx="25700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7"/>
                <p:cNvSpPr/>
                <p:nvPr/>
              </p:nvSpPr>
              <p:spPr>
                <a:xfrm>
                  <a:off x="1348325" y="1578325"/>
                  <a:ext cx="1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7"/>
                <p:cNvSpPr/>
                <p:nvPr/>
              </p:nvSpPr>
              <p:spPr>
                <a:xfrm>
                  <a:off x="1333350" y="1563925"/>
                  <a:ext cx="282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7"/>
                <p:cNvSpPr/>
                <p:nvPr/>
              </p:nvSpPr>
              <p:spPr>
                <a:xfrm>
                  <a:off x="1317175" y="1648575"/>
                  <a:ext cx="30650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7"/>
                <p:cNvSpPr/>
                <p:nvPr/>
              </p:nvSpPr>
              <p:spPr>
                <a:xfrm>
                  <a:off x="1217075" y="1660875"/>
                  <a:ext cx="37125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7"/>
                <p:cNvSpPr/>
                <p:nvPr/>
              </p:nvSpPr>
              <p:spPr>
                <a:xfrm>
                  <a:off x="1250600" y="1678900"/>
                  <a:ext cx="750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7"/>
                <p:cNvSpPr/>
                <p:nvPr/>
              </p:nvSpPr>
              <p:spPr>
                <a:xfrm>
                  <a:off x="510200" y="1088000"/>
                  <a:ext cx="32825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691" extrusionOk="0">
                      <a:moveTo>
                        <a:pt x="577" y="1"/>
                      </a:moveTo>
                      <a:cubicBezTo>
                        <a:pt x="449" y="1"/>
                        <a:pt x="323" y="30"/>
                        <a:pt x="229" y="97"/>
                      </a:cubicBezTo>
                      <a:cubicBezTo>
                        <a:pt x="0" y="269"/>
                        <a:pt x="172" y="497"/>
                        <a:pt x="343" y="583"/>
                      </a:cubicBezTo>
                      <a:cubicBezTo>
                        <a:pt x="452" y="645"/>
                        <a:pt x="605" y="691"/>
                        <a:pt x="753" y="691"/>
                      </a:cubicBezTo>
                      <a:cubicBezTo>
                        <a:pt x="875" y="691"/>
                        <a:pt x="994" y="660"/>
                        <a:pt x="1085" y="583"/>
                      </a:cubicBezTo>
                      <a:cubicBezTo>
                        <a:pt x="1313" y="440"/>
                        <a:pt x="1142" y="212"/>
                        <a:pt x="970" y="97"/>
                      </a:cubicBezTo>
                      <a:cubicBezTo>
                        <a:pt x="865" y="37"/>
                        <a:pt x="720" y="1"/>
                        <a:pt x="57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7"/>
                <p:cNvSpPr/>
                <p:nvPr/>
              </p:nvSpPr>
              <p:spPr>
                <a:xfrm>
                  <a:off x="589375" y="1030500"/>
                  <a:ext cx="32825" cy="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43" extrusionOk="0">
                      <a:moveTo>
                        <a:pt x="714" y="1"/>
                      </a:moveTo>
                      <a:cubicBezTo>
                        <a:pt x="457" y="143"/>
                        <a:pt x="229" y="286"/>
                        <a:pt x="0" y="400"/>
                      </a:cubicBezTo>
                      <a:cubicBezTo>
                        <a:pt x="86" y="686"/>
                        <a:pt x="514" y="743"/>
                        <a:pt x="742" y="743"/>
                      </a:cubicBezTo>
                      <a:cubicBezTo>
                        <a:pt x="942" y="743"/>
                        <a:pt x="1313" y="657"/>
                        <a:pt x="1227" y="372"/>
                      </a:cubicBezTo>
                      <a:cubicBezTo>
                        <a:pt x="1170" y="143"/>
                        <a:pt x="885" y="29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7"/>
                <p:cNvSpPr/>
                <p:nvPr/>
              </p:nvSpPr>
              <p:spPr>
                <a:xfrm>
                  <a:off x="477375" y="920525"/>
                  <a:ext cx="44425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7" h="973" extrusionOk="0">
                      <a:moveTo>
                        <a:pt x="813" y="1"/>
                      </a:moveTo>
                      <a:cubicBezTo>
                        <a:pt x="663" y="1"/>
                        <a:pt x="526" y="23"/>
                        <a:pt x="429" y="63"/>
                      </a:cubicBezTo>
                      <a:cubicBezTo>
                        <a:pt x="1" y="206"/>
                        <a:pt x="86" y="662"/>
                        <a:pt x="457" y="833"/>
                      </a:cubicBezTo>
                      <a:cubicBezTo>
                        <a:pt x="486" y="833"/>
                        <a:pt x="486" y="833"/>
                        <a:pt x="514" y="862"/>
                      </a:cubicBezTo>
                      <a:cubicBezTo>
                        <a:pt x="652" y="912"/>
                        <a:pt x="921" y="973"/>
                        <a:pt x="1170" y="973"/>
                      </a:cubicBezTo>
                      <a:cubicBezTo>
                        <a:pt x="1489" y="973"/>
                        <a:pt x="1777" y="872"/>
                        <a:pt x="1713" y="519"/>
                      </a:cubicBezTo>
                      <a:lnTo>
                        <a:pt x="1713" y="491"/>
                      </a:lnTo>
                      <a:cubicBezTo>
                        <a:pt x="1651" y="143"/>
                        <a:pt x="1193" y="1"/>
                        <a:pt x="8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7"/>
                <p:cNvSpPr/>
                <p:nvPr/>
              </p:nvSpPr>
              <p:spPr>
                <a:xfrm>
                  <a:off x="495225" y="1011325"/>
                  <a:ext cx="25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675" extrusionOk="0">
                      <a:moveTo>
                        <a:pt x="313" y="1"/>
                      </a:moveTo>
                      <a:cubicBezTo>
                        <a:pt x="167" y="1"/>
                        <a:pt x="30" y="49"/>
                        <a:pt x="0" y="197"/>
                      </a:cubicBezTo>
                      <a:cubicBezTo>
                        <a:pt x="0" y="226"/>
                        <a:pt x="0" y="283"/>
                        <a:pt x="0" y="368"/>
                      </a:cubicBezTo>
                      <a:cubicBezTo>
                        <a:pt x="17" y="558"/>
                        <a:pt x="294" y="674"/>
                        <a:pt x="549" y="674"/>
                      </a:cubicBezTo>
                      <a:cubicBezTo>
                        <a:pt x="716" y="674"/>
                        <a:pt x="874" y="624"/>
                        <a:pt x="942" y="511"/>
                      </a:cubicBezTo>
                      <a:cubicBezTo>
                        <a:pt x="942" y="511"/>
                        <a:pt x="942" y="511"/>
                        <a:pt x="942" y="482"/>
                      </a:cubicBezTo>
                      <a:cubicBezTo>
                        <a:pt x="1027" y="340"/>
                        <a:pt x="913" y="197"/>
                        <a:pt x="771" y="112"/>
                      </a:cubicBezTo>
                      <a:cubicBezTo>
                        <a:pt x="742" y="112"/>
                        <a:pt x="713" y="83"/>
                        <a:pt x="656" y="83"/>
                      </a:cubicBezTo>
                      <a:cubicBezTo>
                        <a:pt x="588" y="42"/>
                        <a:pt x="447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7"/>
                <p:cNvSpPr/>
                <p:nvPr/>
              </p:nvSpPr>
              <p:spPr>
                <a:xfrm>
                  <a:off x="373950" y="1071325"/>
                  <a:ext cx="35700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759" extrusionOk="0">
                      <a:moveTo>
                        <a:pt x="602" y="0"/>
                      </a:moveTo>
                      <a:cubicBezTo>
                        <a:pt x="464" y="0"/>
                        <a:pt x="332" y="31"/>
                        <a:pt x="229" y="108"/>
                      </a:cubicBezTo>
                      <a:cubicBezTo>
                        <a:pt x="1" y="279"/>
                        <a:pt x="172" y="536"/>
                        <a:pt x="372" y="650"/>
                      </a:cubicBezTo>
                      <a:cubicBezTo>
                        <a:pt x="497" y="713"/>
                        <a:pt x="665" y="758"/>
                        <a:pt x="829" y="758"/>
                      </a:cubicBezTo>
                      <a:cubicBezTo>
                        <a:pt x="964" y="758"/>
                        <a:pt x="1096" y="728"/>
                        <a:pt x="1199" y="650"/>
                      </a:cubicBezTo>
                      <a:cubicBezTo>
                        <a:pt x="1427" y="479"/>
                        <a:pt x="1256" y="222"/>
                        <a:pt x="1085" y="108"/>
                      </a:cubicBezTo>
                      <a:cubicBezTo>
                        <a:pt x="944" y="46"/>
                        <a:pt x="76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7"/>
                <p:cNvSpPr/>
                <p:nvPr/>
              </p:nvSpPr>
              <p:spPr>
                <a:xfrm>
                  <a:off x="329725" y="926375"/>
                  <a:ext cx="4140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896" extrusionOk="0">
                      <a:moveTo>
                        <a:pt x="771" y="0"/>
                      </a:moveTo>
                      <a:cubicBezTo>
                        <a:pt x="486" y="0"/>
                        <a:pt x="1" y="171"/>
                        <a:pt x="257" y="514"/>
                      </a:cubicBezTo>
                      <a:cubicBezTo>
                        <a:pt x="372" y="713"/>
                        <a:pt x="600" y="828"/>
                        <a:pt x="800" y="885"/>
                      </a:cubicBezTo>
                      <a:cubicBezTo>
                        <a:pt x="823" y="892"/>
                        <a:pt x="845" y="896"/>
                        <a:pt x="868" y="896"/>
                      </a:cubicBezTo>
                      <a:cubicBezTo>
                        <a:pt x="931" y="896"/>
                        <a:pt x="994" y="869"/>
                        <a:pt x="1056" y="828"/>
                      </a:cubicBezTo>
                      <a:cubicBezTo>
                        <a:pt x="1313" y="799"/>
                        <a:pt x="1656" y="713"/>
                        <a:pt x="1570" y="428"/>
                      </a:cubicBezTo>
                      <a:cubicBezTo>
                        <a:pt x="1484" y="114"/>
                        <a:pt x="1028" y="0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7"/>
                <p:cNvSpPr/>
                <p:nvPr/>
              </p:nvSpPr>
              <p:spPr>
                <a:xfrm>
                  <a:off x="366150" y="826600"/>
                  <a:ext cx="364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56" extrusionOk="0">
                      <a:moveTo>
                        <a:pt x="619" y="0"/>
                      </a:moveTo>
                      <a:cubicBezTo>
                        <a:pt x="290" y="0"/>
                        <a:pt x="1" y="140"/>
                        <a:pt x="170" y="453"/>
                      </a:cubicBezTo>
                      <a:cubicBezTo>
                        <a:pt x="199" y="510"/>
                        <a:pt x="256" y="653"/>
                        <a:pt x="256" y="738"/>
                      </a:cubicBezTo>
                      <a:cubicBezTo>
                        <a:pt x="272" y="883"/>
                        <a:pt x="450" y="955"/>
                        <a:pt x="624" y="955"/>
                      </a:cubicBezTo>
                      <a:cubicBezTo>
                        <a:pt x="759" y="955"/>
                        <a:pt x="890" y="911"/>
                        <a:pt x="940" y="824"/>
                      </a:cubicBezTo>
                      <a:cubicBezTo>
                        <a:pt x="1026" y="710"/>
                        <a:pt x="1197" y="681"/>
                        <a:pt x="1254" y="539"/>
                      </a:cubicBezTo>
                      <a:cubicBezTo>
                        <a:pt x="1456" y="198"/>
                        <a:pt x="1009" y="0"/>
                        <a:pt x="6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7"/>
                <p:cNvSpPr/>
                <p:nvPr/>
              </p:nvSpPr>
              <p:spPr>
                <a:xfrm>
                  <a:off x="270250" y="981375"/>
                  <a:ext cx="36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695" extrusionOk="0">
                      <a:moveTo>
                        <a:pt x="806" y="0"/>
                      </a:moveTo>
                      <a:cubicBezTo>
                        <a:pt x="675" y="0"/>
                        <a:pt x="545" y="30"/>
                        <a:pt x="440" y="83"/>
                      </a:cubicBezTo>
                      <a:cubicBezTo>
                        <a:pt x="0" y="314"/>
                        <a:pt x="478" y="695"/>
                        <a:pt x="873" y="695"/>
                      </a:cubicBezTo>
                      <a:cubicBezTo>
                        <a:pt x="966" y="695"/>
                        <a:pt x="1054" y="674"/>
                        <a:pt x="1124" y="625"/>
                      </a:cubicBezTo>
                      <a:cubicBezTo>
                        <a:pt x="1181" y="625"/>
                        <a:pt x="1210" y="625"/>
                        <a:pt x="1238" y="596"/>
                      </a:cubicBezTo>
                      <a:cubicBezTo>
                        <a:pt x="1410" y="539"/>
                        <a:pt x="1467" y="425"/>
                        <a:pt x="1381" y="282"/>
                      </a:cubicBezTo>
                      <a:cubicBezTo>
                        <a:pt x="1255" y="85"/>
                        <a:pt x="1028" y="0"/>
                        <a:pt x="8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7"/>
                <p:cNvSpPr/>
                <p:nvPr/>
              </p:nvSpPr>
              <p:spPr>
                <a:xfrm>
                  <a:off x="377525" y="1146500"/>
                  <a:ext cx="32125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662" extrusionOk="0">
                      <a:moveTo>
                        <a:pt x="549" y="1"/>
                      </a:moveTo>
                      <a:cubicBezTo>
                        <a:pt x="421" y="1"/>
                        <a:pt x="294" y="30"/>
                        <a:pt x="200" y="97"/>
                      </a:cubicBezTo>
                      <a:cubicBezTo>
                        <a:pt x="0" y="240"/>
                        <a:pt x="143" y="468"/>
                        <a:pt x="314" y="554"/>
                      </a:cubicBezTo>
                      <a:cubicBezTo>
                        <a:pt x="439" y="616"/>
                        <a:pt x="590" y="662"/>
                        <a:pt x="739" y="662"/>
                      </a:cubicBezTo>
                      <a:cubicBezTo>
                        <a:pt x="861" y="662"/>
                        <a:pt x="982" y="631"/>
                        <a:pt x="1085" y="554"/>
                      </a:cubicBezTo>
                      <a:cubicBezTo>
                        <a:pt x="1284" y="411"/>
                        <a:pt x="1113" y="183"/>
                        <a:pt x="942" y="97"/>
                      </a:cubicBezTo>
                      <a:cubicBezTo>
                        <a:pt x="837" y="37"/>
                        <a:pt x="692" y="1"/>
                        <a:pt x="54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7"/>
                <p:cNvSpPr/>
                <p:nvPr/>
              </p:nvSpPr>
              <p:spPr>
                <a:xfrm>
                  <a:off x="262675" y="1136075"/>
                  <a:ext cx="30000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814" extrusionOk="0">
                      <a:moveTo>
                        <a:pt x="315" y="1"/>
                      </a:moveTo>
                      <a:cubicBezTo>
                        <a:pt x="200" y="1"/>
                        <a:pt x="115" y="1"/>
                        <a:pt x="1" y="29"/>
                      </a:cubicBezTo>
                      <a:cubicBezTo>
                        <a:pt x="1" y="229"/>
                        <a:pt x="1" y="429"/>
                        <a:pt x="1" y="628"/>
                      </a:cubicBezTo>
                      <a:cubicBezTo>
                        <a:pt x="172" y="731"/>
                        <a:pt x="364" y="813"/>
                        <a:pt x="564" y="813"/>
                      </a:cubicBezTo>
                      <a:cubicBezTo>
                        <a:pt x="697" y="813"/>
                        <a:pt x="834" y="777"/>
                        <a:pt x="971" y="685"/>
                      </a:cubicBezTo>
                      <a:cubicBezTo>
                        <a:pt x="1199" y="514"/>
                        <a:pt x="1028" y="229"/>
                        <a:pt x="800" y="115"/>
                      </a:cubicBezTo>
                      <a:cubicBezTo>
                        <a:pt x="657" y="29"/>
                        <a:pt x="486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7"/>
                <p:cNvSpPr/>
                <p:nvPr/>
              </p:nvSpPr>
              <p:spPr>
                <a:xfrm>
                  <a:off x="547300" y="882675"/>
                  <a:ext cx="192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465" extrusionOk="0">
                      <a:moveTo>
                        <a:pt x="339" y="1"/>
                      </a:moveTo>
                      <a:cubicBezTo>
                        <a:pt x="308" y="1"/>
                        <a:pt x="279" y="3"/>
                        <a:pt x="257" y="8"/>
                      </a:cubicBezTo>
                      <a:cubicBezTo>
                        <a:pt x="57" y="36"/>
                        <a:pt x="0" y="236"/>
                        <a:pt x="200" y="350"/>
                      </a:cubicBezTo>
                      <a:cubicBezTo>
                        <a:pt x="228" y="350"/>
                        <a:pt x="257" y="350"/>
                        <a:pt x="285" y="379"/>
                      </a:cubicBezTo>
                      <a:cubicBezTo>
                        <a:pt x="328" y="421"/>
                        <a:pt x="457" y="464"/>
                        <a:pt x="567" y="464"/>
                      </a:cubicBezTo>
                      <a:cubicBezTo>
                        <a:pt x="678" y="464"/>
                        <a:pt x="770" y="421"/>
                        <a:pt x="742" y="293"/>
                      </a:cubicBezTo>
                      <a:cubicBezTo>
                        <a:pt x="742" y="293"/>
                        <a:pt x="742" y="264"/>
                        <a:pt x="742" y="236"/>
                      </a:cubicBezTo>
                      <a:cubicBezTo>
                        <a:pt x="766" y="68"/>
                        <a:pt x="50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7"/>
                <p:cNvSpPr/>
                <p:nvPr/>
              </p:nvSpPr>
              <p:spPr>
                <a:xfrm>
                  <a:off x="498775" y="697125"/>
                  <a:ext cx="27150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615" extrusionOk="0">
                      <a:moveTo>
                        <a:pt x="474" y="0"/>
                      </a:moveTo>
                      <a:cubicBezTo>
                        <a:pt x="375" y="0"/>
                        <a:pt x="279" y="21"/>
                        <a:pt x="201" y="68"/>
                      </a:cubicBezTo>
                      <a:cubicBezTo>
                        <a:pt x="115" y="125"/>
                        <a:pt x="86" y="182"/>
                        <a:pt x="58" y="240"/>
                      </a:cubicBezTo>
                      <a:cubicBezTo>
                        <a:pt x="1" y="439"/>
                        <a:pt x="343" y="553"/>
                        <a:pt x="457" y="582"/>
                      </a:cubicBezTo>
                      <a:cubicBezTo>
                        <a:pt x="486" y="582"/>
                        <a:pt x="514" y="582"/>
                        <a:pt x="543" y="610"/>
                      </a:cubicBezTo>
                      <a:cubicBezTo>
                        <a:pt x="561" y="613"/>
                        <a:pt x="579" y="615"/>
                        <a:pt x="596" y="615"/>
                      </a:cubicBezTo>
                      <a:cubicBezTo>
                        <a:pt x="744" y="615"/>
                        <a:pt x="866" y="513"/>
                        <a:pt x="942" y="411"/>
                      </a:cubicBezTo>
                      <a:cubicBezTo>
                        <a:pt x="1085" y="240"/>
                        <a:pt x="828" y="68"/>
                        <a:pt x="714" y="40"/>
                      </a:cubicBezTo>
                      <a:cubicBezTo>
                        <a:pt x="637" y="14"/>
                        <a:pt x="554" y="0"/>
                        <a:pt x="47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7"/>
                <p:cNvSpPr/>
                <p:nvPr/>
              </p:nvSpPr>
              <p:spPr>
                <a:xfrm>
                  <a:off x="438150" y="856450"/>
                  <a:ext cx="48550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" h="772" extrusionOk="0">
                      <a:moveTo>
                        <a:pt x="776" y="1"/>
                      </a:moveTo>
                      <a:cubicBezTo>
                        <a:pt x="642" y="1"/>
                        <a:pt x="518" y="27"/>
                        <a:pt x="429" y="87"/>
                      </a:cubicBezTo>
                      <a:cubicBezTo>
                        <a:pt x="0" y="402"/>
                        <a:pt x="677" y="771"/>
                        <a:pt x="1177" y="771"/>
                      </a:cubicBezTo>
                      <a:cubicBezTo>
                        <a:pt x="1309" y="771"/>
                        <a:pt x="1429" y="746"/>
                        <a:pt x="1513" y="686"/>
                      </a:cubicBezTo>
                      <a:cubicBezTo>
                        <a:pt x="1941" y="370"/>
                        <a:pt x="1282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7"/>
                <p:cNvSpPr/>
                <p:nvPr/>
              </p:nvSpPr>
              <p:spPr>
                <a:xfrm>
                  <a:off x="436025" y="910550"/>
                  <a:ext cx="209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24" extrusionOk="0">
                      <a:moveTo>
                        <a:pt x="341" y="0"/>
                      </a:moveTo>
                      <a:cubicBezTo>
                        <a:pt x="319" y="0"/>
                        <a:pt x="299" y="2"/>
                        <a:pt x="285" y="5"/>
                      </a:cubicBezTo>
                      <a:cubicBezTo>
                        <a:pt x="0" y="34"/>
                        <a:pt x="86" y="291"/>
                        <a:pt x="285" y="348"/>
                      </a:cubicBezTo>
                      <a:lnTo>
                        <a:pt x="371" y="376"/>
                      </a:lnTo>
                      <a:cubicBezTo>
                        <a:pt x="384" y="403"/>
                        <a:pt x="465" y="423"/>
                        <a:pt x="542" y="423"/>
                      </a:cubicBezTo>
                      <a:cubicBezTo>
                        <a:pt x="631" y="423"/>
                        <a:pt x="715" y="396"/>
                        <a:pt x="685" y="319"/>
                      </a:cubicBezTo>
                      <a:lnTo>
                        <a:pt x="713" y="291"/>
                      </a:lnTo>
                      <a:cubicBezTo>
                        <a:pt x="838" y="91"/>
                        <a:pt x="503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7"/>
                <p:cNvSpPr/>
                <p:nvPr/>
              </p:nvSpPr>
              <p:spPr>
                <a:xfrm>
                  <a:off x="857575" y="562050"/>
                  <a:ext cx="28550" cy="1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684" extrusionOk="0">
                      <a:moveTo>
                        <a:pt x="561" y="1"/>
                      </a:moveTo>
                      <a:cubicBezTo>
                        <a:pt x="504" y="1"/>
                        <a:pt x="448" y="8"/>
                        <a:pt x="400" y="22"/>
                      </a:cubicBezTo>
                      <a:cubicBezTo>
                        <a:pt x="229" y="50"/>
                        <a:pt x="1" y="193"/>
                        <a:pt x="143" y="393"/>
                      </a:cubicBezTo>
                      <a:cubicBezTo>
                        <a:pt x="286" y="564"/>
                        <a:pt x="457" y="621"/>
                        <a:pt x="685" y="678"/>
                      </a:cubicBezTo>
                      <a:cubicBezTo>
                        <a:pt x="708" y="682"/>
                        <a:pt x="729" y="683"/>
                        <a:pt x="750" y="683"/>
                      </a:cubicBezTo>
                      <a:cubicBezTo>
                        <a:pt x="887" y="683"/>
                        <a:pt x="986" y="606"/>
                        <a:pt x="1085" y="507"/>
                      </a:cubicBezTo>
                      <a:cubicBezTo>
                        <a:pt x="1142" y="450"/>
                        <a:pt x="1113" y="336"/>
                        <a:pt x="1056" y="279"/>
                      </a:cubicBezTo>
                      <a:cubicBezTo>
                        <a:pt x="1056" y="250"/>
                        <a:pt x="1056" y="250"/>
                        <a:pt x="1028" y="221"/>
                      </a:cubicBezTo>
                      <a:cubicBezTo>
                        <a:pt x="941" y="70"/>
                        <a:pt x="740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7"/>
                <p:cNvSpPr/>
                <p:nvPr/>
              </p:nvSpPr>
              <p:spPr>
                <a:xfrm>
                  <a:off x="819775" y="379975"/>
                  <a:ext cx="28550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710" extrusionOk="0">
                      <a:moveTo>
                        <a:pt x="457" y="1"/>
                      </a:moveTo>
                      <a:cubicBezTo>
                        <a:pt x="314" y="1"/>
                        <a:pt x="29" y="58"/>
                        <a:pt x="0" y="257"/>
                      </a:cubicBezTo>
                      <a:cubicBezTo>
                        <a:pt x="0" y="286"/>
                        <a:pt x="0" y="343"/>
                        <a:pt x="29" y="400"/>
                      </a:cubicBezTo>
                      <a:cubicBezTo>
                        <a:pt x="65" y="618"/>
                        <a:pt x="322" y="709"/>
                        <a:pt x="570" y="709"/>
                      </a:cubicBezTo>
                      <a:cubicBezTo>
                        <a:pt x="711" y="709"/>
                        <a:pt x="849" y="680"/>
                        <a:pt x="942" y="628"/>
                      </a:cubicBezTo>
                      <a:lnTo>
                        <a:pt x="913" y="628"/>
                      </a:lnTo>
                      <a:cubicBezTo>
                        <a:pt x="1027" y="600"/>
                        <a:pt x="1142" y="457"/>
                        <a:pt x="1113" y="343"/>
                      </a:cubicBezTo>
                      <a:cubicBezTo>
                        <a:pt x="1113" y="314"/>
                        <a:pt x="1085" y="314"/>
                        <a:pt x="1085" y="286"/>
                      </a:cubicBezTo>
                      <a:cubicBezTo>
                        <a:pt x="999" y="86"/>
                        <a:pt x="742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7"/>
                <p:cNvSpPr/>
                <p:nvPr/>
              </p:nvSpPr>
              <p:spPr>
                <a:xfrm>
                  <a:off x="914650" y="359825"/>
                  <a:ext cx="30150" cy="1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" h="683" extrusionOk="0">
                      <a:moveTo>
                        <a:pt x="455" y="1"/>
                      </a:moveTo>
                      <a:cubicBezTo>
                        <a:pt x="417" y="1"/>
                        <a:pt x="380" y="3"/>
                        <a:pt x="342" y="8"/>
                      </a:cubicBezTo>
                      <a:cubicBezTo>
                        <a:pt x="143" y="36"/>
                        <a:pt x="0" y="179"/>
                        <a:pt x="114" y="379"/>
                      </a:cubicBezTo>
                      <a:cubicBezTo>
                        <a:pt x="143" y="436"/>
                        <a:pt x="200" y="493"/>
                        <a:pt x="257" y="550"/>
                      </a:cubicBezTo>
                      <a:cubicBezTo>
                        <a:pt x="322" y="628"/>
                        <a:pt x="545" y="683"/>
                        <a:pt x="749" y="683"/>
                      </a:cubicBezTo>
                      <a:cubicBezTo>
                        <a:pt x="990" y="683"/>
                        <a:pt x="1205" y="608"/>
                        <a:pt x="1113" y="407"/>
                      </a:cubicBezTo>
                      <a:cubicBezTo>
                        <a:pt x="1056" y="321"/>
                        <a:pt x="1027" y="264"/>
                        <a:pt x="999" y="207"/>
                      </a:cubicBezTo>
                      <a:cubicBezTo>
                        <a:pt x="855" y="64"/>
                        <a:pt x="652" y="1"/>
                        <a:pt x="45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7"/>
                <p:cNvSpPr/>
                <p:nvPr/>
              </p:nvSpPr>
              <p:spPr>
                <a:xfrm>
                  <a:off x="850625" y="408850"/>
                  <a:ext cx="48725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773" extrusionOk="0">
                      <a:moveTo>
                        <a:pt x="800" y="0"/>
                      </a:moveTo>
                      <a:cubicBezTo>
                        <a:pt x="653" y="0"/>
                        <a:pt x="517" y="31"/>
                        <a:pt x="421" y="101"/>
                      </a:cubicBezTo>
                      <a:cubicBezTo>
                        <a:pt x="1" y="411"/>
                        <a:pt x="645" y="772"/>
                        <a:pt x="1141" y="772"/>
                      </a:cubicBezTo>
                      <a:cubicBezTo>
                        <a:pt x="1285" y="772"/>
                        <a:pt x="1416" y="742"/>
                        <a:pt x="1505" y="672"/>
                      </a:cubicBezTo>
                      <a:cubicBezTo>
                        <a:pt x="1948" y="362"/>
                        <a:pt x="1309" y="0"/>
                        <a:pt x="80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7"/>
                <p:cNvSpPr/>
                <p:nvPr/>
              </p:nvSpPr>
              <p:spPr>
                <a:xfrm>
                  <a:off x="745575" y="419200"/>
                  <a:ext cx="34275" cy="2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805" extrusionOk="0">
                      <a:moveTo>
                        <a:pt x="714" y="1"/>
                      </a:moveTo>
                      <a:cubicBezTo>
                        <a:pt x="457" y="29"/>
                        <a:pt x="286" y="58"/>
                        <a:pt x="144" y="258"/>
                      </a:cubicBezTo>
                      <a:cubicBezTo>
                        <a:pt x="1" y="429"/>
                        <a:pt x="201" y="628"/>
                        <a:pt x="343" y="686"/>
                      </a:cubicBezTo>
                      <a:cubicBezTo>
                        <a:pt x="467" y="756"/>
                        <a:pt x="623" y="805"/>
                        <a:pt x="778" y="805"/>
                      </a:cubicBezTo>
                      <a:cubicBezTo>
                        <a:pt x="874" y="805"/>
                        <a:pt x="969" y="786"/>
                        <a:pt x="1057" y="743"/>
                      </a:cubicBezTo>
                      <a:cubicBezTo>
                        <a:pt x="1085" y="743"/>
                        <a:pt x="1114" y="714"/>
                        <a:pt x="1142" y="714"/>
                      </a:cubicBezTo>
                      <a:cubicBezTo>
                        <a:pt x="1313" y="628"/>
                        <a:pt x="1371" y="543"/>
                        <a:pt x="1342" y="372"/>
                      </a:cubicBezTo>
                      <a:cubicBezTo>
                        <a:pt x="1342" y="372"/>
                        <a:pt x="1342" y="372"/>
                        <a:pt x="1342" y="343"/>
                      </a:cubicBezTo>
                      <a:cubicBezTo>
                        <a:pt x="1342" y="115"/>
                        <a:pt x="885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7"/>
                <p:cNvSpPr/>
                <p:nvPr/>
              </p:nvSpPr>
              <p:spPr>
                <a:xfrm>
                  <a:off x="811625" y="306900"/>
                  <a:ext cx="28850" cy="1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641" extrusionOk="0">
                      <a:moveTo>
                        <a:pt x="469" y="1"/>
                      </a:moveTo>
                      <a:cubicBezTo>
                        <a:pt x="242" y="1"/>
                        <a:pt x="1" y="87"/>
                        <a:pt x="41" y="327"/>
                      </a:cubicBezTo>
                      <a:cubicBezTo>
                        <a:pt x="41" y="356"/>
                        <a:pt x="41" y="384"/>
                        <a:pt x="41" y="413"/>
                      </a:cubicBezTo>
                      <a:cubicBezTo>
                        <a:pt x="70" y="584"/>
                        <a:pt x="355" y="641"/>
                        <a:pt x="469" y="641"/>
                      </a:cubicBezTo>
                      <a:cubicBezTo>
                        <a:pt x="954" y="641"/>
                        <a:pt x="1154" y="356"/>
                        <a:pt x="926" y="156"/>
                      </a:cubicBezTo>
                      <a:cubicBezTo>
                        <a:pt x="868" y="99"/>
                        <a:pt x="783" y="70"/>
                        <a:pt x="726" y="42"/>
                      </a:cubicBezTo>
                      <a:cubicBezTo>
                        <a:pt x="658" y="16"/>
                        <a:pt x="565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7"/>
                <p:cNvSpPr/>
                <p:nvPr/>
              </p:nvSpPr>
              <p:spPr>
                <a:xfrm>
                  <a:off x="910350" y="273450"/>
                  <a:ext cx="3785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45" extrusionOk="0">
                      <a:moveTo>
                        <a:pt x="774" y="1"/>
                      </a:moveTo>
                      <a:cubicBezTo>
                        <a:pt x="595" y="1"/>
                        <a:pt x="409" y="49"/>
                        <a:pt x="258" y="124"/>
                      </a:cubicBezTo>
                      <a:cubicBezTo>
                        <a:pt x="1" y="267"/>
                        <a:pt x="229" y="552"/>
                        <a:pt x="400" y="638"/>
                      </a:cubicBezTo>
                      <a:cubicBezTo>
                        <a:pt x="521" y="707"/>
                        <a:pt x="663" y="745"/>
                        <a:pt x="807" y="745"/>
                      </a:cubicBezTo>
                      <a:cubicBezTo>
                        <a:pt x="901" y="745"/>
                        <a:pt x="995" y="729"/>
                        <a:pt x="1085" y="695"/>
                      </a:cubicBezTo>
                      <a:cubicBezTo>
                        <a:pt x="1171" y="666"/>
                        <a:pt x="1171" y="666"/>
                        <a:pt x="1114" y="666"/>
                      </a:cubicBezTo>
                      <a:cubicBezTo>
                        <a:pt x="1285" y="638"/>
                        <a:pt x="1513" y="495"/>
                        <a:pt x="1342" y="267"/>
                      </a:cubicBezTo>
                      <a:cubicBezTo>
                        <a:pt x="1215" y="76"/>
                        <a:pt x="999" y="1"/>
                        <a:pt x="77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7"/>
                <p:cNvSpPr/>
                <p:nvPr/>
              </p:nvSpPr>
              <p:spPr>
                <a:xfrm>
                  <a:off x="1012375" y="238475"/>
                  <a:ext cx="370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632" extrusionOk="0">
                      <a:moveTo>
                        <a:pt x="609" y="0"/>
                      </a:moveTo>
                      <a:cubicBezTo>
                        <a:pt x="569" y="0"/>
                        <a:pt x="536" y="4"/>
                        <a:pt x="514" y="11"/>
                      </a:cubicBezTo>
                      <a:cubicBezTo>
                        <a:pt x="457" y="68"/>
                        <a:pt x="371" y="97"/>
                        <a:pt x="314" y="125"/>
                      </a:cubicBezTo>
                      <a:cubicBezTo>
                        <a:pt x="0" y="325"/>
                        <a:pt x="485" y="582"/>
                        <a:pt x="656" y="610"/>
                      </a:cubicBezTo>
                      <a:cubicBezTo>
                        <a:pt x="712" y="624"/>
                        <a:pt x="765" y="631"/>
                        <a:pt x="817" y="631"/>
                      </a:cubicBezTo>
                      <a:cubicBezTo>
                        <a:pt x="980" y="631"/>
                        <a:pt x="1126" y="562"/>
                        <a:pt x="1255" y="411"/>
                      </a:cubicBezTo>
                      <a:cubicBezTo>
                        <a:pt x="1479" y="162"/>
                        <a:pt x="880" y="0"/>
                        <a:pt x="60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7"/>
                <p:cNvSpPr/>
                <p:nvPr/>
              </p:nvSpPr>
              <p:spPr>
                <a:xfrm>
                  <a:off x="799475" y="457150"/>
                  <a:ext cx="29925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" h="475" extrusionOk="0">
                      <a:moveTo>
                        <a:pt x="483" y="0"/>
                      </a:moveTo>
                      <a:cubicBezTo>
                        <a:pt x="400" y="0"/>
                        <a:pt x="324" y="16"/>
                        <a:pt x="270" y="52"/>
                      </a:cubicBezTo>
                      <a:cubicBezTo>
                        <a:pt x="0" y="255"/>
                        <a:pt x="405" y="475"/>
                        <a:pt x="714" y="475"/>
                      </a:cubicBezTo>
                      <a:cubicBezTo>
                        <a:pt x="796" y="475"/>
                        <a:pt x="872" y="459"/>
                        <a:pt x="926" y="423"/>
                      </a:cubicBezTo>
                      <a:cubicBezTo>
                        <a:pt x="1197" y="220"/>
                        <a:pt x="792" y="0"/>
                        <a:pt x="48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7"/>
                <p:cNvSpPr/>
                <p:nvPr/>
              </p:nvSpPr>
              <p:spPr>
                <a:xfrm>
                  <a:off x="637175" y="440175"/>
                  <a:ext cx="38525" cy="1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89" extrusionOk="0">
                      <a:moveTo>
                        <a:pt x="645" y="1"/>
                      </a:moveTo>
                      <a:cubicBezTo>
                        <a:pt x="527" y="1"/>
                        <a:pt x="412" y="21"/>
                        <a:pt x="285" y="75"/>
                      </a:cubicBezTo>
                      <a:cubicBezTo>
                        <a:pt x="143" y="160"/>
                        <a:pt x="0" y="303"/>
                        <a:pt x="143" y="503"/>
                      </a:cubicBezTo>
                      <a:cubicBezTo>
                        <a:pt x="285" y="703"/>
                        <a:pt x="542" y="760"/>
                        <a:pt x="770" y="788"/>
                      </a:cubicBezTo>
                      <a:cubicBezTo>
                        <a:pt x="999" y="788"/>
                        <a:pt x="1198" y="731"/>
                        <a:pt x="1341" y="560"/>
                      </a:cubicBezTo>
                      <a:cubicBezTo>
                        <a:pt x="1541" y="275"/>
                        <a:pt x="1056" y="46"/>
                        <a:pt x="856" y="18"/>
                      </a:cubicBezTo>
                      <a:cubicBezTo>
                        <a:pt x="783" y="7"/>
                        <a:pt x="714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7"/>
                <p:cNvSpPr/>
                <p:nvPr/>
              </p:nvSpPr>
              <p:spPr>
                <a:xfrm>
                  <a:off x="882075" y="492800"/>
                  <a:ext cx="280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448" extrusionOk="0">
                      <a:moveTo>
                        <a:pt x="445" y="0"/>
                      </a:moveTo>
                      <a:cubicBezTo>
                        <a:pt x="367" y="0"/>
                        <a:pt x="296" y="16"/>
                        <a:pt x="247" y="53"/>
                      </a:cubicBezTo>
                      <a:cubicBezTo>
                        <a:pt x="0" y="232"/>
                        <a:pt x="390" y="447"/>
                        <a:pt x="678" y="447"/>
                      </a:cubicBezTo>
                      <a:cubicBezTo>
                        <a:pt x="756" y="447"/>
                        <a:pt x="827" y="431"/>
                        <a:pt x="875" y="395"/>
                      </a:cubicBezTo>
                      <a:cubicBezTo>
                        <a:pt x="1122" y="215"/>
                        <a:pt x="733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7"/>
                <p:cNvSpPr/>
                <p:nvPr/>
              </p:nvSpPr>
              <p:spPr>
                <a:xfrm>
                  <a:off x="567250" y="1302875"/>
                  <a:ext cx="27075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633" extrusionOk="0">
                      <a:moveTo>
                        <a:pt x="467" y="1"/>
                      </a:moveTo>
                      <a:cubicBezTo>
                        <a:pt x="442" y="1"/>
                        <a:pt x="420" y="2"/>
                        <a:pt x="400" y="5"/>
                      </a:cubicBezTo>
                      <a:cubicBezTo>
                        <a:pt x="486" y="5"/>
                        <a:pt x="572" y="34"/>
                        <a:pt x="657" y="62"/>
                      </a:cubicBezTo>
                      <a:lnTo>
                        <a:pt x="343" y="62"/>
                      </a:lnTo>
                      <a:cubicBezTo>
                        <a:pt x="305" y="43"/>
                        <a:pt x="267" y="34"/>
                        <a:pt x="231" y="34"/>
                      </a:cubicBezTo>
                      <a:cubicBezTo>
                        <a:pt x="159" y="34"/>
                        <a:pt x="96" y="72"/>
                        <a:pt x="58" y="148"/>
                      </a:cubicBezTo>
                      <a:cubicBezTo>
                        <a:pt x="1" y="233"/>
                        <a:pt x="1" y="319"/>
                        <a:pt x="58" y="376"/>
                      </a:cubicBezTo>
                      <a:cubicBezTo>
                        <a:pt x="115" y="433"/>
                        <a:pt x="172" y="490"/>
                        <a:pt x="229" y="519"/>
                      </a:cubicBezTo>
                      <a:cubicBezTo>
                        <a:pt x="315" y="576"/>
                        <a:pt x="457" y="604"/>
                        <a:pt x="600" y="633"/>
                      </a:cubicBezTo>
                      <a:lnTo>
                        <a:pt x="629" y="633"/>
                      </a:lnTo>
                      <a:cubicBezTo>
                        <a:pt x="828" y="633"/>
                        <a:pt x="1028" y="576"/>
                        <a:pt x="1057" y="405"/>
                      </a:cubicBezTo>
                      <a:cubicBezTo>
                        <a:pt x="1082" y="121"/>
                        <a:pt x="690" y="1"/>
                        <a:pt x="46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7"/>
                <p:cNvSpPr/>
                <p:nvPr/>
              </p:nvSpPr>
              <p:spPr>
                <a:xfrm>
                  <a:off x="612275" y="1293800"/>
                  <a:ext cx="33475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593" extrusionOk="0">
                      <a:moveTo>
                        <a:pt x="363" y="0"/>
                      </a:moveTo>
                      <a:cubicBezTo>
                        <a:pt x="270" y="0"/>
                        <a:pt x="184" y="20"/>
                        <a:pt x="169" y="83"/>
                      </a:cubicBezTo>
                      <a:cubicBezTo>
                        <a:pt x="140" y="111"/>
                        <a:pt x="140" y="140"/>
                        <a:pt x="112" y="197"/>
                      </a:cubicBezTo>
                      <a:cubicBezTo>
                        <a:pt x="1" y="485"/>
                        <a:pt x="222" y="592"/>
                        <a:pt x="473" y="592"/>
                      </a:cubicBezTo>
                      <a:cubicBezTo>
                        <a:pt x="868" y="592"/>
                        <a:pt x="1339" y="327"/>
                        <a:pt x="711" y="83"/>
                      </a:cubicBezTo>
                      <a:cubicBezTo>
                        <a:pt x="654" y="54"/>
                        <a:pt x="597" y="54"/>
                        <a:pt x="568" y="26"/>
                      </a:cubicBezTo>
                      <a:cubicBezTo>
                        <a:pt x="517" y="13"/>
                        <a:pt x="437" y="0"/>
                        <a:pt x="36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7"/>
                <p:cNvSpPr/>
                <p:nvPr/>
              </p:nvSpPr>
              <p:spPr>
                <a:xfrm>
                  <a:off x="1228500" y="1386775"/>
                  <a:ext cx="392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7"/>
                <p:cNvSpPr/>
                <p:nvPr/>
              </p:nvSpPr>
              <p:spPr>
                <a:xfrm>
                  <a:off x="1234625" y="1331625"/>
                  <a:ext cx="26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7"/>
                <p:cNvSpPr/>
                <p:nvPr/>
              </p:nvSpPr>
              <p:spPr>
                <a:xfrm>
                  <a:off x="1461025" y="829800"/>
                  <a:ext cx="34275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7"/>
                <p:cNvSpPr/>
                <p:nvPr/>
              </p:nvSpPr>
              <p:spPr>
                <a:xfrm>
                  <a:off x="1500275" y="907275"/>
                  <a:ext cx="314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7"/>
                <p:cNvSpPr/>
                <p:nvPr/>
              </p:nvSpPr>
              <p:spPr>
                <a:xfrm>
                  <a:off x="1413500" y="870350"/>
                  <a:ext cx="311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7"/>
                <p:cNvSpPr/>
                <p:nvPr/>
              </p:nvSpPr>
              <p:spPr>
                <a:xfrm>
                  <a:off x="1175000" y="730700"/>
                  <a:ext cx="3282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7"/>
                <p:cNvSpPr/>
                <p:nvPr/>
              </p:nvSpPr>
              <p:spPr>
                <a:xfrm>
                  <a:off x="1151575" y="684225"/>
                  <a:ext cx="261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7"/>
                <p:cNvSpPr/>
                <p:nvPr/>
              </p:nvSpPr>
              <p:spPr>
                <a:xfrm>
                  <a:off x="1113925" y="729875"/>
                  <a:ext cx="261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7"/>
                <p:cNvSpPr/>
                <p:nvPr/>
              </p:nvSpPr>
              <p:spPr>
                <a:xfrm>
                  <a:off x="1032325" y="691775"/>
                  <a:ext cx="30300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7"/>
                <p:cNvSpPr/>
                <p:nvPr/>
              </p:nvSpPr>
              <p:spPr>
                <a:xfrm>
                  <a:off x="833925" y="815125"/>
                  <a:ext cx="2435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384" extrusionOk="0">
                      <a:moveTo>
                        <a:pt x="406" y="0"/>
                      </a:moveTo>
                      <a:cubicBezTo>
                        <a:pt x="329" y="0"/>
                        <a:pt x="257" y="17"/>
                        <a:pt x="205" y="56"/>
                      </a:cubicBezTo>
                      <a:cubicBezTo>
                        <a:pt x="0" y="192"/>
                        <a:pt x="338" y="383"/>
                        <a:pt x="600" y="383"/>
                      </a:cubicBezTo>
                      <a:cubicBezTo>
                        <a:pt x="667" y="383"/>
                        <a:pt x="729" y="371"/>
                        <a:pt x="775" y="341"/>
                      </a:cubicBezTo>
                      <a:cubicBezTo>
                        <a:pt x="973" y="188"/>
                        <a:pt x="663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7"/>
                <p:cNvSpPr/>
                <p:nvPr/>
              </p:nvSpPr>
              <p:spPr>
                <a:xfrm>
                  <a:off x="1929250" y="1180300"/>
                  <a:ext cx="22550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583" extrusionOk="0">
                      <a:moveTo>
                        <a:pt x="410" y="1"/>
                      </a:moveTo>
                      <a:cubicBezTo>
                        <a:pt x="281" y="1"/>
                        <a:pt x="174" y="43"/>
                        <a:pt x="217" y="172"/>
                      </a:cubicBezTo>
                      <a:cubicBezTo>
                        <a:pt x="0" y="329"/>
                        <a:pt x="383" y="583"/>
                        <a:pt x="659" y="583"/>
                      </a:cubicBezTo>
                      <a:cubicBezTo>
                        <a:pt x="782" y="583"/>
                        <a:pt x="884" y="532"/>
                        <a:pt x="902" y="400"/>
                      </a:cubicBezTo>
                      <a:cubicBezTo>
                        <a:pt x="902" y="257"/>
                        <a:pt x="845" y="172"/>
                        <a:pt x="731" y="86"/>
                      </a:cubicBezTo>
                      <a:cubicBezTo>
                        <a:pt x="688" y="43"/>
                        <a:pt x="538" y="1"/>
                        <a:pt x="41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7"/>
                <p:cNvSpPr/>
                <p:nvPr/>
              </p:nvSpPr>
              <p:spPr>
                <a:xfrm>
                  <a:off x="1626525" y="1609000"/>
                  <a:ext cx="43525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7"/>
                <p:cNvSpPr/>
                <p:nvPr/>
              </p:nvSpPr>
              <p:spPr>
                <a:xfrm>
                  <a:off x="1630500" y="1545875"/>
                  <a:ext cx="386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7"/>
                <p:cNvSpPr/>
                <p:nvPr/>
              </p:nvSpPr>
              <p:spPr>
                <a:xfrm>
                  <a:off x="1675925" y="1544925"/>
                  <a:ext cx="15425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1" name="Google Shape;571;p7"/>
              <p:cNvSpPr/>
              <p:nvPr/>
            </p:nvSpPr>
            <p:spPr>
              <a:xfrm rot="10800000">
                <a:off x="-677536" y="-3"/>
                <a:ext cx="3702883" cy="562094"/>
              </a:xfrm>
              <a:custGeom>
                <a:avLst/>
                <a:gdLst/>
                <a:ahLst/>
                <a:cxnLst/>
                <a:rect l="l" t="t" r="r" b="b"/>
                <a:pathLst>
                  <a:path w="95251" h="14459" extrusionOk="0">
                    <a:moveTo>
                      <a:pt x="28539" y="0"/>
                    </a:moveTo>
                    <a:cubicBezTo>
                      <a:pt x="14541" y="0"/>
                      <a:pt x="0" y="14458"/>
                      <a:pt x="0" y="14458"/>
                    </a:cubicBezTo>
                    <a:lnTo>
                      <a:pt x="95250" y="14458"/>
                    </a:lnTo>
                    <a:lnTo>
                      <a:pt x="95250" y="11058"/>
                    </a:lnTo>
                    <a:cubicBezTo>
                      <a:pt x="94536" y="11020"/>
                      <a:pt x="93831" y="10944"/>
                      <a:pt x="93126" y="10829"/>
                    </a:cubicBezTo>
                    <a:cubicBezTo>
                      <a:pt x="87583" y="9943"/>
                      <a:pt x="82830" y="7057"/>
                      <a:pt x="77696" y="5076"/>
                    </a:cubicBezTo>
                    <a:cubicBezTo>
                      <a:pt x="72221" y="2961"/>
                      <a:pt x="66202" y="1859"/>
                      <a:pt x="60182" y="1859"/>
                    </a:cubicBezTo>
                    <a:cubicBezTo>
                      <a:pt x="59343" y="1859"/>
                      <a:pt x="58503" y="1880"/>
                      <a:pt x="57665" y="1923"/>
                    </a:cubicBezTo>
                    <a:cubicBezTo>
                      <a:pt x="53226" y="2142"/>
                      <a:pt x="50807" y="2857"/>
                      <a:pt x="46368" y="2990"/>
                    </a:cubicBezTo>
                    <a:cubicBezTo>
                      <a:pt x="46225" y="2995"/>
                      <a:pt x="46080" y="2997"/>
                      <a:pt x="45933" y="2997"/>
                    </a:cubicBezTo>
                    <a:cubicBezTo>
                      <a:pt x="41535" y="2997"/>
                      <a:pt x="35777" y="976"/>
                      <a:pt x="31785" y="276"/>
                    </a:cubicBezTo>
                    <a:cubicBezTo>
                      <a:pt x="30711" y="87"/>
                      <a:pt x="29627" y="0"/>
                      <a:pt x="2853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7"/>
              <p:cNvSpPr/>
              <p:nvPr/>
            </p:nvSpPr>
            <p:spPr>
              <a:xfrm>
                <a:off x="1250850" y="191288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580" y="0"/>
                    </a:moveTo>
                    <a:cubicBezTo>
                      <a:pt x="484" y="0"/>
                      <a:pt x="398" y="17"/>
                      <a:pt x="336" y="57"/>
                    </a:cubicBezTo>
                    <a:cubicBezTo>
                      <a:pt x="0" y="303"/>
                      <a:pt x="506" y="584"/>
                      <a:pt x="892" y="584"/>
                    </a:cubicBezTo>
                    <a:cubicBezTo>
                      <a:pt x="998" y="584"/>
                      <a:pt x="1095" y="563"/>
                      <a:pt x="1163" y="513"/>
                    </a:cubicBezTo>
                    <a:cubicBezTo>
                      <a:pt x="1507" y="284"/>
                      <a:pt x="968" y="0"/>
                      <a:pt x="58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7"/>
              <p:cNvSpPr/>
              <p:nvPr/>
            </p:nvSpPr>
            <p:spPr>
              <a:xfrm>
                <a:off x="1318425" y="182013"/>
                <a:ext cx="307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639" extrusionOk="0">
                    <a:moveTo>
                      <a:pt x="496" y="1"/>
                    </a:moveTo>
                    <a:cubicBezTo>
                      <a:pt x="389" y="1"/>
                      <a:pt x="285" y="26"/>
                      <a:pt x="201" y="86"/>
                    </a:cubicBezTo>
                    <a:cubicBezTo>
                      <a:pt x="1" y="228"/>
                      <a:pt x="144" y="456"/>
                      <a:pt x="315" y="542"/>
                    </a:cubicBezTo>
                    <a:cubicBezTo>
                      <a:pt x="420" y="602"/>
                      <a:pt x="557" y="639"/>
                      <a:pt x="693" y="639"/>
                    </a:cubicBezTo>
                    <a:cubicBezTo>
                      <a:pt x="814" y="639"/>
                      <a:pt x="934" y="609"/>
                      <a:pt x="1028" y="542"/>
                    </a:cubicBezTo>
                    <a:cubicBezTo>
                      <a:pt x="1228" y="399"/>
                      <a:pt x="1085" y="200"/>
                      <a:pt x="914" y="114"/>
                    </a:cubicBezTo>
                    <a:cubicBezTo>
                      <a:pt x="798" y="48"/>
                      <a:pt x="644" y="1"/>
                      <a:pt x="49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7"/>
              <p:cNvSpPr/>
              <p:nvPr/>
            </p:nvSpPr>
            <p:spPr>
              <a:xfrm>
                <a:off x="1324300" y="254438"/>
                <a:ext cx="341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707" extrusionOk="0">
                    <a:moveTo>
                      <a:pt x="397" y="0"/>
                    </a:moveTo>
                    <a:cubicBezTo>
                      <a:pt x="183" y="0"/>
                      <a:pt x="0" y="80"/>
                      <a:pt x="80" y="299"/>
                    </a:cubicBezTo>
                    <a:cubicBezTo>
                      <a:pt x="171" y="573"/>
                      <a:pt x="440" y="707"/>
                      <a:pt x="710" y="707"/>
                    </a:cubicBezTo>
                    <a:cubicBezTo>
                      <a:pt x="861" y="707"/>
                      <a:pt x="1013" y="666"/>
                      <a:pt x="1135" y="584"/>
                    </a:cubicBezTo>
                    <a:cubicBezTo>
                      <a:pt x="1364" y="470"/>
                      <a:pt x="1193" y="213"/>
                      <a:pt x="1021" y="127"/>
                    </a:cubicBezTo>
                    <a:cubicBezTo>
                      <a:pt x="936" y="70"/>
                      <a:pt x="822" y="42"/>
                      <a:pt x="679" y="42"/>
                    </a:cubicBezTo>
                    <a:cubicBezTo>
                      <a:pt x="592" y="16"/>
                      <a:pt x="492" y="0"/>
                      <a:pt x="39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>
                <a:off x="1371225" y="341788"/>
                <a:ext cx="34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15" extrusionOk="0">
                    <a:moveTo>
                      <a:pt x="599" y="0"/>
                    </a:moveTo>
                    <a:cubicBezTo>
                      <a:pt x="343" y="0"/>
                      <a:pt x="286" y="86"/>
                      <a:pt x="86" y="200"/>
                    </a:cubicBezTo>
                    <a:cubicBezTo>
                      <a:pt x="0" y="257"/>
                      <a:pt x="57" y="457"/>
                      <a:pt x="114" y="514"/>
                    </a:cubicBezTo>
                    <a:cubicBezTo>
                      <a:pt x="200" y="628"/>
                      <a:pt x="343" y="713"/>
                      <a:pt x="485" y="770"/>
                    </a:cubicBezTo>
                    <a:cubicBezTo>
                      <a:pt x="584" y="795"/>
                      <a:pt x="700" y="815"/>
                      <a:pt x="817" y="815"/>
                    </a:cubicBezTo>
                    <a:cubicBezTo>
                      <a:pt x="970" y="815"/>
                      <a:pt x="1127" y="782"/>
                      <a:pt x="1256" y="685"/>
                    </a:cubicBezTo>
                    <a:cubicBezTo>
                      <a:pt x="1313" y="656"/>
                      <a:pt x="1341" y="599"/>
                      <a:pt x="1341" y="571"/>
                    </a:cubicBezTo>
                    <a:cubicBezTo>
                      <a:pt x="1370" y="542"/>
                      <a:pt x="1370" y="514"/>
                      <a:pt x="1370" y="485"/>
                    </a:cubicBezTo>
                    <a:cubicBezTo>
                      <a:pt x="1370" y="457"/>
                      <a:pt x="1370" y="428"/>
                      <a:pt x="1341" y="400"/>
                    </a:cubicBezTo>
                    <a:cubicBezTo>
                      <a:pt x="1341" y="371"/>
                      <a:pt x="1341" y="371"/>
                      <a:pt x="1341" y="371"/>
                    </a:cubicBezTo>
                    <a:cubicBezTo>
                      <a:pt x="1313" y="285"/>
                      <a:pt x="1284" y="228"/>
                      <a:pt x="1227" y="200"/>
                    </a:cubicBezTo>
                    <a:cubicBezTo>
                      <a:pt x="1199" y="200"/>
                      <a:pt x="1170" y="171"/>
                      <a:pt x="1170" y="171"/>
                    </a:cubicBezTo>
                    <a:cubicBezTo>
                      <a:pt x="1142" y="143"/>
                      <a:pt x="1113" y="143"/>
                      <a:pt x="1113" y="114"/>
                    </a:cubicBezTo>
                    <a:lnTo>
                      <a:pt x="1056" y="114"/>
                    </a:lnTo>
                    <a:cubicBezTo>
                      <a:pt x="999" y="86"/>
                      <a:pt x="970" y="57"/>
                      <a:pt x="913" y="57"/>
                    </a:cubicBezTo>
                    <a:cubicBezTo>
                      <a:pt x="885" y="29"/>
                      <a:pt x="856" y="29"/>
                      <a:pt x="828" y="29"/>
                    </a:cubicBezTo>
                    <a:cubicBezTo>
                      <a:pt x="799" y="29"/>
                      <a:pt x="799" y="29"/>
                      <a:pt x="77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>
                <a:off x="1402150" y="285463"/>
                <a:ext cx="2652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23" extrusionOk="0">
                    <a:moveTo>
                      <a:pt x="441" y="0"/>
                    </a:moveTo>
                    <a:cubicBezTo>
                      <a:pt x="363" y="0"/>
                      <a:pt x="292" y="17"/>
                      <a:pt x="247" y="56"/>
                    </a:cubicBezTo>
                    <a:cubicBezTo>
                      <a:pt x="1" y="213"/>
                      <a:pt x="352" y="422"/>
                      <a:pt x="625" y="422"/>
                    </a:cubicBezTo>
                    <a:cubicBezTo>
                      <a:pt x="700" y="422"/>
                      <a:pt x="769" y="407"/>
                      <a:pt x="818" y="370"/>
                    </a:cubicBezTo>
                    <a:cubicBezTo>
                      <a:pt x="1060" y="194"/>
                      <a:pt x="707" y="0"/>
                      <a:pt x="44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7"/>
              <p:cNvSpPr/>
              <p:nvPr/>
            </p:nvSpPr>
            <p:spPr>
              <a:xfrm>
                <a:off x="1394675" y="231763"/>
                <a:ext cx="315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499" extrusionOk="0">
                    <a:moveTo>
                      <a:pt x="521" y="1"/>
                    </a:moveTo>
                    <a:cubicBezTo>
                      <a:pt x="430" y="1"/>
                      <a:pt x="346" y="20"/>
                      <a:pt x="289" y="64"/>
                    </a:cubicBezTo>
                    <a:cubicBezTo>
                      <a:pt x="1" y="264"/>
                      <a:pt x="420" y="498"/>
                      <a:pt x="742" y="498"/>
                    </a:cubicBezTo>
                    <a:cubicBezTo>
                      <a:pt x="833" y="498"/>
                      <a:pt x="917" y="479"/>
                      <a:pt x="974" y="435"/>
                    </a:cubicBezTo>
                    <a:cubicBezTo>
                      <a:pt x="1263" y="235"/>
                      <a:pt x="843" y="1"/>
                      <a:pt x="5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7"/>
              <p:cNvSpPr/>
              <p:nvPr/>
            </p:nvSpPr>
            <p:spPr>
              <a:xfrm>
                <a:off x="1238050" y="265188"/>
                <a:ext cx="38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1" extrusionOk="0">
                    <a:moveTo>
                      <a:pt x="622" y="1"/>
                    </a:moveTo>
                    <a:cubicBezTo>
                      <a:pt x="520" y="1"/>
                      <a:pt x="427" y="21"/>
                      <a:pt x="363" y="68"/>
                    </a:cubicBezTo>
                    <a:cubicBezTo>
                      <a:pt x="0" y="317"/>
                      <a:pt x="537" y="621"/>
                      <a:pt x="945" y="621"/>
                    </a:cubicBezTo>
                    <a:cubicBezTo>
                      <a:pt x="1051" y="621"/>
                      <a:pt x="1148" y="600"/>
                      <a:pt x="1219" y="553"/>
                    </a:cubicBezTo>
                    <a:cubicBezTo>
                      <a:pt x="1559" y="304"/>
                      <a:pt x="1017" y="1"/>
                      <a:pt x="62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7"/>
              <p:cNvSpPr/>
              <p:nvPr/>
            </p:nvSpPr>
            <p:spPr>
              <a:xfrm>
                <a:off x="1279200" y="326263"/>
                <a:ext cx="30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632" extrusionOk="0">
                    <a:moveTo>
                      <a:pt x="568" y="1"/>
                    </a:moveTo>
                    <a:cubicBezTo>
                      <a:pt x="514" y="1"/>
                      <a:pt x="457" y="8"/>
                      <a:pt x="400" y="22"/>
                    </a:cubicBezTo>
                    <a:cubicBezTo>
                      <a:pt x="372" y="36"/>
                      <a:pt x="357" y="43"/>
                      <a:pt x="364" y="43"/>
                    </a:cubicBezTo>
                    <a:cubicBezTo>
                      <a:pt x="372" y="43"/>
                      <a:pt x="400" y="36"/>
                      <a:pt x="457" y="22"/>
                    </a:cubicBezTo>
                    <a:lnTo>
                      <a:pt x="457" y="22"/>
                    </a:lnTo>
                    <a:cubicBezTo>
                      <a:pt x="372" y="50"/>
                      <a:pt x="315" y="79"/>
                      <a:pt x="257" y="108"/>
                    </a:cubicBezTo>
                    <a:cubicBezTo>
                      <a:pt x="1" y="279"/>
                      <a:pt x="286" y="536"/>
                      <a:pt x="486" y="593"/>
                    </a:cubicBezTo>
                    <a:cubicBezTo>
                      <a:pt x="550" y="614"/>
                      <a:pt x="653" y="631"/>
                      <a:pt x="760" y="631"/>
                    </a:cubicBezTo>
                    <a:cubicBezTo>
                      <a:pt x="938" y="631"/>
                      <a:pt x="1124" y="582"/>
                      <a:pt x="1142" y="421"/>
                    </a:cubicBezTo>
                    <a:cubicBezTo>
                      <a:pt x="1199" y="165"/>
                      <a:pt x="828" y="50"/>
                      <a:pt x="714" y="22"/>
                    </a:cubicBezTo>
                    <a:cubicBezTo>
                      <a:pt x="671" y="8"/>
                      <a:pt x="621" y="1"/>
                      <a:pt x="56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7"/>
              <p:cNvSpPr/>
              <p:nvPr/>
            </p:nvSpPr>
            <p:spPr>
              <a:xfrm>
                <a:off x="1215725" y="368313"/>
                <a:ext cx="265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642" extrusionOk="0">
                    <a:moveTo>
                      <a:pt x="426" y="0"/>
                    </a:moveTo>
                    <a:cubicBezTo>
                      <a:pt x="348" y="0"/>
                      <a:pt x="272" y="16"/>
                      <a:pt x="200" y="52"/>
                    </a:cubicBezTo>
                    <a:cubicBezTo>
                      <a:pt x="29" y="109"/>
                      <a:pt x="0" y="223"/>
                      <a:pt x="57" y="366"/>
                    </a:cubicBezTo>
                    <a:cubicBezTo>
                      <a:pt x="114" y="451"/>
                      <a:pt x="200" y="508"/>
                      <a:pt x="257" y="565"/>
                    </a:cubicBezTo>
                    <a:cubicBezTo>
                      <a:pt x="346" y="610"/>
                      <a:pt x="491" y="641"/>
                      <a:pt x="631" y="641"/>
                    </a:cubicBezTo>
                    <a:cubicBezTo>
                      <a:pt x="852" y="641"/>
                      <a:pt x="1062" y="564"/>
                      <a:pt x="1027" y="337"/>
                    </a:cubicBezTo>
                    <a:cubicBezTo>
                      <a:pt x="1055" y="198"/>
                      <a:pt x="921" y="114"/>
                      <a:pt x="783" y="83"/>
                    </a:cubicBezTo>
                    <a:lnTo>
                      <a:pt x="783" y="83"/>
                    </a:lnTo>
                    <a:cubicBezTo>
                      <a:pt x="790" y="86"/>
                      <a:pt x="799" y="93"/>
                      <a:pt x="799" y="109"/>
                    </a:cubicBezTo>
                    <a:cubicBezTo>
                      <a:pt x="799" y="109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5" y="81"/>
                      <a:pt x="779" y="82"/>
                      <a:pt x="783" y="83"/>
                    </a:cubicBezTo>
                    <a:lnTo>
                      <a:pt x="783" y="83"/>
                    </a:lnTo>
                    <a:cubicBezTo>
                      <a:pt x="776" y="80"/>
                      <a:pt x="771" y="80"/>
                      <a:pt x="771" y="80"/>
                    </a:cubicBezTo>
                    <a:lnTo>
                      <a:pt x="771" y="80"/>
                    </a:lnTo>
                    <a:cubicBezTo>
                      <a:pt x="771" y="80"/>
                      <a:pt x="771" y="80"/>
                      <a:pt x="771" y="80"/>
                    </a:cubicBezTo>
                    <a:lnTo>
                      <a:pt x="742" y="80"/>
                    </a:lnTo>
                    <a:cubicBezTo>
                      <a:pt x="643" y="31"/>
                      <a:pt x="534" y="0"/>
                      <a:pt x="42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7"/>
              <p:cNvSpPr/>
              <p:nvPr/>
            </p:nvSpPr>
            <p:spPr>
              <a:xfrm>
                <a:off x="1234275" y="369588"/>
                <a:ext cx="725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0" extrusionOk="0">
                    <a:moveTo>
                      <a:pt x="29" y="29"/>
                    </a:moveTo>
                    <a:lnTo>
                      <a:pt x="29" y="29"/>
                    </a:lnTo>
                    <a:cubicBezTo>
                      <a:pt x="0" y="1"/>
                      <a:pt x="0" y="1"/>
                      <a:pt x="29" y="29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7"/>
              <p:cNvSpPr/>
              <p:nvPr/>
            </p:nvSpPr>
            <p:spPr>
              <a:xfrm>
                <a:off x="1122275" y="276388"/>
                <a:ext cx="64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352" extrusionOk="0">
                    <a:moveTo>
                      <a:pt x="1097" y="1"/>
                    </a:moveTo>
                    <a:cubicBezTo>
                      <a:pt x="851" y="1"/>
                      <a:pt x="613" y="59"/>
                      <a:pt x="429" y="191"/>
                    </a:cubicBezTo>
                    <a:cubicBezTo>
                      <a:pt x="1" y="505"/>
                      <a:pt x="314" y="961"/>
                      <a:pt x="657" y="1132"/>
                    </a:cubicBezTo>
                    <a:cubicBezTo>
                      <a:pt x="888" y="1271"/>
                      <a:pt x="1185" y="1351"/>
                      <a:pt x="1476" y="1351"/>
                    </a:cubicBezTo>
                    <a:cubicBezTo>
                      <a:pt x="1726" y="1351"/>
                      <a:pt x="1972" y="1292"/>
                      <a:pt x="2169" y="1161"/>
                    </a:cubicBezTo>
                    <a:cubicBezTo>
                      <a:pt x="2568" y="847"/>
                      <a:pt x="2255" y="391"/>
                      <a:pt x="1912" y="219"/>
                    </a:cubicBezTo>
                    <a:cubicBezTo>
                      <a:pt x="1682" y="81"/>
                      <a:pt x="1384" y="1"/>
                      <a:pt x="109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7"/>
              <p:cNvSpPr/>
              <p:nvPr/>
            </p:nvSpPr>
            <p:spPr>
              <a:xfrm>
                <a:off x="1090900" y="186338"/>
                <a:ext cx="378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6" extrusionOk="0">
                    <a:moveTo>
                      <a:pt x="553" y="0"/>
                    </a:moveTo>
                    <a:cubicBezTo>
                      <a:pt x="352" y="0"/>
                      <a:pt x="164" y="68"/>
                      <a:pt x="86" y="255"/>
                    </a:cubicBezTo>
                    <a:cubicBezTo>
                      <a:pt x="86" y="283"/>
                      <a:pt x="86" y="312"/>
                      <a:pt x="57" y="312"/>
                    </a:cubicBezTo>
                    <a:cubicBezTo>
                      <a:pt x="0" y="483"/>
                      <a:pt x="228" y="654"/>
                      <a:pt x="343" y="711"/>
                    </a:cubicBezTo>
                    <a:cubicBezTo>
                      <a:pt x="495" y="799"/>
                      <a:pt x="664" y="836"/>
                      <a:pt x="838" y="836"/>
                    </a:cubicBezTo>
                    <a:cubicBezTo>
                      <a:pt x="891" y="836"/>
                      <a:pt x="945" y="832"/>
                      <a:pt x="999" y="826"/>
                    </a:cubicBezTo>
                    <a:cubicBezTo>
                      <a:pt x="1427" y="740"/>
                      <a:pt x="1512" y="340"/>
                      <a:pt x="1113" y="141"/>
                    </a:cubicBezTo>
                    <a:cubicBezTo>
                      <a:pt x="1084" y="141"/>
                      <a:pt x="1056" y="112"/>
                      <a:pt x="1027" y="112"/>
                    </a:cubicBezTo>
                    <a:cubicBezTo>
                      <a:pt x="898" y="47"/>
                      <a:pt x="721" y="0"/>
                      <a:pt x="5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7"/>
              <p:cNvSpPr/>
              <p:nvPr/>
            </p:nvSpPr>
            <p:spPr>
              <a:xfrm>
                <a:off x="1082500" y="138713"/>
                <a:ext cx="305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596" extrusionOk="0">
                    <a:moveTo>
                      <a:pt x="452" y="1"/>
                    </a:moveTo>
                    <a:cubicBezTo>
                      <a:pt x="315" y="1"/>
                      <a:pt x="185" y="47"/>
                      <a:pt x="108" y="163"/>
                    </a:cubicBezTo>
                    <a:cubicBezTo>
                      <a:pt x="79" y="191"/>
                      <a:pt x="51" y="248"/>
                      <a:pt x="51" y="305"/>
                    </a:cubicBezTo>
                    <a:cubicBezTo>
                      <a:pt x="1" y="505"/>
                      <a:pt x="324" y="596"/>
                      <a:pt x="500" y="596"/>
                    </a:cubicBezTo>
                    <a:cubicBezTo>
                      <a:pt x="525" y="596"/>
                      <a:pt x="547" y="594"/>
                      <a:pt x="564" y="591"/>
                    </a:cubicBezTo>
                    <a:lnTo>
                      <a:pt x="507" y="562"/>
                    </a:lnTo>
                    <a:lnTo>
                      <a:pt x="507" y="562"/>
                    </a:lnTo>
                    <a:cubicBezTo>
                      <a:pt x="527" y="564"/>
                      <a:pt x="548" y="566"/>
                      <a:pt x="570" y="566"/>
                    </a:cubicBezTo>
                    <a:cubicBezTo>
                      <a:pt x="816" y="566"/>
                      <a:pt x="1220" y="424"/>
                      <a:pt x="907" y="163"/>
                    </a:cubicBezTo>
                    <a:cubicBezTo>
                      <a:pt x="797" y="69"/>
                      <a:pt x="619" y="1"/>
                      <a:pt x="4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7"/>
              <p:cNvSpPr/>
              <p:nvPr/>
            </p:nvSpPr>
            <p:spPr>
              <a:xfrm>
                <a:off x="1178900" y="137138"/>
                <a:ext cx="240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67" extrusionOk="0">
                    <a:moveTo>
                      <a:pt x="253" y="0"/>
                    </a:moveTo>
                    <a:cubicBezTo>
                      <a:pt x="130" y="0"/>
                      <a:pt x="1" y="48"/>
                      <a:pt x="18" y="169"/>
                    </a:cubicBezTo>
                    <a:cubicBezTo>
                      <a:pt x="47" y="340"/>
                      <a:pt x="132" y="397"/>
                      <a:pt x="275" y="482"/>
                    </a:cubicBezTo>
                    <a:cubicBezTo>
                      <a:pt x="338" y="533"/>
                      <a:pt x="461" y="566"/>
                      <a:pt x="583" y="566"/>
                    </a:cubicBezTo>
                    <a:cubicBezTo>
                      <a:pt x="737" y="566"/>
                      <a:pt x="887" y="512"/>
                      <a:pt x="903" y="368"/>
                    </a:cubicBezTo>
                    <a:cubicBezTo>
                      <a:pt x="960" y="169"/>
                      <a:pt x="703" y="83"/>
                      <a:pt x="503" y="83"/>
                    </a:cubicBezTo>
                    <a:cubicBezTo>
                      <a:pt x="475" y="83"/>
                      <a:pt x="475" y="54"/>
                      <a:pt x="446" y="54"/>
                    </a:cubicBezTo>
                    <a:cubicBezTo>
                      <a:pt x="412" y="21"/>
                      <a:pt x="334" y="0"/>
                      <a:pt x="2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1030250" y="248888"/>
                <a:ext cx="471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058" extrusionOk="0">
                    <a:moveTo>
                      <a:pt x="688" y="0"/>
                    </a:moveTo>
                    <a:cubicBezTo>
                      <a:pt x="637" y="0"/>
                      <a:pt x="588" y="2"/>
                      <a:pt x="543" y="7"/>
                    </a:cubicBezTo>
                    <a:cubicBezTo>
                      <a:pt x="372" y="35"/>
                      <a:pt x="1" y="207"/>
                      <a:pt x="115" y="463"/>
                    </a:cubicBezTo>
                    <a:lnTo>
                      <a:pt x="144" y="578"/>
                    </a:lnTo>
                    <a:cubicBezTo>
                      <a:pt x="306" y="903"/>
                      <a:pt x="677" y="1058"/>
                      <a:pt x="1041" y="1058"/>
                    </a:cubicBezTo>
                    <a:cubicBezTo>
                      <a:pt x="1123" y="1058"/>
                      <a:pt x="1206" y="1050"/>
                      <a:pt x="1285" y="1034"/>
                    </a:cubicBezTo>
                    <a:cubicBezTo>
                      <a:pt x="1684" y="977"/>
                      <a:pt x="1884" y="635"/>
                      <a:pt x="1542" y="321"/>
                    </a:cubicBezTo>
                    <a:lnTo>
                      <a:pt x="1456" y="235"/>
                    </a:lnTo>
                    <a:cubicBezTo>
                      <a:pt x="1288" y="67"/>
                      <a:pt x="958" y="0"/>
                      <a:pt x="6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7"/>
              <p:cNvSpPr/>
              <p:nvPr/>
            </p:nvSpPr>
            <p:spPr>
              <a:xfrm>
                <a:off x="976750" y="194663"/>
                <a:ext cx="35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04" extrusionOk="0">
                    <a:moveTo>
                      <a:pt x="654" y="0"/>
                    </a:moveTo>
                    <a:cubicBezTo>
                      <a:pt x="550" y="0"/>
                      <a:pt x="443" y="22"/>
                      <a:pt x="343" y="65"/>
                    </a:cubicBezTo>
                    <a:cubicBezTo>
                      <a:pt x="201" y="122"/>
                      <a:pt x="144" y="179"/>
                      <a:pt x="87" y="321"/>
                    </a:cubicBezTo>
                    <a:cubicBezTo>
                      <a:pt x="1" y="607"/>
                      <a:pt x="458" y="749"/>
                      <a:pt x="629" y="778"/>
                    </a:cubicBezTo>
                    <a:cubicBezTo>
                      <a:pt x="687" y="794"/>
                      <a:pt x="752" y="804"/>
                      <a:pt x="819" y="804"/>
                    </a:cubicBezTo>
                    <a:cubicBezTo>
                      <a:pt x="982" y="804"/>
                      <a:pt x="1155" y="748"/>
                      <a:pt x="1256" y="607"/>
                    </a:cubicBezTo>
                    <a:cubicBezTo>
                      <a:pt x="1285" y="578"/>
                      <a:pt x="1313" y="521"/>
                      <a:pt x="1313" y="464"/>
                    </a:cubicBezTo>
                    <a:cubicBezTo>
                      <a:pt x="1399" y="264"/>
                      <a:pt x="1085" y="93"/>
                      <a:pt x="943" y="65"/>
                    </a:cubicBezTo>
                    <a:cubicBezTo>
                      <a:pt x="857" y="22"/>
                      <a:pt x="757" y="0"/>
                      <a:pt x="6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7"/>
              <p:cNvSpPr/>
              <p:nvPr/>
            </p:nvSpPr>
            <p:spPr>
              <a:xfrm>
                <a:off x="984600" y="78438"/>
                <a:ext cx="242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732" extrusionOk="0">
                    <a:moveTo>
                      <a:pt x="452" y="1"/>
                    </a:moveTo>
                    <a:cubicBezTo>
                      <a:pt x="423" y="1"/>
                      <a:pt x="396" y="2"/>
                      <a:pt x="372" y="6"/>
                    </a:cubicBezTo>
                    <a:lnTo>
                      <a:pt x="286" y="34"/>
                    </a:lnTo>
                    <a:cubicBezTo>
                      <a:pt x="172" y="34"/>
                      <a:pt x="1" y="91"/>
                      <a:pt x="1" y="234"/>
                    </a:cubicBezTo>
                    <a:cubicBezTo>
                      <a:pt x="1" y="405"/>
                      <a:pt x="86" y="462"/>
                      <a:pt x="144" y="605"/>
                    </a:cubicBezTo>
                    <a:cubicBezTo>
                      <a:pt x="163" y="681"/>
                      <a:pt x="258" y="732"/>
                      <a:pt x="344" y="732"/>
                    </a:cubicBezTo>
                    <a:cubicBezTo>
                      <a:pt x="388" y="732"/>
                      <a:pt x="429" y="719"/>
                      <a:pt x="457" y="691"/>
                    </a:cubicBezTo>
                    <a:cubicBezTo>
                      <a:pt x="543" y="605"/>
                      <a:pt x="657" y="605"/>
                      <a:pt x="771" y="576"/>
                    </a:cubicBezTo>
                    <a:cubicBezTo>
                      <a:pt x="857" y="548"/>
                      <a:pt x="942" y="462"/>
                      <a:pt x="971" y="377"/>
                    </a:cubicBezTo>
                    <a:cubicBezTo>
                      <a:pt x="971" y="377"/>
                      <a:pt x="971" y="348"/>
                      <a:pt x="971" y="320"/>
                    </a:cubicBezTo>
                    <a:cubicBezTo>
                      <a:pt x="971" y="94"/>
                      <a:pt x="663" y="1"/>
                      <a:pt x="4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7"/>
              <p:cNvSpPr/>
              <p:nvPr/>
            </p:nvSpPr>
            <p:spPr>
              <a:xfrm>
                <a:off x="1126550" y="33663"/>
                <a:ext cx="348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21" extrusionOk="0">
                    <a:moveTo>
                      <a:pt x="581" y="0"/>
                    </a:moveTo>
                    <a:cubicBezTo>
                      <a:pt x="520" y="0"/>
                      <a:pt x="467" y="9"/>
                      <a:pt x="429" y="28"/>
                    </a:cubicBezTo>
                    <a:cubicBezTo>
                      <a:pt x="286" y="85"/>
                      <a:pt x="200" y="170"/>
                      <a:pt x="86" y="256"/>
                    </a:cubicBezTo>
                    <a:cubicBezTo>
                      <a:pt x="1" y="313"/>
                      <a:pt x="29" y="399"/>
                      <a:pt x="86" y="456"/>
                    </a:cubicBezTo>
                    <a:cubicBezTo>
                      <a:pt x="224" y="563"/>
                      <a:pt x="427" y="621"/>
                      <a:pt x="625" y="621"/>
                    </a:cubicBezTo>
                    <a:cubicBezTo>
                      <a:pt x="797" y="621"/>
                      <a:pt x="966" y="577"/>
                      <a:pt x="1085" y="484"/>
                    </a:cubicBezTo>
                    <a:cubicBezTo>
                      <a:pt x="1395" y="222"/>
                      <a:pt x="889" y="0"/>
                      <a:pt x="58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1325575" y="74538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226" y="1"/>
                    </a:moveTo>
                    <a:cubicBezTo>
                      <a:pt x="133" y="1"/>
                      <a:pt x="44" y="28"/>
                      <a:pt x="29" y="105"/>
                    </a:cubicBezTo>
                    <a:lnTo>
                      <a:pt x="29" y="133"/>
                    </a:lnTo>
                    <a:cubicBezTo>
                      <a:pt x="0" y="190"/>
                      <a:pt x="0" y="276"/>
                      <a:pt x="29" y="304"/>
                    </a:cubicBezTo>
                    <a:cubicBezTo>
                      <a:pt x="124" y="423"/>
                      <a:pt x="298" y="483"/>
                      <a:pt x="436" y="483"/>
                    </a:cubicBezTo>
                    <a:cubicBezTo>
                      <a:pt x="464" y="483"/>
                      <a:pt x="490" y="480"/>
                      <a:pt x="514" y="476"/>
                    </a:cubicBezTo>
                    <a:cubicBezTo>
                      <a:pt x="656" y="447"/>
                      <a:pt x="799" y="333"/>
                      <a:pt x="685" y="190"/>
                    </a:cubicBezTo>
                    <a:cubicBezTo>
                      <a:pt x="656" y="133"/>
                      <a:pt x="571" y="76"/>
                      <a:pt x="485" y="76"/>
                    </a:cubicBezTo>
                    <a:cubicBezTo>
                      <a:pt x="457" y="48"/>
                      <a:pt x="457" y="48"/>
                      <a:pt x="428" y="48"/>
                    </a:cubicBezTo>
                    <a:cubicBezTo>
                      <a:pt x="389" y="21"/>
                      <a:pt x="306" y="1"/>
                      <a:pt x="22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1232125" y="89338"/>
                <a:ext cx="364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2" extrusionOk="0">
                    <a:moveTo>
                      <a:pt x="661" y="0"/>
                    </a:moveTo>
                    <a:cubicBezTo>
                      <a:pt x="553" y="0"/>
                      <a:pt x="452" y="18"/>
                      <a:pt x="371" y="55"/>
                    </a:cubicBezTo>
                    <a:cubicBezTo>
                      <a:pt x="200" y="169"/>
                      <a:pt x="115" y="226"/>
                      <a:pt x="58" y="397"/>
                    </a:cubicBezTo>
                    <a:cubicBezTo>
                      <a:pt x="1" y="568"/>
                      <a:pt x="229" y="768"/>
                      <a:pt x="343" y="825"/>
                    </a:cubicBezTo>
                    <a:cubicBezTo>
                      <a:pt x="314" y="797"/>
                      <a:pt x="286" y="768"/>
                      <a:pt x="257" y="740"/>
                    </a:cubicBezTo>
                    <a:lnTo>
                      <a:pt x="257" y="740"/>
                    </a:lnTo>
                    <a:cubicBezTo>
                      <a:pt x="378" y="861"/>
                      <a:pt x="614" y="982"/>
                      <a:pt x="832" y="982"/>
                    </a:cubicBezTo>
                    <a:cubicBezTo>
                      <a:pt x="922" y="982"/>
                      <a:pt x="1010" y="961"/>
                      <a:pt x="1085" y="911"/>
                    </a:cubicBezTo>
                    <a:cubicBezTo>
                      <a:pt x="1256" y="882"/>
                      <a:pt x="1370" y="797"/>
                      <a:pt x="1427" y="625"/>
                    </a:cubicBezTo>
                    <a:cubicBezTo>
                      <a:pt x="1456" y="568"/>
                      <a:pt x="1456" y="483"/>
                      <a:pt x="1427" y="426"/>
                    </a:cubicBezTo>
                    <a:cubicBezTo>
                      <a:pt x="1342" y="150"/>
                      <a:pt x="974" y="0"/>
                      <a:pt x="6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7"/>
              <p:cNvSpPr/>
              <p:nvPr/>
            </p:nvSpPr>
            <p:spPr>
              <a:xfrm>
                <a:off x="1204300" y="-22087"/>
                <a:ext cx="464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143" extrusionOk="0">
                    <a:moveTo>
                      <a:pt x="631" y="1"/>
                    </a:moveTo>
                    <a:cubicBezTo>
                      <a:pt x="361" y="1"/>
                      <a:pt x="101" y="79"/>
                      <a:pt x="29" y="346"/>
                    </a:cubicBezTo>
                    <a:cubicBezTo>
                      <a:pt x="1" y="432"/>
                      <a:pt x="29" y="546"/>
                      <a:pt x="29" y="631"/>
                    </a:cubicBezTo>
                    <a:cubicBezTo>
                      <a:pt x="75" y="997"/>
                      <a:pt x="614" y="1143"/>
                      <a:pt x="988" y="1143"/>
                    </a:cubicBezTo>
                    <a:cubicBezTo>
                      <a:pt x="1082" y="1143"/>
                      <a:pt x="1165" y="1134"/>
                      <a:pt x="1228" y="1116"/>
                    </a:cubicBezTo>
                    <a:cubicBezTo>
                      <a:pt x="1570" y="1059"/>
                      <a:pt x="1855" y="831"/>
                      <a:pt x="1656" y="489"/>
                    </a:cubicBezTo>
                    <a:cubicBezTo>
                      <a:pt x="1542" y="261"/>
                      <a:pt x="1313" y="146"/>
                      <a:pt x="1085" y="61"/>
                    </a:cubicBezTo>
                    <a:cubicBezTo>
                      <a:pt x="957" y="29"/>
                      <a:pt x="792" y="1"/>
                      <a:pt x="63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7"/>
              <p:cNvSpPr/>
              <p:nvPr/>
            </p:nvSpPr>
            <p:spPr>
              <a:xfrm>
                <a:off x="1410450" y="106388"/>
                <a:ext cx="363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740" extrusionOk="0">
                    <a:moveTo>
                      <a:pt x="685" y="1"/>
                    </a:moveTo>
                    <a:cubicBezTo>
                      <a:pt x="257" y="1"/>
                      <a:pt x="1" y="400"/>
                      <a:pt x="429" y="628"/>
                    </a:cubicBezTo>
                    <a:cubicBezTo>
                      <a:pt x="526" y="689"/>
                      <a:pt x="738" y="740"/>
                      <a:pt x="938" y="740"/>
                    </a:cubicBezTo>
                    <a:cubicBezTo>
                      <a:pt x="1206" y="740"/>
                      <a:pt x="1452" y="649"/>
                      <a:pt x="1370" y="371"/>
                    </a:cubicBezTo>
                    <a:cubicBezTo>
                      <a:pt x="1370" y="371"/>
                      <a:pt x="1370" y="343"/>
                      <a:pt x="1370" y="343"/>
                    </a:cubicBezTo>
                    <a:cubicBezTo>
                      <a:pt x="1285" y="86"/>
                      <a:pt x="999" y="29"/>
                      <a:pt x="771" y="29"/>
                    </a:cubicBezTo>
                    <a:cubicBezTo>
                      <a:pt x="742" y="1"/>
                      <a:pt x="714" y="1"/>
                      <a:pt x="6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7"/>
              <p:cNvSpPr/>
              <p:nvPr/>
            </p:nvSpPr>
            <p:spPr>
              <a:xfrm>
                <a:off x="1381925" y="25613"/>
                <a:ext cx="214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518" extrusionOk="0">
                    <a:moveTo>
                      <a:pt x="375" y="1"/>
                    </a:moveTo>
                    <a:cubicBezTo>
                      <a:pt x="342" y="1"/>
                      <a:pt x="312" y="3"/>
                      <a:pt x="286" y="7"/>
                    </a:cubicBezTo>
                    <a:cubicBezTo>
                      <a:pt x="29" y="36"/>
                      <a:pt x="0" y="264"/>
                      <a:pt x="229" y="378"/>
                    </a:cubicBezTo>
                    <a:cubicBezTo>
                      <a:pt x="229" y="407"/>
                      <a:pt x="257" y="407"/>
                      <a:pt x="257" y="435"/>
                    </a:cubicBezTo>
                    <a:cubicBezTo>
                      <a:pt x="312" y="476"/>
                      <a:pt x="459" y="518"/>
                      <a:pt x="591" y="518"/>
                    </a:cubicBezTo>
                    <a:cubicBezTo>
                      <a:pt x="733" y="518"/>
                      <a:pt x="857" y="469"/>
                      <a:pt x="828" y="321"/>
                    </a:cubicBezTo>
                    <a:lnTo>
                      <a:pt x="799" y="293"/>
                    </a:lnTo>
                    <a:cubicBezTo>
                      <a:pt x="823" y="75"/>
                      <a:pt x="560" y="1"/>
                      <a:pt x="3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7"/>
              <p:cNvSpPr/>
              <p:nvPr/>
            </p:nvSpPr>
            <p:spPr>
              <a:xfrm>
                <a:off x="2092975" y="248338"/>
                <a:ext cx="65650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3" extrusionOk="0">
                    <a:moveTo>
                      <a:pt x="1112" y="0"/>
                    </a:moveTo>
                    <a:cubicBezTo>
                      <a:pt x="825" y="0"/>
                      <a:pt x="535" y="62"/>
                      <a:pt x="315" y="219"/>
                    </a:cubicBezTo>
                    <a:cubicBezTo>
                      <a:pt x="58" y="419"/>
                      <a:pt x="1" y="733"/>
                      <a:pt x="201" y="990"/>
                    </a:cubicBezTo>
                    <a:cubicBezTo>
                      <a:pt x="478" y="1372"/>
                      <a:pt x="978" y="1553"/>
                      <a:pt x="1467" y="1553"/>
                    </a:cubicBezTo>
                    <a:cubicBezTo>
                      <a:pt x="1783" y="1553"/>
                      <a:pt x="2095" y="1478"/>
                      <a:pt x="2341" y="1332"/>
                    </a:cubicBezTo>
                    <a:cubicBezTo>
                      <a:pt x="2626" y="1161"/>
                      <a:pt x="2626" y="819"/>
                      <a:pt x="2455" y="590"/>
                    </a:cubicBezTo>
                    <a:cubicBezTo>
                      <a:pt x="2312" y="334"/>
                      <a:pt x="2055" y="219"/>
                      <a:pt x="1798" y="105"/>
                    </a:cubicBezTo>
                    <a:lnTo>
                      <a:pt x="1770" y="105"/>
                    </a:lnTo>
                    <a:cubicBezTo>
                      <a:pt x="1578" y="41"/>
                      <a:pt x="1346" y="0"/>
                      <a:pt x="11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2198550" y="273563"/>
                <a:ext cx="4747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874" extrusionOk="0">
                    <a:moveTo>
                      <a:pt x="773" y="0"/>
                    </a:moveTo>
                    <a:cubicBezTo>
                      <a:pt x="560" y="0"/>
                      <a:pt x="361" y="69"/>
                      <a:pt x="257" y="238"/>
                    </a:cubicBezTo>
                    <a:cubicBezTo>
                      <a:pt x="1" y="580"/>
                      <a:pt x="600" y="808"/>
                      <a:pt x="828" y="865"/>
                    </a:cubicBezTo>
                    <a:lnTo>
                      <a:pt x="885" y="865"/>
                    </a:lnTo>
                    <a:cubicBezTo>
                      <a:pt x="917" y="871"/>
                      <a:pt x="952" y="873"/>
                      <a:pt x="989" y="873"/>
                    </a:cubicBezTo>
                    <a:cubicBezTo>
                      <a:pt x="1350" y="873"/>
                      <a:pt x="1898" y="628"/>
                      <a:pt x="1484" y="266"/>
                    </a:cubicBezTo>
                    <a:lnTo>
                      <a:pt x="1456" y="238"/>
                    </a:lnTo>
                    <a:cubicBezTo>
                      <a:pt x="1301" y="98"/>
                      <a:pt x="1027" y="0"/>
                      <a:pt x="77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2246350" y="213838"/>
                <a:ext cx="32125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6" extrusionOk="0">
                    <a:moveTo>
                      <a:pt x="570" y="1"/>
                    </a:moveTo>
                    <a:cubicBezTo>
                      <a:pt x="469" y="1"/>
                      <a:pt x="365" y="20"/>
                      <a:pt x="257" y="59"/>
                    </a:cubicBezTo>
                    <a:cubicBezTo>
                      <a:pt x="114" y="116"/>
                      <a:pt x="0" y="230"/>
                      <a:pt x="57" y="373"/>
                    </a:cubicBezTo>
                    <a:cubicBezTo>
                      <a:pt x="86" y="487"/>
                      <a:pt x="114" y="601"/>
                      <a:pt x="172" y="686"/>
                    </a:cubicBezTo>
                    <a:cubicBezTo>
                      <a:pt x="229" y="743"/>
                      <a:pt x="286" y="772"/>
                      <a:pt x="286" y="858"/>
                    </a:cubicBezTo>
                    <a:cubicBezTo>
                      <a:pt x="319" y="941"/>
                      <a:pt x="430" y="985"/>
                      <a:pt x="533" y="985"/>
                    </a:cubicBezTo>
                    <a:cubicBezTo>
                      <a:pt x="607" y="985"/>
                      <a:pt x="678" y="962"/>
                      <a:pt x="714" y="915"/>
                    </a:cubicBezTo>
                    <a:cubicBezTo>
                      <a:pt x="799" y="829"/>
                      <a:pt x="942" y="829"/>
                      <a:pt x="1028" y="772"/>
                    </a:cubicBezTo>
                    <a:cubicBezTo>
                      <a:pt x="1085" y="715"/>
                      <a:pt x="1142" y="629"/>
                      <a:pt x="1199" y="572"/>
                    </a:cubicBezTo>
                    <a:cubicBezTo>
                      <a:pt x="1284" y="458"/>
                      <a:pt x="1199" y="258"/>
                      <a:pt x="1113" y="201"/>
                    </a:cubicBezTo>
                    <a:cubicBezTo>
                      <a:pt x="944" y="70"/>
                      <a:pt x="763" y="1"/>
                      <a:pt x="57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2122950" y="90363"/>
                <a:ext cx="414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21" extrusionOk="0">
                    <a:moveTo>
                      <a:pt x="532" y="0"/>
                    </a:moveTo>
                    <a:cubicBezTo>
                      <a:pt x="315" y="0"/>
                      <a:pt x="104" y="83"/>
                      <a:pt x="29" y="290"/>
                    </a:cubicBezTo>
                    <a:lnTo>
                      <a:pt x="0" y="376"/>
                    </a:lnTo>
                    <a:cubicBezTo>
                      <a:pt x="0" y="404"/>
                      <a:pt x="0" y="433"/>
                      <a:pt x="0" y="461"/>
                    </a:cubicBezTo>
                    <a:cubicBezTo>
                      <a:pt x="0" y="490"/>
                      <a:pt x="0" y="518"/>
                      <a:pt x="0" y="547"/>
                    </a:cubicBezTo>
                    <a:cubicBezTo>
                      <a:pt x="57" y="661"/>
                      <a:pt x="229" y="746"/>
                      <a:pt x="371" y="832"/>
                    </a:cubicBezTo>
                    <a:cubicBezTo>
                      <a:pt x="400" y="832"/>
                      <a:pt x="400" y="832"/>
                      <a:pt x="428" y="861"/>
                    </a:cubicBezTo>
                    <a:lnTo>
                      <a:pt x="457" y="861"/>
                    </a:lnTo>
                    <a:cubicBezTo>
                      <a:pt x="514" y="889"/>
                      <a:pt x="571" y="889"/>
                      <a:pt x="599" y="889"/>
                    </a:cubicBezTo>
                    <a:cubicBezTo>
                      <a:pt x="676" y="911"/>
                      <a:pt x="748" y="920"/>
                      <a:pt x="817" y="920"/>
                    </a:cubicBezTo>
                    <a:cubicBezTo>
                      <a:pt x="930" y="920"/>
                      <a:pt x="1036" y="896"/>
                      <a:pt x="1142" y="861"/>
                    </a:cubicBezTo>
                    <a:cubicBezTo>
                      <a:pt x="1655" y="661"/>
                      <a:pt x="1284" y="233"/>
                      <a:pt x="942" y="90"/>
                    </a:cubicBezTo>
                    <a:cubicBezTo>
                      <a:pt x="913" y="90"/>
                      <a:pt x="885" y="90"/>
                      <a:pt x="856" y="62"/>
                    </a:cubicBezTo>
                    <a:cubicBezTo>
                      <a:pt x="759" y="23"/>
                      <a:pt x="645" y="0"/>
                      <a:pt x="5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2023075" y="57563"/>
                <a:ext cx="335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0" extrusionOk="0">
                    <a:moveTo>
                      <a:pt x="581" y="0"/>
                    </a:moveTo>
                    <a:cubicBezTo>
                      <a:pt x="444" y="0"/>
                      <a:pt x="309" y="37"/>
                      <a:pt x="201" y="118"/>
                    </a:cubicBezTo>
                    <a:cubicBezTo>
                      <a:pt x="1" y="261"/>
                      <a:pt x="172" y="489"/>
                      <a:pt x="343" y="603"/>
                    </a:cubicBezTo>
                    <a:cubicBezTo>
                      <a:pt x="464" y="664"/>
                      <a:pt x="608" y="700"/>
                      <a:pt x="751" y="700"/>
                    </a:cubicBezTo>
                    <a:cubicBezTo>
                      <a:pt x="879" y="700"/>
                      <a:pt x="1006" y="671"/>
                      <a:pt x="1114" y="603"/>
                    </a:cubicBezTo>
                    <a:cubicBezTo>
                      <a:pt x="1342" y="432"/>
                      <a:pt x="1171" y="204"/>
                      <a:pt x="999" y="118"/>
                    </a:cubicBezTo>
                    <a:cubicBezTo>
                      <a:pt x="880" y="44"/>
                      <a:pt x="730" y="0"/>
                      <a:pt x="58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013100" y="135838"/>
                <a:ext cx="292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754" extrusionOk="0">
                    <a:moveTo>
                      <a:pt x="502" y="0"/>
                    </a:moveTo>
                    <a:cubicBezTo>
                      <a:pt x="440" y="0"/>
                      <a:pt x="377" y="27"/>
                      <a:pt x="314" y="69"/>
                    </a:cubicBezTo>
                    <a:cubicBezTo>
                      <a:pt x="229" y="126"/>
                      <a:pt x="257" y="240"/>
                      <a:pt x="200" y="297"/>
                    </a:cubicBezTo>
                    <a:cubicBezTo>
                      <a:pt x="0" y="525"/>
                      <a:pt x="457" y="725"/>
                      <a:pt x="600" y="753"/>
                    </a:cubicBezTo>
                    <a:cubicBezTo>
                      <a:pt x="799" y="753"/>
                      <a:pt x="1170" y="725"/>
                      <a:pt x="1142" y="440"/>
                    </a:cubicBezTo>
                    <a:cubicBezTo>
                      <a:pt x="1085" y="183"/>
                      <a:pt x="828" y="40"/>
                      <a:pt x="571" y="12"/>
                    </a:cubicBezTo>
                    <a:cubicBezTo>
                      <a:pt x="548" y="4"/>
                      <a:pt x="525" y="0"/>
                      <a:pt x="50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1937475" y="193038"/>
                <a:ext cx="309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29" extrusionOk="0">
                    <a:moveTo>
                      <a:pt x="531" y="0"/>
                    </a:moveTo>
                    <a:cubicBezTo>
                      <a:pt x="424" y="0"/>
                      <a:pt x="319" y="30"/>
                      <a:pt x="258" y="92"/>
                    </a:cubicBezTo>
                    <a:cubicBezTo>
                      <a:pt x="144" y="234"/>
                      <a:pt x="1" y="263"/>
                      <a:pt x="1" y="463"/>
                    </a:cubicBezTo>
                    <a:cubicBezTo>
                      <a:pt x="16" y="771"/>
                      <a:pt x="397" y="929"/>
                      <a:pt x="722" y="929"/>
                    </a:cubicBezTo>
                    <a:cubicBezTo>
                      <a:pt x="999" y="929"/>
                      <a:pt x="1236" y="813"/>
                      <a:pt x="1171" y="577"/>
                    </a:cubicBezTo>
                    <a:cubicBezTo>
                      <a:pt x="1114" y="377"/>
                      <a:pt x="971" y="320"/>
                      <a:pt x="885" y="149"/>
                    </a:cubicBezTo>
                    <a:cubicBezTo>
                      <a:pt x="821" y="52"/>
                      <a:pt x="673" y="0"/>
                      <a:pt x="53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65300" y="288188"/>
                <a:ext cx="17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79" extrusionOk="0">
                    <a:moveTo>
                      <a:pt x="239" y="0"/>
                    </a:moveTo>
                    <a:cubicBezTo>
                      <a:pt x="148" y="0"/>
                      <a:pt x="58" y="25"/>
                      <a:pt x="58" y="109"/>
                    </a:cubicBezTo>
                    <a:cubicBezTo>
                      <a:pt x="58" y="109"/>
                      <a:pt x="58" y="138"/>
                      <a:pt x="58" y="138"/>
                    </a:cubicBezTo>
                    <a:cubicBezTo>
                      <a:pt x="1" y="252"/>
                      <a:pt x="58" y="337"/>
                      <a:pt x="172" y="394"/>
                    </a:cubicBezTo>
                    <a:cubicBezTo>
                      <a:pt x="238" y="427"/>
                      <a:pt x="388" y="479"/>
                      <a:pt x="515" y="479"/>
                    </a:cubicBezTo>
                    <a:cubicBezTo>
                      <a:pt x="609" y="479"/>
                      <a:pt x="690" y="451"/>
                      <a:pt x="714" y="366"/>
                    </a:cubicBezTo>
                    <a:lnTo>
                      <a:pt x="714" y="337"/>
                    </a:lnTo>
                    <a:cubicBezTo>
                      <a:pt x="714" y="337"/>
                      <a:pt x="714" y="337"/>
                      <a:pt x="714" y="309"/>
                    </a:cubicBezTo>
                    <a:cubicBezTo>
                      <a:pt x="714" y="309"/>
                      <a:pt x="714" y="309"/>
                      <a:pt x="714" y="280"/>
                    </a:cubicBezTo>
                    <a:cubicBezTo>
                      <a:pt x="685" y="166"/>
                      <a:pt x="486" y="81"/>
                      <a:pt x="400" y="24"/>
                    </a:cubicBezTo>
                    <a:cubicBezTo>
                      <a:pt x="365" y="12"/>
                      <a:pt x="302" y="0"/>
                      <a:pt x="23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2140225" y="166113"/>
                <a:ext cx="7527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182" extrusionOk="0">
                    <a:moveTo>
                      <a:pt x="1221" y="0"/>
                    </a:moveTo>
                    <a:cubicBezTo>
                      <a:pt x="1009" y="0"/>
                      <a:pt x="814" y="43"/>
                      <a:pt x="679" y="142"/>
                    </a:cubicBezTo>
                    <a:cubicBezTo>
                      <a:pt x="0" y="617"/>
                      <a:pt x="1062" y="1182"/>
                      <a:pt x="1843" y="1182"/>
                    </a:cubicBezTo>
                    <a:cubicBezTo>
                      <a:pt x="2047" y="1182"/>
                      <a:pt x="2232" y="1143"/>
                      <a:pt x="2362" y="1055"/>
                    </a:cubicBezTo>
                    <a:cubicBezTo>
                      <a:pt x="3011" y="563"/>
                      <a:pt x="1994" y="0"/>
                      <a:pt x="12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7"/>
              <p:cNvSpPr/>
              <p:nvPr/>
            </p:nvSpPr>
            <p:spPr>
              <a:xfrm>
                <a:off x="1857600" y="226513"/>
                <a:ext cx="385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2" extrusionOk="0">
                    <a:moveTo>
                      <a:pt x="662" y="0"/>
                    </a:moveTo>
                    <a:cubicBezTo>
                      <a:pt x="471" y="0"/>
                      <a:pt x="293" y="43"/>
                      <a:pt x="200" y="122"/>
                    </a:cubicBezTo>
                    <a:cubicBezTo>
                      <a:pt x="86" y="236"/>
                      <a:pt x="0" y="294"/>
                      <a:pt x="29" y="493"/>
                    </a:cubicBezTo>
                    <a:cubicBezTo>
                      <a:pt x="57" y="807"/>
                      <a:pt x="599" y="921"/>
                      <a:pt x="828" y="921"/>
                    </a:cubicBezTo>
                    <a:lnTo>
                      <a:pt x="856" y="921"/>
                    </a:lnTo>
                    <a:cubicBezTo>
                      <a:pt x="1085" y="921"/>
                      <a:pt x="1541" y="807"/>
                      <a:pt x="1455" y="493"/>
                    </a:cubicBezTo>
                    <a:cubicBezTo>
                      <a:pt x="1427" y="465"/>
                      <a:pt x="1427" y="436"/>
                      <a:pt x="1427" y="408"/>
                    </a:cubicBezTo>
                    <a:cubicBezTo>
                      <a:pt x="1427" y="322"/>
                      <a:pt x="1370" y="236"/>
                      <a:pt x="1256" y="179"/>
                    </a:cubicBezTo>
                    <a:cubicBezTo>
                      <a:pt x="1118" y="57"/>
                      <a:pt x="882" y="0"/>
                      <a:pt x="6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7"/>
              <p:cNvSpPr/>
              <p:nvPr/>
            </p:nvSpPr>
            <p:spPr>
              <a:xfrm>
                <a:off x="1817650" y="119363"/>
                <a:ext cx="357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986" extrusionOk="0">
                    <a:moveTo>
                      <a:pt x="646" y="0"/>
                    </a:moveTo>
                    <a:cubicBezTo>
                      <a:pt x="591" y="0"/>
                      <a:pt x="537" y="5"/>
                      <a:pt x="486" y="14"/>
                    </a:cubicBezTo>
                    <a:cubicBezTo>
                      <a:pt x="286" y="71"/>
                      <a:pt x="1" y="243"/>
                      <a:pt x="200" y="471"/>
                    </a:cubicBezTo>
                    <a:cubicBezTo>
                      <a:pt x="286" y="585"/>
                      <a:pt x="343" y="642"/>
                      <a:pt x="457" y="699"/>
                    </a:cubicBezTo>
                    <a:cubicBezTo>
                      <a:pt x="486" y="756"/>
                      <a:pt x="543" y="813"/>
                      <a:pt x="600" y="870"/>
                    </a:cubicBezTo>
                    <a:cubicBezTo>
                      <a:pt x="664" y="951"/>
                      <a:pt x="774" y="986"/>
                      <a:pt x="883" y="986"/>
                    </a:cubicBezTo>
                    <a:cubicBezTo>
                      <a:pt x="967" y="986"/>
                      <a:pt x="1051" y="965"/>
                      <a:pt x="1113" y="927"/>
                    </a:cubicBezTo>
                    <a:cubicBezTo>
                      <a:pt x="1199" y="870"/>
                      <a:pt x="1256" y="785"/>
                      <a:pt x="1284" y="699"/>
                    </a:cubicBezTo>
                    <a:cubicBezTo>
                      <a:pt x="1342" y="671"/>
                      <a:pt x="1427" y="528"/>
                      <a:pt x="1370" y="442"/>
                    </a:cubicBezTo>
                    <a:cubicBezTo>
                      <a:pt x="1370" y="442"/>
                      <a:pt x="1370" y="414"/>
                      <a:pt x="1342" y="385"/>
                    </a:cubicBezTo>
                    <a:cubicBezTo>
                      <a:pt x="1222" y="123"/>
                      <a:pt x="924" y="0"/>
                      <a:pt x="6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7"/>
              <p:cNvSpPr/>
              <p:nvPr/>
            </p:nvSpPr>
            <p:spPr>
              <a:xfrm>
                <a:off x="1763450" y="293488"/>
                <a:ext cx="4022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958" extrusionOk="0">
                    <a:moveTo>
                      <a:pt x="710" y="0"/>
                    </a:moveTo>
                    <a:cubicBezTo>
                      <a:pt x="605" y="0"/>
                      <a:pt x="502" y="14"/>
                      <a:pt x="400" y="40"/>
                    </a:cubicBezTo>
                    <a:lnTo>
                      <a:pt x="314" y="68"/>
                    </a:lnTo>
                    <a:cubicBezTo>
                      <a:pt x="143" y="125"/>
                      <a:pt x="0" y="297"/>
                      <a:pt x="57" y="496"/>
                    </a:cubicBezTo>
                    <a:cubicBezTo>
                      <a:pt x="114" y="696"/>
                      <a:pt x="342" y="839"/>
                      <a:pt x="542" y="896"/>
                    </a:cubicBezTo>
                    <a:cubicBezTo>
                      <a:pt x="652" y="932"/>
                      <a:pt x="803" y="957"/>
                      <a:pt x="955" y="957"/>
                    </a:cubicBezTo>
                    <a:cubicBezTo>
                      <a:pt x="1278" y="957"/>
                      <a:pt x="1608" y="845"/>
                      <a:pt x="1569" y="496"/>
                    </a:cubicBezTo>
                    <a:cubicBezTo>
                      <a:pt x="1569" y="468"/>
                      <a:pt x="1569" y="468"/>
                      <a:pt x="1569" y="439"/>
                    </a:cubicBezTo>
                    <a:cubicBezTo>
                      <a:pt x="1541" y="240"/>
                      <a:pt x="1255" y="97"/>
                      <a:pt x="1113" y="68"/>
                    </a:cubicBezTo>
                    <a:cubicBezTo>
                      <a:pt x="971" y="21"/>
                      <a:pt x="839" y="0"/>
                      <a:pt x="71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7"/>
              <p:cNvSpPr/>
              <p:nvPr/>
            </p:nvSpPr>
            <p:spPr>
              <a:xfrm>
                <a:off x="3003175" y="-117112"/>
                <a:ext cx="278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47" extrusionOk="0">
                    <a:moveTo>
                      <a:pt x="399" y="1"/>
                    </a:moveTo>
                    <a:cubicBezTo>
                      <a:pt x="0" y="86"/>
                      <a:pt x="114" y="457"/>
                      <a:pt x="457" y="571"/>
                    </a:cubicBezTo>
                    <a:cubicBezTo>
                      <a:pt x="485" y="571"/>
                      <a:pt x="542" y="600"/>
                      <a:pt x="571" y="600"/>
                    </a:cubicBezTo>
                    <a:cubicBezTo>
                      <a:pt x="637" y="626"/>
                      <a:pt x="727" y="647"/>
                      <a:pt x="811" y="647"/>
                    </a:cubicBezTo>
                    <a:cubicBezTo>
                      <a:pt x="908" y="647"/>
                      <a:pt x="997" y="619"/>
                      <a:pt x="1027" y="543"/>
                    </a:cubicBezTo>
                    <a:cubicBezTo>
                      <a:pt x="1056" y="514"/>
                      <a:pt x="1056" y="486"/>
                      <a:pt x="1084" y="457"/>
                    </a:cubicBezTo>
                    <a:cubicBezTo>
                      <a:pt x="1113" y="400"/>
                      <a:pt x="1113" y="372"/>
                      <a:pt x="1113" y="343"/>
                    </a:cubicBezTo>
                    <a:cubicBezTo>
                      <a:pt x="1113" y="315"/>
                      <a:pt x="1113" y="315"/>
                      <a:pt x="1113" y="286"/>
                    </a:cubicBezTo>
                    <a:cubicBezTo>
                      <a:pt x="1113" y="286"/>
                      <a:pt x="1113" y="258"/>
                      <a:pt x="1084" y="258"/>
                    </a:cubicBezTo>
                    <a:cubicBezTo>
                      <a:pt x="1084" y="229"/>
                      <a:pt x="1056" y="200"/>
                      <a:pt x="1056" y="172"/>
                    </a:cubicBezTo>
                    <a:lnTo>
                      <a:pt x="1027" y="172"/>
                    </a:lnTo>
                    <a:cubicBezTo>
                      <a:pt x="970" y="115"/>
                      <a:pt x="856" y="58"/>
                      <a:pt x="742" y="29"/>
                    </a:cubicBezTo>
                    <a:cubicBezTo>
                      <a:pt x="656" y="1"/>
                      <a:pt x="599" y="1"/>
                      <a:pt x="5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2931025" y="-200437"/>
                <a:ext cx="352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822" extrusionOk="0">
                    <a:moveTo>
                      <a:pt x="419" y="0"/>
                    </a:moveTo>
                    <a:cubicBezTo>
                      <a:pt x="201" y="0"/>
                      <a:pt x="1" y="70"/>
                      <a:pt x="33" y="309"/>
                    </a:cubicBezTo>
                    <a:cubicBezTo>
                      <a:pt x="61" y="338"/>
                      <a:pt x="61" y="366"/>
                      <a:pt x="61" y="366"/>
                    </a:cubicBezTo>
                    <a:cubicBezTo>
                      <a:pt x="90" y="509"/>
                      <a:pt x="290" y="623"/>
                      <a:pt x="404" y="680"/>
                    </a:cubicBezTo>
                    <a:cubicBezTo>
                      <a:pt x="518" y="709"/>
                      <a:pt x="632" y="709"/>
                      <a:pt x="718" y="766"/>
                    </a:cubicBezTo>
                    <a:cubicBezTo>
                      <a:pt x="768" y="791"/>
                      <a:pt x="916" y="821"/>
                      <a:pt x="1057" y="821"/>
                    </a:cubicBezTo>
                    <a:cubicBezTo>
                      <a:pt x="1239" y="821"/>
                      <a:pt x="1409" y="771"/>
                      <a:pt x="1345" y="595"/>
                    </a:cubicBezTo>
                    <a:cubicBezTo>
                      <a:pt x="1260" y="395"/>
                      <a:pt x="1060" y="195"/>
                      <a:pt x="860" y="81"/>
                    </a:cubicBezTo>
                    <a:cubicBezTo>
                      <a:pt x="772" y="43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2864775" y="-131237"/>
                <a:ext cx="280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38" extrusionOk="0">
                    <a:moveTo>
                      <a:pt x="544" y="1"/>
                    </a:moveTo>
                    <a:cubicBezTo>
                      <a:pt x="473" y="1"/>
                      <a:pt x="403" y="16"/>
                      <a:pt x="343" y="52"/>
                    </a:cubicBezTo>
                    <a:cubicBezTo>
                      <a:pt x="258" y="81"/>
                      <a:pt x="172" y="109"/>
                      <a:pt x="115" y="195"/>
                    </a:cubicBezTo>
                    <a:cubicBezTo>
                      <a:pt x="1" y="338"/>
                      <a:pt x="143" y="509"/>
                      <a:pt x="286" y="566"/>
                    </a:cubicBezTo>
                    <a:cubicBezTo>
                      <a:pt x="346" y="602"/>
                      <a:pt x="512" y="638"/>
                      <a:pt x="675" y="638"/>
                    </a:cubicBezTo>
                    <a:cubicBezTo>
                      <a:pt x="901" y="638"/>
                      <a:pt x="1123" y="569"/>
                      <a:pt x="1056" y="338"/>
                    </a:cubicBezTo>
                    <a:cubicBezTo>
                      <a:pt x="999" y="223"/>
                      <a:pt x="914" y="166"/>
                      <a:pt x="828" y="81"/>
                    </a:cubicBezTo>
                    <a:cubicBezTo>
                      <a:pt x="745" y="31"/>
                      <a:pt x="643" y="1"/>
                      <a:pt x="5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2780850" y="-224537"/>
                <a:ext cx="318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19" extrusionOk="0">
                    <a:moveTo>
                      <a:pt x="466" y="1"/>
                    </a:moveTo>
                    <a:cubicBezTo>
                      <a:pt x="234" y="1"/>
                      <a:pt x="0" y="87"/>
                      <a:pt x="20" y="360"/>
                    </a:cubicBezTo>
                    <a:cubicBezTo>
                      <a:pt x="20" y="360"/>
                      <a:pt x="20" y="389"/>
                      <a:pt x="48" y="417"/>
                    </a:cubicBezTo>
                    <a:cubicBezTo>
                      <a:pt x="111" y="607"/>
                      <a:pt x="376" y="718"/>
                      <a:pt x="613" y="718"/>
                    </a:cubicBezTo>
                    <a:cubicBezTo>
                      <a:pt x="698" y="718"/>
                      <a:pt x="779" y="704"/>
                      <a:pt x="847" y="674"/>
                    </a:cubicBezTo>
                    <a:lnTo>
                      <a:pt x="790" y="674"/>
                    </a:lnTo>
                    <a:cubicBezTo>
                      <a:pt x="1275" y="589"/>
                      <a:pt x="1132" y="189"/>
                      <a:pt x="761" y="46"/>
                    </a:cubicBezTo>
                    <a:cubicBezTo>
                      <a:pt x="680" y="19"/>
                      <a:pt x="573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2367600" y="-351787"/>
                <a:ext cx="456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1" extrusionOk="0">
                    <a:moveTo>
                      <a:pt x="914" y="1"/>
                    </a:moveTo>
                    <a:cubicBezTo>
                      <a:pt x="629" y="29"/>
                      <a:pt x="372" y="86"/>
                      <a:pt x="172" y="315"/>
                    </a:cubicBezTo>
                    <a:cubicBezTo>
                      <a:pt x="1" y="543"/>
                      <a:pt x="286" y="828"/>
                      <a:pt x="457" y="914"/>
                    </a:cubicBezTo>
                    <a:cubicBezTo>
                      <a:pt x="631" y="1018"/>
                      <a:pt x="848" y="1080"/>
                      <a:pt x="1062" y="1080"/>
                    </a:cubicBezTo>
                    <a:cubicBezTo>
                      <a:pt x="1198" y="1080"/>
                      <a:pt x="1334" y="1055"/>
                      <a:pt x="1456" y="999"/>
                    </a:cubicBezTo>
                    <a:cubicBezTo>
                      <a:pt x="1542" y="971"/>
                      <a:pt x="1599" y="942"/>
                      <a:pt x="1656" y="885"/>
                    </a:cubicBezTo>
                    <a:cubicBezTo>
                      <a:pt x="1741" y="828"/>
                      <a:pt x="1798" y="743"/>
                      <a:pt x="1827" y="657"/>
                    </a:cubicBezTo>
                    <a:cubicBezTo>
                      <a:pt x="1827" y="657"/>
                      <a:pt x="1827" y="628"/>
                      <a:pt x="1827" y="628"/>
                    </a:cubicBezTo>
                    <a:cubicBezTo>
                      <a:pt x="1798" y="200"/>
                      <a:pt x="1285" y="1"/>
                      <a:pt x="9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2625100" y="270488"/>
                <a:ext cx="4212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038" extrusionOk="0">
                    <a:moveTo>
                      <a:pt x="663" y="1"/>
                    </a:moveTo>
                    <a:cubicBezTo>
                      <a:pt x="596" y="1"/>
                      <a:pt x="527" y="7"/>
                      <a:pt x="457" y="18"/>
                    </a:cubicBezTo>
                    <a:cubicBezTo>
                      <a:pt x="315" y="47"/>
                      <a:pt x="58" y="161"/>
                      <a:pt x="29" y="361"/>
                    </a:cubicBezTo>
                    <a:cubicBezTo>
                      <a:pt x="1" y="560"/>
                      <a:pt x="115" y="674"/>
                      <a:pt x="258" y="789"/>
                    </a:cubicBezTo>
                    <a:cubicBezTo>
                      <a:pt x="432" y="963"/>
                      <a:pt x="706" y="1037"/>
                      <a:pt x="953" y="1037"/>
                    </a:cubicBezTo>
                    <a:cubicBezTo>
                      <a:pt x="1030" y="1037"/>
                      <a:pt x="1103" y="1030"/>
                      <a:pt x="1171" y="1017"/>
                    </a:cubicBezTo>
                    <a:cubicBezTo>
                      <a:pt x="1371" y="988"/>
                      <a:pt x="1684" y="817"/>
                      <a:pt x="1599" y="560"/>
                    </a:cubicBezTo>
                    <a:cubicBezTo>
                      <a:pt x="1542" y="418"/>
                      <a:pt x="1485" y="332"/>
                      <a:pt x="1371" y="246"/>
                    </a:cubicBezTo>
                    <a:cubicBezTo>
                      <a:pt x="1166" y="88"/>
                      <a:pt x="926" y="1"/>
                      <a:pt x="6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2763500" y="243113"/>
                <a:ext cx="257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08" extrusionOk="0">
                    <a:moveTo>
                      <a:pt x="257" y="0"/>
                    </a:moveTo>
                    <a:cubicBezTo>
                      <a:pt x="171" y="0"/>
                      <a:pt x="86" y="29"/>
                      <a:pt x="0" y="58"/>
                    </a:cubicBezTo>
                    <a:cubicBezTo>
                      <a:pt x="0" y="229"/>
                      <a:pt x="29" y="428"/>
                      <a:pt x="29" y="600"/>
                    </a:cubicBezTo>
                    <a:cubicBezTo>
                      <a:pt x="154" y="662"/>
                      <a:pt x="305" y="708"/>
                      <a:pt x="453" y="708"/>
                    </a:cubicBezTo>
                    <a:cubicBezTo>
                      <a:pt x="576" y="708"/>
                      <a:pt x="696" y="677"/>
                      <a:pt x="799" y="600"/>
                    </a:cubicBezTo>
                    <a:cubicBezTo>
                      <a:pt x="1027" y="428"/>
                      <a:pt x="856" y="200"/>
                      <a:pt x="685" y="115"/>
                    </a:cubicBezTo>
                    <a:cubicBezTo>
                      <a:pt x="542" y="29"/>
                      <a:pt x="400" y="0"/>
                      <a:pt x="2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2674325" y="142538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0"/>
                      <a:pt x="58" y="0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2659350" y="128138"/>
                <a:ext cx="282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577" extrusionOk="0">
                    <a:moveTo>
                      <a:pt x="428" y="1"/>
                    </a:moveTo>
                    <a:cubicBezTo>
                      <a:pt x="396" y="1"/>
                      <a:pt x="366" y="2"/>
                      <a:pt x="343" y="6"/>
                    </a:cubicBezTo>
                    <a:lnTo>
                      <a:pt x="314" y="6"/>
                    </a:lnTo>
                    <a:cubicBezTo>
                      <a:pt x="172" y="6"/>
                      <a:pt x="1" y="120"/>
                      <a:pt x="29" y="291"/>
                    </a:cubicBezTo>
                    <a:cubicBezTo>
                      <a:pt x="86" y="462"/>
                      <a:pt x="286" y="548"/>
                      <a:pt x="457" y="548"/>
                    </a:cubicBezTo>
                    <a:cubicBezTo>
                      <a:pt x="514" y="576"/>
                      <a:pt x="543" y="576"/>
                      <a:pt x="600" y="576"/>
                    </a:cubicBezTo>
                    <a:lnTo>
                      <a:pt x="657" y="576"/>
                    </a:lnTo>
                    <a:cubicBezTo>
                      <a:pt x="799" y="576"/>
                      <a:pt x="1028" y="576"/>
                      <a:pt x="1028" y="405"/>
                    </a:cubicBezTo>
                    <a:cubicBezTo>
                      <a:pt x="1028" y="405"/>
                      <a:pt x="1028" y="377"/>
                      <a:pt x="1028" y="377"/>
                    </a:cubicBezTo>
                    <a:cubicBezTo>
                      <a:pt x="1128" y="100"/>
                      <a:pt x="674" y="1"/>
                      <a:pt x="4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2643175" y="212788"/>
                <a:ext cx="306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49" extrusionOk="0">
                    <a:moveTo>
                      <a:pt x="378" y="0"/>
                    </a:moveTo>
                    <a:cubicBezTo>
                      <a:pt x="190" y="0"/>
                      <a:pt x="29" y="70"/>
                      <a:pt x="20" y="243"/>
                    </a:cubicBezTo>
                    <a:lnTo>
                      <a:pt x="20" y="272"/>
                    </a:lnTo>
                    <a:cubicBezTo>
                      <a:pt x="0" y="508"/>
                      <a:pt x="318" y="649"/>
                      <a:pt x="593" y="649"/>
                    </a:cubicBezTo>
                    <a:cubicBezTo>
                      <a:pt x="717" y="649"/>
                      <a:pt x="833" y="620"/>
                      <a:pt x="904" y="557"/>
                    </a:cubicBezTo>
                    <a:cubicBezTo>
                      <a:pt x="904" y="557"/>
                      <a:pt x="904" y="557"/>
                      <a:pt x="904" y="529"/>
                    </a:cubicBezTo>
                    <a:cubicBezTo>
                      <a:pt x="1225" y="264"/>
                      <a:pt x="747" y="0"/>
                      <a:pt x="3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2543075" y="225088"/>
                <a:ext cx="371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926" extrusionOk="0">
                    <a:moveTo>
                      <a:pt x="671" y="0"/>
                    </a:moveTo>
                    <a:cubicBezTo>
                      <a:pt x="479" y="0"/>
                      <a:pt x="301" y="42"/>
                      <a:pt x="200" y="122"/>
                    </a:cubicBezTo>
                    <a:cubicBezTo>
                      <a:pt x="86" y="236"/>
                      <a:pt x="1" y="351"/>
                      <a:pt x="58" y="493"/>
                    </a:cubicBezTo>
                    <a:cubicBezTo>
                      <a:pt x="124" y="790"/>
                      <a:pt x="448" y="925"/>
                      <a:pt x="770" y="925"/>
                    </a:cubicBezTo>
                    <a:cubicBezTo>
                      <a:pt x="1005" y="925"/>
                      <a:pt x="1238" y="854"/>
                      <a:pt x="1370" y="721"/>
                    </a:cubicBezTo>
                    <a:cubicBezTo>
                      <a:pt x="1456" y="664"/>
                      <a:pt x="1484" y="579"/>
                      <a:pt x="1456" y="465"/>
                    </a:cubicBezTo>
                    <a:cubicBezTo>
                      <a:pt x="1456" y="465"/>
                      <a:pt x="1456" y="436"/>
                      <a:pt x="1456" y="436"/>
                    </a:cubicBezTo>
                    <a:cubicBezTo>
                      <a:pt x="1419" y="140"/>
                      <a:pt x="1023" y="0"/>
                      <a:pt x="67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2576600" y="243113"/>
                <a:ext cx="7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0" h="58" extrusionOk="0">
                    <a:moveTo>
                      <a:pt x="1" y="58"/>
                    </a:moveTo>
                    <a:cubicBezTo>
                      <a:pt x="1" y="29"/>
                      <a:pt x="29" y="29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9"/>
                      <a:pt x="1" y="29"/>
                      <a:pt x="1" y="58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836200" y="-347787"/>
                <a:ext cx="3282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91" extrusionOk="0">
                    <a:moveTo>
                      <a:pt x="577" y="1"/>
                    </a:moveTo>
                    <a:cubicBezTo>
                      <a:pt x="449" y="1"/>
                      <a:pt x="323" y="30"/>
                      <a:pt x="229" y="97"/>
                    </a:cubicBezTo>
                    <a:cubicBezTo>
                      <a:pt x="0" y="269"/>
                      <a:pt x="172" y="497"/>
                      <a:pt x="343" y="583"/>
                    </a:cubicBezTo>
                    <a:cubicBezTo>
                      <a:pt x="452" y="645"/>
                      <a:pt x="605" y="691"/>
                      <a:pt x="753" y="691"/>
                    </a:cubicBezTo>
                    <a:cubicBezTo>
                      <a:pt x="875" y="691"/>
                      <a:pt x="994" y="660"/>
                      <a:pt x="1085" y="583"/>
                    </a:cubicBezTo>
                    <a:cubicBezTo>
                      <a:pt x="1313" y="440"/>
                      <a:pt x="1142" y="212"/>
                      <a:pt x="970" y="97"/>
                    </a:cubicBezTo>
                    <a:cubicBezTo>
                      <a:pt x="865" y="37"/>
                      <a:pt x="720" y="1"/>
                      <a:pt x="57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703525" y="-289287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549" y="1"/>
                    </a:moveTo>
                    <a:cubicBezTo>
                      <a:pt x="421" y="1"/>
                      <a:pt x="294" y="30"/>
                      <a:pt x="200" y="97"/>
                    </a:cubicBezTo>
                    <a:cubicBezTo>
                      <a:pt x="0" y="240"/>
                      <a:pt x="143" y="468"/>
                      <a:pt x="314" y="554"/>
                    </a:cubicBezTo>
                    <a:cubicBezTo>
                      <a:pt x="439" y="616"/>
                      <a:pt x="590" y="662"/>
                      <a:pt x="739" y="662"/>
                    </a:cubicBezTo>
                    <a:cubicBezTo>
                      <a:pt x="861" y="662"/>
                      <a:pt x="982" y="631"/>
                      <a:pt x="1085" y="554"/>
                    </a:cubicBezTo>
                    <a:cubicBezTo>
                      <a:pt x="1284" y="411"/>
                      <a:pt x="1113" y="183"/>
                      <a:pt x="942" y="97"/>
                    </a:cubicBezTo>
                    <a:cubicBezTo>
                      <a:pt x="837" y="37"/>
                      <a:pt x="692" y="1"/>
                      <a:pt x="5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1588675" y="-299712"/>
                <a:ext cx="3000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814" extrusionOk="0">
                    <a:moveTo>
                      <a:pt x="315" y="1"/>
                    </a:moveTo>
                    <a:cubicBezTo>
                      <a:pt x="200" y="1"/>
                      <a:pt x="115" y="1"/>
                      <a:pt x="1" y="29"/>
                    </a:cubicBezTo>
                    <a:cubicBezTo>
                      <a:pt x="1" y="229"/>
                      <a:pt x="1" y="429"/>
                      <a:pt x="1" y="628"/>
                    </a:cubicBezTo>
                    <a:cubicBezTo>
                      <a:pt x="172" y="731"/>
                      <a:pt x="364" y="813"/>
                      <a:pt x="564" y="813"/>
                    </a:cubicBezTo>
                    <a:cubicBezTo>
                      <a:pt x="697" y="813"/>
                      <a:pt x="834" y="777"/>
                      <a:pt x="971" y="685"/>
                    </a:cubicBezTo>
                    <a:cubicBezTo>
                      <a:pt x="1199" y="514"/>
                      <a:pt x="1028" y="229"/>
                      <a:pt x="800" y="115"/>
                    </a:cubicBezTo>
                    <a:cubicBezTo>
                      <a:pt x="657" y="29"/>
                      <a:pt x="486" y="1"/>
                      <a:pt x="31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197825" y="423538"/>
                <a:ext cx="271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615" extrusionOk="0">
                    <a:moveTo>
                      <a:pt x="474" y="0"/>
                    </a:moveTo>
                    <a:cubicBezTo>
                      <a:pt x="375" y="0"/>
                      <a:pt x="279" y="21"/>
                      <a:pt x="201" y="68"/>
                    </a:cubicBezTo>
                    <a:cubicBezTo>
                      <a:pt x="115" y="125"/>
                      <a:pt x="86" y="182"/>
                      <a:pt x="58" y="240"/>
                    </a:cubicBezTo>
                    <a:cubicBezTo>
                      <a:pt x="1" y="439"/>
                      <a:pt x="343" y="553"/>
                      <a:pt x="457" y="582"/>
                    </a:cubicBezTo>
                    <a:cubicBezTo>
                      <a:pt x="486" y="582"/>
                      <a:pt x="514" y="582"/>
                      <a:pt x="543" y="610"/>
                    </a:cubicBezTo>
                    <a:cubicBezTo>
                      <a:pt x="561" y="613"/>
                      <a:pt x="579" y="615"/>
                      <a:pt x="596" y="615"/>
                    </a:cubicBezTo>
                    <a:cubicBezTo>
                      <a:pt x="744" y="615"/>
                      <a:pt x="866" y="513"/>
                      <a:pt x="942" y="411"/>
                    </a:cubicBezTo>
                    <a:cubicBezTo>
                      <a:pt x="1085" y="240"/>
                      <a:pt x="828" y="68"/>
                      <a:pt x="714" y="40"/>
                    </a:cubicBezTo>
                    <a:cubicBezTo>
                      <a:pt x="637" y="14"/>
                      <a:pt x="554" y="0"/>
                      <a:pt x="4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556625" y="288463"/>
                <a:ext cx="28550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84" extrusionOk="0">
                    <a:moveTo>
                      <a:pt x="561" y="1"/>
                    </a:moveTo>
                    <a:cubicBezTo>
                      <a:pt x="504" y="1"/>
                      <a:pt x="448" y="8"/>
                      <a:pt x="400" y="22"/>
                    </a:cubicBezTo>
                    <a:cubicBezTo>
                      <a:pt x="229" y="50"/>
                      <a:pt x="1" y="193"/>
                      <a:pt x="143" y="393"/>
                    </a:cubicBezTo>
                    <a:cubicBezTo>
                      <a:pt x="286" y="564"/>
                      <a:pt x="457" y="621"/>
                      <a:pt x="685" y="678"/>
                    </a:cubicBezTo>
                    <a:cubicBezTo>
                      <a:pt x="708" y="682"/>
                      <a:pt x="729" y="683"/>
                      <a:pt x="750" y="683"/>
                    </a:cubicBezTo>
                    <a:cubicBezTo>
                      <a:pt x="887" y="683"/>
                      <a:pt x="986" y="606"/>
                      <a:pt x="1085" y="507"/>
                    </a:cubicBezTo>
                    <a:cubicBezTo>
                      <a:pt x="1142" y="450"/>
                      <a:pt x="1113" y="336"/>
                      <a:pt x="1056" y="279"/>
                    </a:cubicBezTo>
                    <a:cubicBezTo>
                      <a:pt x="1056" y="250"/>
                      <a:pt x="1056" y="250"/>
                      <a:pt x="1028" y="221"/>
                    </a:cubicBezTo>
                    <a:cubicBezTo>
                      <a:pt x="941" y="70"/>
                      <a:pt x="740" y="1"/>
                      <a:pt x="5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518825" y="106388"/>
                <a:ext cx="28550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10" extrusionOk="0">
                    <a:moveTo>
                      <a:pt x="457" y="1"/>
                    </a:moveTo>
                    <a:cubicBezTo>
                      <a:pt x="314" y="1"/>
                      <a:pt x="29" y="58"/>
                      <a:pt x="0" y="257"/>
                    </a:cubicBezTo>
                    <a:cubicBezTo>
                      <a:pt x="0" y="286"/>
                      <a:pt x="0" y="343"/>
                      <a:pt x="29" y="400"/>
                    </a:cubicBezTo>
                    <a:cubicBezTo>
                      <a:pt x="65" y="618"/>
                      <a:pt x="322" y="709"/>
                      <a:pt x="570" y="709"/>
                    </a:cubicBezTo>
                    <a:cubicBezTo>
                      <a:pt x="711" y="709"/>
                      <a:pt x="849" y="680"/>
                      <a:pt x="942" y="628"/>
                    </a:cubicBezTo>
                    <a:lnTo>
                      <a:pt x="913" y="628"/>
                    </a:lnTo>
                    <a:cubicBezTo>
                      <a:pt x="1027" y="600"/>
                      <a:pt x="1142" y="457"/>
                      <a:pt x="1113" y="343"/>
                    </a:cubicBezTo>
                    <a:cubicBezTo>
                      <a:pt x="1113" y="314"/>
                      <a:pt x="1085" y="314"/>
                      <a:pt x="1085" y="286"/>
                    </a:cubicBezTo>
                    <a:cubicBezTo>
                      <a:pt x="999" y="86"/>
                      <a:pt x="742" y="1"/>
                      <a:pt x="5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613700" y="86238"/>
                <a:ext cx="301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683" extrusionOk="0">
                    <a:moveTo>
                      <a:pt x="455" y="1"/>
                    </a:moveTo>
                    <a:cubicBezTo>
                      <a:pt x="417" y="1"/>
                      <a:pt x="380" y="3"/>
                      <a:pt x="342" y="8"/>
                    </a:cubicBezTo>
                    <a:cubicBezTo>
                      <a:pt x="143" y="36"/>
                      <a:pt x="0" y="179"/>
                      <a:pt x="114" y="379"/>
                    </a:cubicBezTo>
                    <a:cubicBezTo>
                      <a:pt x="143" y="436"/>
                      <a:pt x="200" y="493"/>
                      <a:pt x="257" y="550"/>
                    </a:cubicBezTo>
                    <a:cubicBezTo>
                      <a:pt x="322" y="628"/>
                      <a:pt x="545" y="683"/>
                      <a:pt x="749" y="683"/>
                    </a:cubicBezTo>
                    <a:cubicBezTo>
                      <a:pt x="990" y="683"/>
                      <a:pt x="1205" y="608"/>
                      <a:pt x="1113" y="407"/>
                    </a:cubicBezTo>
                    <a:cubicBezTo>
                      <a:pt x="1056" y="321"/>
                      <a:pt x="1027" y="264"/>
                      <a:pt x="999" y="207"/>
                    </a:cubicBezTo>
                    <a:cubicBezTo>
                      <a:pt x="855" y="64"/>
                      <a:pt x="652" y="1"/>
                      <a:pt x="45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549675" y="135263"/>
                <a:ext cx="48725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73" extrusionOk="0">
                    <a:moveTo>
                      <a:pt x="800" y="0"/>
                    </a:moveTo>
                    <a:cubicBezTo>
                      <a:pt x="653" y="0"/>
                      <a:pt x="517" y="31"/>
                      <a:pt x="421" y="101"/>
                    </a:cubicBezTo>
                    <a:cubicBezTo>
                      <a:pt x="1" y="411"/>
                      <a:pt x="645" y="772"/>
                      <a:pt x="1141" y="772"/>
                    </a:cubicBezTo>
                    <a:cubicBezTo>
                      <a:pt x="1285" y="772"/>
                      <a:pt x="1416" y="742"/>
                      <a:pt x="1505" y="672"/>
                    </a:cubicBezTo>
                    <a:cubicBezTo>
                      <a:pt x="1948" y="362"/>
                      <a:pt x="1309" y="0"/>
                      <a:pt x="8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444625" y="145613"/>
                <a:ext cx="34275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05" extrusionOk="0">
                    <a:moveTo>
                      <a:pt x="714" y="1"/>
                    </a:moveTo>
                    <a:cubicBezTo>
                      <a:pt x="457" y="29"/>
                      <a:pt x="286" y="58"/>
                      <a:pt x="144" y="258"/>
                    </a:cubicBezTo>
                    <a:cubicBezTo>
                      <a:pt x="1" y="429"/>
                      <a:pt x="201" y="628"/>
                      <a:pt x="343" y="686"/>
                    </a:cubicBezTo>
                    <a:cubicBezTo>
                      <a:pt x="467" y="756"/>
                      <a:pt x="623" y="805"/>
                      <a:pt x="778" y="805"/>
                    </a:cubicBezTo>
                    <a:cubicBezTo>
                      <a:pt x="874" y="805"/>
                      <a:pt x="969" y="786"/>
                      <a:pt x="1057" y="743"/>
                    </a:cubicBezTo>
                    <a:cubicBezTo>
                      <a:pt x="1085" y="743"/>
                      <a:pt x="1114" y="714"/>
                      <a:pt x="1142" y="714"/>
                    </a:cubicBezTo>
                    <a:cubicBezTo>
                      <a:pt x="1313" y="628"/>
                      <a:pt x="1371" y="543"/>
                      <a:pt x="1342" y="372"/>
                    </a:cubicBezTo>
                    <a:cubicBezTo>
                      <a:pt x="1342" y="372"/>
                      <a:pt x="1342" y="372"/>
                      <a:pt x="1342" y="343"/>
                    </a:cubicBezTo>
                    <a:cubicBezTo>
                      <a:pt x="1342" y="115"/>
                      <a:pt x="885" y="1"/>
                      <a:pt x="7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510675" y="33313"/>
                <a:ext cx="288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641" extrusionOk="0">
                    <a:moveTo>
                      <a:pt x="469" y="1"/>
                    </a:moveTo>
                    <a:cubicBezTo>
                      <a:pt x="242" y="1"/>
                      <a:pt x="1" y="87"/>
                      <a:pt x="41" y="327"/>
                    </a:cubicBezTo>
                    <a:cubicBezTo>
                      <a:pt x="41" y="356"/>
                      <a:pt x="41" y="384"/>
                      <a:pt x="41" y="413"/>
                    </a:cubicBezTo>
                    <a:cubicBezTo>
                      <a:pt x="70" y="584"/>
                      <a:pt x="355" y="641"/>
                      <a:pt x="469" y="641"/>
                    </a:cubicBezTo>
                    <a:cubicBezTo>
                      <a:pt x="954" y="641"/>
                      <a:pt x="1154" y="356"/>
                      <a:pt x="926" y="156"/>
                    </a:cubicBezTo>
                    <a:cubicBezTo>
                      <a:pt x="868" y="99"/>
                      <a:pt x="783" y="70"/>
                      <a:pt x="726" y="42"/>
                    </a:cubicBezTo>
                    <a:cubicBezTo>
                      <a:pt x="658" y="16"/>
                      <a:pt x="565" y="1"/>
                      <a:pt x="46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609400" y="-137"/>
                <a:ext cx="378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745" extrusionOk="0">
                    <a:moveTo>
                      <a:pt x="774" y="1"/>
                    </a:moveTo>
                    <a:cubicBezTo>
                      <a:pt x="595" y="1"/>
                      <a:pt x="409" y="49"/>
                      <a:pt x="258" y="124"/>
                    </a:cubicBezTo>
                    <a:cubicBezTo>
                      <a:pt x="1" y="267"/>
                      <a:pt x="229" y="552"/>
                      <a:pt x="400" y="638"/>
                    </a:cubicBezTo>
                    <a:cubicBezTo>
                      <a:pt x="521" y="707"/>
                      <a:pt x="663" y="745"/>
                      <a:pt x="807" y="745"/>
                    </a:cubicBezTo>
                    <a:cubicBezTo>
                      <a:pt x="901" y="745"/>
                      <a:pt x="995" y="729"/>
                      <a:pt x="1085" y="695"/>
                    </a:cubicBezTo>
                    <a:cubicBezTo>
                      <a:pt x="1171" y="666"/>
                      <a:pt x="1171" y="666"/>
                      <a:pt x="1114" y="666"/>
                    </a:cubicBezTo>
                    <a:cubicBezTo>
                      <a:pt x="1285" y="638"/>
                      <a:pt x="1513" y="495"/>
                      <a:pt x="1342" y="267"/>
                    </a:cubicBezTo>
                    <a:cubicBezTo>
                      <a:pt x="1215" y="76"/>
                      <a:pt x="999" y="1"/>
                      <a:pt x="77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711425" y="-35112"/>
                <a:ext cx="370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32" extrusionOk="0">
                    <a:moveTo>
                      <a:pt x="609" y="0"/>
                    </a:moveTo>
                    <a:cubicBezTo>
                      <a:pt x="569" y="0"/>
                      <a:pt x="536" y="4"/>
                      <a:pt x="514" y="11"/>
                    </a:cubicBezTo>
                    <a:cubicBezTo>
                      <a:pt x="457" y="68"/>
                      <a:pt x="371" y="97"/>
                      <a:pt x="314" y="125"/>
                    </a:cubicBezTo>
                    <a:cubicBezTo>
                      <a:pt x="0" y="325"/>
                      <a:pt x="485" y="582"/>
                      <a:pt x="656" y="610"/>
                    </a:cubicBezTo>
                    <a:cubicBezTo>
                      <a:pt x="712" y="624"/>
                      <a:pt x="765" y="631"/>
                      <a:pt x="817" y="631"/>
                    </a:cubicBezTo>
                    <a:cubicBezTo>
                      <a:pt x="980" y="631"/>
                      <a:pt x="1126" y="562"/>
                      <a:pt x="1255" y="411"/>
                    </a:cubicBezTo>
                    <a:cubicBezTo>
                      <a:pt x="1479" y="162"/>
                      <a:pt x="880" y="0"/>
                      <a:pt x="60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498525" y="183563"/>
                <a:ext cx="299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475" extrusionOk="0">
                    <a:moveTo>
                      <a:pt x="483" y="0"/>
                    </a:moveTo>
                    <a:cubicBezTo>
                      <a:pt x="400" y="0"/>
                      <a:pt x="324" y="16"/>
                      <a:pt x="270" y="52"/>
                    </a:cubicBezTo>
                    <a:cubicBezTo>
                      <a:pt x="0" y="255"/>
                      <a:pt x="405" y="475"/>
                      <a:pt x="714" y="475"/>
                    </a:cubicBezTo>
                    <a:cubicBezTo>
                      <a:pt x="796" y="475"/>
                      <a:pt x="872" y="459"/>
                      <a:pt x="926" y="423"/>
                    </a:cubicBezTo>
                    <a:cubicBezTo>
                      <a:pt x="1197" y="220"/>
                      <a:pt x="792" y="0"/>
                      <a:pt x="48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336225" y="166588"/>
                <a:ext cx="385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89" extrusionOk="0">
                    <a:moveTo>
                      <a:pt x="645" y="1"/>
                    </a:moveTo>
                    <a:cubicBezTo>
                      <a:pt x="527" y="1"/>
                      <a:pt x="412" y="21"/>
                      <a:pt x="285" y="75"/>
                    </a:cubicBezTo>
                    <a:cubicBezTo>
                      <a:pt x="143" y="160"/>
                      <a:pt x="0" y="303"/>
                      <a:pt x="143" y="503"/>
                    </a:cubicBezTo>
                    <a:cubicBezTo>
                      <a:pt x="285" y="703"/>
                      <a:pt x="542" y="760"/>
                      <a:pt x="770" y="788"/>
                    </a:cubicBezTo>
                    <a:cubicBezTo>
                      <a:pt x="999" y="788"/>
                      <a:pt x="1198" y="731"/>
                      <a:pt x="1341" y="560"/>
                    </a:cubicBezTo>
                    <a:cubicBezTo>
                      <a:pt x="1541" y="275"/>
                      <a:pt x="1056" y="46"/>
                      <a:pt x="856" y="18"/>
                    </a:cubicBezTo>
                    <a:cubicBezTo>
                      <a:pt x="783" y="7"/>
                      <a:pt x="714" y="1"/>
                      <a:pt x="6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581125" y="219213"/>
                <a:ext cx="280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48" extrusionOk="0">
                    <a:moveTo>
                      <a:pt x="445" y="0"/>
                    </a:moveTo>
                    <a:cubicBezTo>
                      <a:pt x="367" y="0"/>
                      <a:pt x="296" y="16"/>
                      <a:pt x="247" y="53"/>
                    </a:cubicBezTo>
                    <a:cubicBezTo>
                      <a:pt x="0" y="232"/>
                      <a:pt x="390" y="447"/>
                      <a:pt x="678" y="447"/>
                    </a:cubicBezTo>
                    <a:cubicBezTo>
                      <a:pt x="756" y="447"/>
                      <a:pt x="827" y="431"/>
                      <a:pt x="875" y="395"/>
                    </a:cubicBezTo>
                    <a:cubicBezTo>
                      <a:pt x="1122" y="215"/>
                      <a:pt x="733" y="0"/>
                      <a:pt x="4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1893250" y="-132912"/>
                <a:ext cx="27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33" extrusionOk="0">
                    <a:moveTo>
                      <a:pt x="467" y="1"/>
                    </a:moveTo>
                    <a:cubicBezTo>
                      <a:pt x="442" y="1"/>
                      <a:pt x="420" y="2"/>
                      <a:pt x="400" y="5"/>
                    </a:cubicBezTo>
                    <a:cubicBezTo>
                      <a:pt x="486" y="5"/>
                      <a:pt x="572" y="34"/>
                      <a:pt x="657" y="62"/>
                    </a:cubicBezTo>
                    <a:lnTo>
                      <a:pt x="343" y="62"/>
                    </a:lnTo>
                    <a:cubicBezTo>
                      <a:pt x="305" y="43"/>
                      <a:pt x="267" y="34"/>
                      <a:pt x="231" y="34"/>
                    </a:cubicBezTo>
                    <a:cubicBezTo>
                      <a:pt x="159" y="34"/>
                      <a:pt x="96" y="72"/>
                      <a:pt x="58" y="148"/>
                    </a:cubicBezTo>
                    <a:cubicBezTo>
                      <a:pt x="1" y="233"/>
                      <a:pt x="1" y="319"/>
                      <a:pt x="58" y="376"/>
                    </a:cubicBezTo>
                    <a:cubicBezTo>
                      <a:pt x="115" y="433"/>
                      <a:pt x="172" y="490"/>
                      <a:pt x="229" y="519"/>
                    </a:cubicBezTo>
                    <a:cubicBezTo>
                      <a:pt x="315" y="576"/>
                      <a:pt x="457" y="604"/>
                      <a:pt x="600" y="633"/>
                    </a:cubicBezTo>
                    <a:lnTo>
                      <a:pt x="629" y="633"/>
                    </a:lnTo>
                    <a:cubicBezTo>
                      <a:pt x="828" y="633"/>
                      <a:pt x="1028" y="576"/>
                      <a:pt x="1057" y="405"/>
                    </a:cubicBezTo>
                    <a:cubicBezTo>
                      <a:pt x="1082" y="121"/>
                      <a:pt x="690" y="1"/>
                      <a:pt x="46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1938275" y="-141987"/>
                <a:ext cx="334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3" extrusionOk="0">
                    <a:moveTo>
                      <a:pt x="363" y="0"/>
                    </a:moveTo>
                    <a:cubicBezTo>
                      <a:pt x="270" y="0"/>
                      <a:pt x="184" y="20"/>
                      <a:pt x="169" y="83"/>
                    </a:cubicBezTo>
                    <a:cubicBezTo>
                      <a:pt x="140" y="111"/>
                      <a:pt x="140" y="140"/>
                      <a:pt x="112" y="197"/>
                    </a:cubicBezTo>
                    <a:cubicBezTo>
                      <a:pt x="1" y="485"/>
                      <a:pt x="222" y="592"/>
                      <a:pt x="473" y="592"/>
                    </a:cubicBezTo>
                    <a:cubicBezTo>
                      <a:pt x="868" y="592"/>
                      <a:pt x="1339" y="327"/>
                      <a:pt x="711" y="83"/>
                    </a:cubicBezTo>
                    <a:cubicBezTo>
                      <a:pt x="654" y="54"/>
                      <a:pt x="597" y="54"/>
                      <a:pt x="568" y="26"/>
                    </a:cubicBezTo>
                    <a:cubicBezTo>
                      <a:pt x="517" y="13"/>
                      <a:pt x="437" y="0"/>
                      <a:pt x="36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2554500" y="-49012"/>
                <a:ext cx="392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8" extrusionOk="0">
                    <a:moveTo>
                      <a:pt x="706" y="1"/>
                    </a:moveTo>
                    <a:cubicBezTo>
                      <a:pt x="560" y="1"/>
                      <a:pt x="419" y="38"/>
                      <a:pt x="314" y="130"/>
                    </a:cubicBezTo>
                    <a:lnTo>
                      <a:pt x="257" y="159"/>
                    </a:lnTo>
                    <a:cubicBezTo>
                      <a:pt x="0" y="330"/>
                      <a:pt x="200" y="615"/>
                      <a:pt x="400" y="729"/>
                    </a:cubicBezTo>
                    <a:cubicBezTo>
                      <a:pt x="541" y="792"/>
                      <a:pt x="716" y="837"/>
                      <a:pt x="888" y="837"/>
                    </a:cubicBezTo>
                    <a:cubicBezTo>
                      <a:pt x="1029" y="837"/>
                      <a:pt x="1168" y="806"/>
                      <a:pt x="1284" y="729"/>
                    </a:cubicBezTo>
                    <a:lnTo>
                      <a:pt x="1341" y="701"/>
                    </a:lnTo>
                    <a:cubicBezTo>
                      <a:pt x="1570" y="501"/>
                      <a:pt x="1398" y="244"/>
                      <a:pt x="1199" y="130"/>
                    </a:cubicBezTo>
                    <a:cubicBezTo>
                      <a:pt x="1060" y="53"/>
                      <a:pt x="879" y="1"/>
                      <a:pt x="70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2560625" y="-104162"/>
                <a:ext cx="26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70" extrusionOk="0">
                    <a:moveTo>
                      <a:pt x="448" y="0"/>
                    </a:moveTo>
                    <a:cubicBezTo>
                      <a:pt x="281" y="0"/>
                      <a:pt x="118" y="61"/>
                      <a:pt x="69" y="225"/>
                    </a:cubicBezTo>
                    <a:cubicBezTo>
                      <a:pt x="41" y="282"/>
                      <a:pt x="41" y="339"/>
                      <a:pt x="69" y="396"/>
                    </a:cubicBezTo>
                    <a:cubicBezTo>
                      <a:pt x="1" y="578"/>
                      <a:pt x="297" y="670"/>
                      <a:pt x="506" y="670"/>
                    </a:cubicBezTo>
                    <a:cubicBezTo>
                      <a:pt x="559" y="670"/>
                      <a:pt x="606" y="664"/>
                      <a:pt x="640" y="653"/>
                    </a:cubicBezTo>
                    <a:cubicBezTo>
                      <a:pt x="811" y="653"/>
                      <a:pt x="1068" y="567"/>
                      <a:pt x="1039" y="367"/>
                    </a:cubicBezTo>
                    <a:cubicBezTo>
                      <a:pt x="1011" y="225"/>
                      <a:pt x="897" y="168"/>
                      <a:pt x="782" y="82"/>
                    </a:cubicBezTo>
                    <a:cubicBezTo>
                      <a:pt x="697" y="33"/>
                      <a:pt x="571" y="0"/>
                      <a:pt x="4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874050" y="457113"/>
                <a:ext cx="32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54" extrusionOk="0">
                    <a:moveTo>
                      <a:pt x="571" y="1"/>
                    </a:moveTo>
                    <a:cubicBezTo>
                      <a:pt x="477" y="1"/>
                      <a:pt x="388" y="20"/>
                      <a:pt x="314" y="66"/>
                    </a:cubicBezTo>
                    <a:cubicBezTo>
                      <a:pt x="286" y="66"/>
                      <a:pt x="286" y="95"/>
                      <a:pt x="286" y="95"/>
                    </a:cubicBezTo>
                    <a:cubicBezTo>
                      <a:pt x="200" y="123"/>
                      <a:pt x="114" y="152"/>
                      <a:pt x="86" y="238"/>
                    </a:cubicBezTo>
                    <a:cubicBezTo>
                      <a:pt x="0" y="380"/>
                      <a:pt x="57" y="466"/>
                      <a:pt x="143" y="551"/>
                    </a:cubicBezTo>
                    <a:lnTo>
                      <a:pt x="172" y="580"/>
                    </a:lnTo>
                    <a:cubicBezTo>
                      <a:pt x="301" y="690"/>
                      <a:pt x="501" y="753"/>
                      <a:pt x="688" y="753"/>
                    </a:cubicBezTo>
                    <a:cubicBezTo>
                      <a:pt x="791" y="753"/>
                      <a:pt x="890" y="735"/>
                      <a:pt x="970" y="694"/>
                    </a:cubicBezTo>
                    <a:cubicBezTo>
                      <a:pt x="999" y="694"/>
                      <a:pt x="1028" y="694"/>
                      <a:pt x="1028" y="666"/>
                    </a:cubicBezTo>
                    <a:cubicBezTo>
                      <a:pt x="1284" y="580"/>
                      <a:pt x="1313" y="352"/>
                      <a:pt x="1113" y="180"/>
                    </a:cubicBezTo>
                    <a:cubicBezTo>
                      <a:pt x="978" y="84"/>
                      <a:pt x="765" y="1"/>
                      <a:pt x="57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850625" y="410638"/>
                <a:ext cx="261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401" extrusionOk="0">
                    <a:moveTo>
                      <a:pt x="403" y="1"/>
                    </a:moveTo>
                    <a:cubicBezTo>
                      <a:pt x="334" y="1"/>
                      <a:pt x="270" y="13"/>
                      <a:pt x="224" y="42"/>
                    </a:cubicBezTo>
                    <a:cubicBezTo>
                      <a:pt x="0" y="221"/>
                      <a:pt x="356" y="400"/>
                      <a:pt x="616" y="400"/>
                    </a:cubicBezTo>
                    <a:cubicBezTo>
                      <a:pt x="687" y="400"/>
                      <a:pt x="752" y="387"/>
                      <a:pt x="795" y="356"/>
                    </a:cubicBezTo>
                    <a:cubicBezTo>
                      <a:pt x="1045" y="197"/>
                      <a:pt x="678" y="1"/>
                      <a:pt x="40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731375" y="418188"/>
                <a:ext cx="303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598" extrusionOk="0">
                    <a:moveTo>
                      <a:pt x="522" y="1"/>
                    </a:moveTo>
                    <a:cubicBezTo>
                      <a:pt x="459" y="1"/>
                      <a:pt x="405" y="9"/>
                      <a:pt x="372" y="26"/>
                    </a:cubicBezTo>
                    <a:cubicBezTo>
                      <a:pt x="286" y="54"/>
                      <a:pt x="229" y="83"/>
                      <a:pt x="172" y="140"/>
                    </a:cubicBezTo>
                    <a:cubicBezTo>
                      <a:pt x="1" y="254"/>
                      <a:pt x="144" y="425"/>
                      <a:pt x="258" y="511"/>
                    </a:cubicBezTo>
                    <a:cubicBezTo>
                      <a:pt x="370" y="559"/>
                      <a:pt x="499" y="598"/>
                      <a:pt x="622" y="598"/>
                    </a:cubicBezTo>
                    <a:cubicBezTo>
                      <a:pt x="718" y="598"/>
                      <a:pt x="810" y="573"/>
                      <a:pt x="885" y="511"/>
                    </a:cubicBezTo>
                    <a:cubicBezTo>
                      <a:pt x="942" y="482"/>
                      <a:pt x="1000" y="425"/>
                      <a:pt x="1028" y="368"/>
                    </a:cubicBezTo>
                    <a:cubicBezTo>
                      <a:pt x="1212" y="138"/>
                      <a:pt x="785" y="1"/>
                      <a:pt x="52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3255250" y="-255487"/>
                <a:ext cx="225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83" extrusionOk="0">
                    <a:moveTo>
                      <a:pt x="410" y="1"/>
                    </a:moveTo>
                    <a:cubicBezTo>
                      <a:pt x="281" y="1"/>
                      <a:pt x="174" y="43"/>
                      <a:pt x="217" y="172"/>
                    </a:cubicBezTo>
                    <a:cubicBezTo>
                      <a:pt x="0" y="329"/>
                      <a:pt x="383" y="583"/>
                      <a:pt x="659" y="583"/>
                    </a:cubicBezTo>
                    <a:cubicBezTo>
                      <a:pt x="782" y="583"/>
                      <a:pt x="884" y="532"/>
                      <a:pt x="902" y="400"/>
                    </a:cubicBezTo>
                    <a:cubicBezTo>
                      <a:pt x="902" y="257"/>
                      <a:pt x="845" y="172"/>
                      <a:pt x="731" y="86"/>
                    </a:cubicBezTo>
                    <a:cubicBezTo>
                      <a:pt x="688" y="43"/>
                      <a:pt x="538" y="1"/>
                      <a:pt x="4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2952525" y="173213"/>
                <a:ext cx="4352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8" extrusionOk="0">
                    <a:moveTo>
                      <a:pt x="753" y="0"/>
                    </a:moveTo>
                    <a:cubicBezTo>
                      <a:pt x="557" y="0"/>
                      <a:pt x="371" y="57"/>
                      <a:pt x="257" y="200"/>
                    </a:cubicBezTo>
                    <a:lnTo>
                      <a:pt x="229" y="200"/>
                    </a:lnTo>
                    <a:lnTo>
                      <a:pt x="229" y="229"/>
                    </a:lnTo>
                    <a:cubicBezTo>
                      <a:pt x="0" y="485"/>
                      <a:pt x="428" y="828"/>
                      <a:pt x="771" y="856"/>
                    </a:cubicBezTo>
                    <a:cubicBezTo>
                      <a:pt x="842" y="871"/>
                      <a:pt x="913" y="878"/>
                      <a:pt x="985" y="878"/>
                    </a:cubicBezTo>
                    <a:cubicBezTo>
                      <a:pt x="1056" y="878"/>
                      <a:pt x="1127" y="871"/>
                      <a:pt x="1199" y="856"/>
                    </a:cubicBezTo>
                    <a:cubicBezTo>
                      <a:pt x="1627" y="742"/>
                      <a:pt x="1741" y="371"/>
                      <a:pt x="1313" y="143"/>
                    </a:cubicBezTo>
                    <a:cubicBezTo>
                      <a:pt x="1156" y="57"/>
                      <a:pt x="949" y="0"/>
                      <a:pt x="7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2956500" y="110088"/>
                <a:ext cx="386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1" extrusionOk="0">
                    <a:moveTo>
                      <a:pt x="629" y="1"/>
                    </a:moveTo>
                    <a:cubicBezTo>
                      <a:pt x="521" y="1"/>
                      <a:pt x="423" y="22"/>
                      <a:pt x="355" y="72"/>
                    </a:cubicBezTo>
                    <a:cubicBezTo>
                      <a:pt x="1" y="315"/>
                      <a:pt x="523" y="610"/>
                      <a:pt x="921" y="610"/>
                    </a:cubicBezTo>
                    <a:cubicBezTo>
                      <a:pt x="1036" y="610"/>
                      <a:pt x="1140" y="586"/>
                      <a:pt x="1211" y="528"/>
                    </a:cubicBezTo>
                    <a:cubicBezTo>
                      <a:pt x="1546" y="282"/>
                      <a:pt x="1023" y="1"/>
                      <a:pt x="6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3001925" y="109138"/>
                <a:ext cx="15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0" extrusionOk="0">
                    <a:moveTo>
                      <a:pt x="235" y="1"/>
                    </a:moveTo>
                    <a:cubicBezTo>
                      <a:pt x="197" y="1"/>
                      <a:pt x="162" y="8"/>
                      <a:pt x="136" y="24"/>
                    </a:cubicBezTo>
                    <a:cubicBezTo>
                      <a:pt x="0" y="137"/>
                      <a:pt x="222" y="250"/>
                      <a:pt x="377" y="250"/>
                    </a:cubicBezTo>
                    <a:cubicBezTo>
                      <a:pt x="418" y="250"/>
                      <a:pt x="454" y="242"/>
                      <a:pt x="478" y="224"/>
                    </a:cubicBezTo>
                    <a:cubicBezTo>
                      <a:pt x="617" y="131"/>
                      <a:pt x="399" y="1"/>
                      <a:pt x="2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8"/>
          <p:cNvGrpSpPr/>
          <p:nvPr/>
        </p:nvGrpSpPr>
        <p:grpSpPr>
          <a:xfrm rot="5400000" flipH="1">
            <a:off x="8172860" y="2684790"/>
            <a:ext cx="1973964" cy="1698326"/>
            <a:chOff x="-28811275" y="1337925"/>
            <a:chExt cx="1631375" cy="1403575"/>
          </a:xfrm>
        </p:grpSpPr>
        <p:sp>
          <p:nvSpPr>
            <p:cNvPr id="647" name="Google Shape;647;p8"/>
            <p:cNvSpPr/>
            <p:nvPr/>
          </p:nvSpPr>
          <p:spPr>
            <a:xfrm>
              <a:off x="-28811275" y="1337925"/>
              <a:ext cx="1503200" cy="1403575"/>
            </a:xfrm>
            <a:custGeom>
              <a:avLst/>
              <a:gdLst/>
              <a:ahLst/>
              <a:cxnLst/>
              <a:rect l="l" t="t" r="r" b="b"/>
              <a:pathLst>
                <a:path w="60128" h="56143" extrusionOk="0">
                  <a:moveTo>
                    <a:pt x="25226" y="0"/>
                  </a:moveTo>
                  <a:cubicBezTo>
                    <a:pt x="22158" y="0"/>
                    <a:pt x="18938" y="472"/>
                    <a:pt x="15608" y="1488"/>
                  </a:cubicBezTo>
                  <a:cubicBezTo>
                    <a:pt x="8960" y="3513"/>
                    <a:pt x="3368" y="7850"/>
                    <a:pt x="1684" y="14755"/>
                  </a:cubicBezTo>
                  <a:cubicBezTo>
                    <a:pt x="1" y="21660"/>
                    <a:pt x="372" y="30048"/>
                    <a:pt x="1342" y="37010"/>
                  </a:cubicBezTo>
                  <a:cubicBezTo>
                    <a:pt x="2312" y="43943"/>
                    <a:pt x="5565" y="49850"/>
                    <a:pt x="11870" y="53188"/>
                  </a:cubicBezTo>
                  <a:cubicBezTo>
                    <a:pt x="15950" y="55326"/>
                    <a:pt x="20706" y="56143"/>
                    <a:pt x="25489" y="56143"/>
                  </a:cubicBezTo>
                  <a:cubicBezTo>
                    <a:pt x="29704" y="56143"/>
                    <a:pt x="33939" y="55508"/>
                    <a:pt x="37749" y="54586"/>
                  </a:cubicBezTo>
                  <a:cubicBezTo>
                    <a:pt x="44197" y="53045"/>
                    <a:pt x="49932" y="50163"/>
                    <a:pt x="52358" y="43573"/>
                  </a:cubicBezTo>
                  <a:cubicBezTo>
                    <a:pt x="60128" y="22254"/>
                    <a:pt x="46290" y="0"/>
                    <a:pt x="25226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-27873975" y="2435075"/>
              <a:ext cx="32125" cy="30775"/>
            </a:xfrm>
            <a:custGeom>
              <a:avLst/>
              <a:gdLst/>
              <a:ahLst/>
              <a:cxnLst/>
              <a:rect l="l" t="t" r="r" b="b"/>
              <a:pathLst>
                <a:path w="1285" h="1231" extrusionOk="0">
                  <a:moveTo>
                    <a:pt x="314" y="0"/>
                  </a:moveTo>
                  <a:cubicBezTo>
                    <a:pt x="286" y="29"/>
                    <a:pt x="257" y="29"/>
                    <a:pt x="229" y="29"/>
                  </a:cubicBezTo>
                  <a:cubicBezTo>
                    <a:pt x="229" y="29"/>
                    <a:pt x="229" y="57"/>
                    <a:pt x="200" y="57"/>
                  </a:cubicBezTo>
                  <a:cubicBezTo>
                    <a:pt x="172" y="57"/>
                    <a:pt x="143" y="86"/>
                    <a:pt x="114" y="115"/>
                  </a:cubicBezTo>
                  <a:cubicBezTo>
                    <a:pt x="86" y="143"/>
                    <a:pt x="57" y="143"/>
                    <a:pt x="57" y="172"/>
                  </a:cubicBezTo>
                  <a:cubicBezTo>
                    <a:pt x="29" y="229"/>
                    <a:pt x="0" y="286"/>
                    <a:pt x="0" y="343"/>
                  </a:cubicBezTo>
                  <a:cubicBezTo>
                    <a:pt x="0" y="343"/>
                    <a:pt x="0" y="371"/>
                    <a:pt x="29" y="371"/>
                  </a:cubicBezTo>
                  <a:cubicBezTo>
                    <a:pt x="29" y="400"/>
                    <a:pt x="29" y="457"/>
                    <a:pt x="29" y="485"/>
                  </a:cubicBezTo>
                  <a:cubicBezTo>
                    <a:pt x="114" y="799"/>
                    <a:pt x="371" y="1056"/>
                    <a:pt x="657" y="1170"/>
                  </a:cubicBezTo>
                  <a:cubicBezTo>
                    <a:pt x="739" y="1205"/>
                    <a:pt x="840" y="1231"/>
                    <a:pt x="937" y="1231"/>
                  </a:cubicBezTo>
                  <a:cubicBezTo>
                    <a:pt x="1076" y="1231"/>
                    <a:pt x="1205" y="1179"/>
                    <a:pt x="1256" y="1028"/>
                  </a:cubicBezTo>
                  <a:cubicBezTo>
                    <a:pt x="1284" y="942"/>
                    <a:pt x="1284" y="856"/>
                    <a:pt x="1256" y="742"/>
                  </a:cubicBezTo>
                  <a:cubicBezTo>
                    <a:pt x="1227" y="685"/>
                    <a:pt x="1199" y="657"/>
                    <a:pt x="1170" y="600"/>
                  </a:cubicBezTo>
                  <a:cubicBezTo>
                    <a:pt x="1170" y="571"/>
                    <a:pt x="1170" y="571"/>
                    <a:pt x="1170" y="571"/>
                  </a:cubicBezTo>
                  <a:cubicBezTo>
                    <a:pt x="1142" y="543"/>
                    <a:pt x="1142" y="514"/>
                    <a:pt x="1113" y="485"/>
                  </a:cubicBezTo>
                  <a:cubicBezTo>
                    <a:pt x="1085" y="457"/>
                    <a:pt x="1085" y="428"/>
                    <a:pt x="1085" y="428"/>
                  </a:cubicBezTo>
                  <a:cubicBezTo>
                    <a:pt x="1056" y="400"/>
                    <a:pt x="999" y="343"/>
                    <a:pt x="970" y="314"/>
                  </a:cubicBezTo>
                  <a:cubicBezTo>
                    <a:pt x="970" y="314"/>
                    <a:pt x="942" y="286"/>
                    <a:pt x="942" y="286"/>
                  </a:cubicBezTo>
                  <a:cubicBezTo>
                    <a:pt x="799" y="143"/>
                    <a:pt x="542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-27855425" y="2500925"/>
              <a:ext cx="29250" cy="27375"/>
            </a:xfrm>
            <a:custGeom>
              <a:avLst/>
              <a:gdLst/>
              <a:ahLst/>
              <a:cxnLst/>
              <a:rect l="l" t="t" r="r" b="b"/>
              <a:pathLst>
                <a:path w="1170" h="1095" extrusionOk="0">
                  <a:moveTo>
                    <a:pt x="321" y="1"/>
                  </a:moveTo>
                  <a:cubicBezTo>
                    <a:pt x="152" y="1"/>
                    <a:pt x="0" y="77"/>
                    <a:pt x="0" y="305"/>
                  </a:cubicBezTo>
                  <a:cubicBezTo>
                    <a:pt x="29" y="619"/>
                    <a:pt x="314" y="933"/>
                    <a:pt x="599" y="1047"/>
                  </a:cubicBezTo>
                  <a:cubicBezTo>
                    <a:pt x="675" y="1076"/>
                    <a:pt x="764" y="1095"/>
                    <a:pt x="849" y="1095"/>
                  </a:cubicBezTo>
                  <a:cubicBezTo>
                    <a:pt x="1018" y="1095"/>
                    <a:pt x="1170" y="1019"/>
                    <a:pt x="1170" y="790"/>
                  </a:cubicBezTo>
                  <a:cubicBezTo>
                    <a:pt x="1141" y="476"/>
                    <a:pt x="856" y="163"/>
                    <a:pt x="571" y="48"/>
                  </a:cubicBezTo>
                  <a:cubicBezTo>
                    <a:pt x="495" y="20"/>
                    <a:pt x="406" y="1"/>
                    <a:pt x="32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-27783400" y="2471825"/>
              <a:ext cx="26900" cy="25125"/>
            </a:xfrm>
            <a:custGeom>
              <a:avLst/>
              <a:gdLst/>
              <a:ahLst/>
              <a:cxnLst/>
              <a:rect l="l" t="t" r="r" b="b"/>
              <a:pathLst>
                <a:path w="1076" h="1005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85"/>
                    <a:pt x="286" y="841"/>
                    <a:pt x="543" y="956"/>
                  </a:cubicBezTo>
                  <a:cubicBezTo>
                    <a:pt x="621" y="985"/>
                    <a:pt x="710" y="1004"/>
                    <a:pt x="791" y="1004"/>
                  </a:cubicBezTo>
                  <a:cubicBezTo>
                    <a:pt x="946" y="1004"/>
                    <a:pt x="1075" y="934"/>
                    <a:pt x="1057" y="727"/>
                  </a:cubicBezTo>
                  <a:cubicBezTo>
                    <a:pt x="1057" y="442"/>
                    <a:pt x="771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-27946725" y="2511000"/>
              <a:ext cx="43525" cy="38275"/>
            </a:xfrm>
            <a:custGeom>
              <a:avLst/>
              <a:gdLst/>
              <a:ahLst/>
              <a:cxnLst/>
              <a:rect l="l" t="t" r="r" b="b"/>
              <a:pathLst>
                <a:path w="1741" h="1531" extrusionOk="0">
                  <a:moveTo>
                    <a:pt x="543" y="0"/>
                  </a:moveTo>
                  <a:cubicBezTo>
                    <a:pt x="431" y="0"/>
                    <a:pt x="323" y="26"/>
                    <a:pt x="228" y="102"/>
                  </a:cubicBezTo>
                  <a:cubicBezTo>
                    <a:pt x="0" y="359"/>
                    <a:pt x="200" y="787"/>
                    <a:pt x="371" y="986"/>
                  </a:cubicBezTo>
                  <a:cubicBezTo>
                    <a:pt x="589" y="1258"/>
                    <a:pt x="936" y="1531"/>
                    <a:pt x="1289" y="1531"/>
                  </a:cubicBezTo>
                  <a:cubicBezTo>
                    <a:pt x="1307" y="1531"/>
                    <a:pt x="1324" y="1530"/>
                    <a:pt x="1341" y="1529"/>
                  </a:cubicBezTo>
                  <a:cubicBezTo>
                    <a:pt x="1512" y="1529"/>
                    <a:pt x="1655" y="1443"/>
                    <a:pt x="1712" y="1272"/>
                  </a:cubicBezTo>
                  <a:cubicBezTo>
                    <a:pt x="1712" y="1215"/>
                    <a:pt x="1740" y="1158"/>
                    <a:pt x="1740" y="1101"/>
                  </a:cubicBezTo>
                  <a:cubicBezTo>
                    <a:pt x="1740" y="970"/>
                    <a:pt x="1728" y="912"/>
                    <a:pt x="1712" y="912"/>
                  </a:cubicBezTo>
                  <a:cubicBezTo>
                    <a:pt x="1703" y="912"/>
                    <a:pt x="1693" y="928"/>
                    <a:pt x="1683" y="958"/>
                  </a:cubicBezTo>
                  <a:cubicBezTo>
                    <a:pt x="1626" y="501"/>
                    <a:pt x="1284" y="188"/>
                    <a:pt x="856" y="45"/>
                  </a:cubicBezTo>
                  <a:lnTo>
                    <a:pt x="856" y="45"/>
                  </a:lnTo>
                  <a:cubicBezTo>
                    <a:pt x="910" y="67"/>
                    <a:pt x="936" y="76"/>
                    <a:pt x="934" y="76"/>
                  </a:cubicBezTo>
                  <a:cubicBezTo>
                    <a:pt x="930" y="76"/>
                    <a:pt x="854" y="52"/>
                    <a:pt x="713" y="16"/>
                  </a:cubicBezTo>
                  <a:cubicBezTo>
                    <a:pt x="656" y="7"/>
                    <a:pt x="599" y="0"/>
                    <a:pt x="5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-28058950" y="2498300"/>
              <a:ext cx="33275" cy="30500"/>
            </a:xfrm>
            <a:custGeom>
              <a:avLst/>
              <a:gdLst/>
              <a:ahLst/>
              <a:cxnLst/>
              <a:rect l="l" t="t" r="r" b="b"/>
              <a:pathLst>
                <a:path w="1331" h="1220" extrusionOk="0">
                  <a:moveTo>
                    <a:pt x="277" y="0"/>
                  </a:moveTo>
                  <a:cubicBezTo>
                    <a:pt x="114" y="0"/>
                    <a:pt x="1" y="93"/>
                    <a:pt x="9" y="325"/>
                  </a:cubicBezTo>
                  <a:cubicBezTo>
                    <a:pt x="29" y="723"/>
                    <a:pt x="676" y="1220"/>
                    <a:pt x="1054" y="1220"/>
                  </a:cubicBezTo>
                  <a:cubicBezTo>
                    <a:pt x="1217" y="1220"/>
                    <a:pt x="1331" y="1127"/>
                    <a:pt x="1322" y="895"/>
                  </a:cubicBezTo>
                  <a:cubicBezTo>
                    <a:pt x="1302" y="497"/>
                    <a:pt x="655" y="0"/>
                    <a:pt x="2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-28019000" y="2423075"/>
              <a:ext cx="21150" cy="19725"/>
            </a:xfrm>
            <a:custGeom>
              <a:avLst/>
              <a:gdLst/>
              <a:ahLst/>
              <a:cxnLst/>
              <a:rect l="l" t="t" r="r" b="b"/>
              <a:pathLst>
                <a:path w="846" h="789" extrusionOk="0">
                  <a:moveTo>
                    <a:pt x="187" y="1"/>
                  </a:moveTo>
                  <a:cubicBezTo>
                    <a:pt x="77" y="1"/>
                    <a:pt x="0" y="64"/>
                    <a:pt x="9" y="224"/>
                  </a:cubicBezTo>
                  <a:cubicBezTo>
                    <a:pt x="9" y="479"/>
                    <a:pt x="416" y="789"/>
                    <a:pt x="659" y="789"/>
                  </a:cubicBezTo>
                  <a:cubicBezTo>
                    <a:pt x="769" y="789"/>
                    <a:pt x="846" y="726"/>
                    <a:pt x="837" y="566"/>
                  </a:cubicBezTo>
                  <a:cubicBezTo>
                    <a:pt x="837" y="310"/>
                    <a:pt x="430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28112225" y="2366100"/>
              <a:ext cx="41400" cy="37925"/>
            </a:xfrm>
            <a:custGeom>
              <a:avLst/>
              <a:gdLst/>
              <a:ahLst/>
              <a:cxnLst/>
              <a:rect l="l" t="t" r="r" b="b"/>
              <a:pathLst>
                <a:path w="1656" h="1517" extrusionOk="0">
                  <a:moveTo>
                    <a:pt x="503" y="0"/>
                  </a:moveTo>
                  <a:cubicBezTo>
                    <a:pt x="392" y="0"/>
                    <a:pt x="286" y="31"/>
                    <a:pt x="200" y="106"/>
                  </a:cubicBezTo>
                  <a:lnTo>
                    <a:pt x="172" y="134"/>
                  </a:lnTo>
                  <a:cubicBezTo>
                    <a:pt x="1" y="306"/>
                    <a:pt x="115" y="619"/>
                    <a:pt x="200" y="791"/>
                  </a:cubicBezTo>
                  <a:cubicBezTo>
                    <a:pt x="371" y="1133"/>
                    <a:pt x="714" y="1418"/>
                    <a:pt x="1085" y="1504"/>
                  </a:cubicBezTo>
                  <a:cubicBezTo>
                    <a:pt x="1126" y="1512"/>
                    <a:pt x="1167" y="1516"/>
                    <a:pt x="1207" y="1516"/>
                  </a:cubicBezTo>
                  <a:cubicBezTo>
                    <a:pt x="1447" y="1516"/>
                    <a:pt x="1655" y="1373"/>
                    <a:pt x="1655" y="1105"/>
                  </a:cubicBezTo>
                  <a:cubicBezTo>
                    <a:pt x="1627" y="705"/>
                    <a:pt x="1342" y="420"/>
                    <a:pt x="1056" y="192"/>
                  </a:cubicBezTo>
                  <a:lnTo>
                    <a:pt x="1028" y="192"/>
                  </a:lnTo>
                  <a:cubicBezTo>
                    <a:pt x="885" y="85"/>
                    <a:pt x="687" y="0"/>
                    <a:pt x="5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28155725" y="2470875"/>
              <a:ext cx="33525" cy="31475"/>
            </a:xfrm>
            <a:custGeom>
              <a:avLst/>
              <a:gdLst/>
              <a:ahLst/>
              <a:cxnLst/>
              <a:rect l="l" t="t" r="r" b="b"/>
              <a:pathLst>
                <a:path w="1341" h="1259" extrusionOk="0">
                  <a:moveTo>
                    <a:pt x="599" y="1"/>
                  </a:moveTo>
                  <a:cubicBezTo>
                    <a:pt x="560" y="1"/>
                    <a:pt x="522" y="8"/>
                    <a:pt x="485" y="24"/>
                  </a:cubicBezTo>
                  <a:cubicBezTo>
                    <a:pt x="371" y="81"/>
                    <a:pt x="285" y="138"/>
                    <a:pt x="200" y="223"/>
                  </a:cubicBezTo>
                  <a:cubicBezTo>
                    <a:pt x="0" y="452"/>
                    <a:pt x="257" y="822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4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4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-27988825" y="2343050"/>
              <a:ext cx="31400" cy="19150"/>
            </a:xfrm>
            <a:custGeom>
              <a:avLst/>
              <a:gdLst/>
              <a:ahLst/>
              <a:cxnLst/>
              <a:rect l="l" t="t" r="r" b="b"/>
              <a:pathLst>
                <a:path w="1256" h="766" extrusionOk="0">
                  <a:moveTo>
                    <a:pt x="286" y="1"/>
                  </a:moveTo>
                  <a:cubicBezTo>
                    <a:pt x="229" y="1"/>
                    <a:pt x="172" y="1"/>
                    <a:pt x="143" y="58"/>
                  </a:cubicBezTo>
                  <a:cubicBezTo>
                    <a:pt x="115" y="58"/>
                    <a:pt x="115" y="86"/>
                    <a:pt x="115" y="86"/>
                  </a:cubicBezTo>
                  <a:cubicBezTo>
                    <a:pt x="1" y="286"/>
                    <a:pt x="172" y="543"/>
                    <a:pt x="343" y="657"/>
                  </a:cubicBezTo>
                  <a:cubicBezTo>
                    <a:pt x="466" y="719"/>
                    <a:pt x="575" y="766"/>
                    <a:pt x="701" y="766"/>
                  </a:cubicBezTo>
                  <a:cubicBezTo>
                    <a:pt x="749" y="766"/>
                    <a:pt x="801" y="759"/>
                    <a:pt x="857" y="743"/>
                  </a:cubicBezTo>
                  <a:cubicBezTo>
                    <a:pt x="1256" y="628"/>
                    <a:pt x="657" y="29"/>
                    <a:pt x="4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-28049450" y="2592225"/>
              <a:ext cx="40450" cy="38075"/>
            </a:xfrm>
            <a:custGeom>
              <a:avLst/>
              <a:gdLst/>
              <a:ahLst/>
              <a:cxnLst/>
              <a:rect l="l" t="t" r="r" b="b"/>
              <a:pathLst>
                <a:path w="1618" h="1523" extrusionOk="0">
                  <a:moveTo>
                    <a:pt x="453" y="1"/>
                  </a:moveTo>
                  <a:cubicBezTo>
                    <a:pt x="216" y="1"/>
                    <a:pt x="0" y="115"/>
                    <a:pt x="0" y="419"/>
                  </a:cubicBezTo>
                  <a:cubicBezTo>
                    <a:pt x="29" y="876"/>
                    <a:pt x="428" y="1275"/>
                    <a:pt x="828" y="1447"/>
                  </a:cubicBezTo>
                  <a:cubicBezTo>
                    <a:pt x="932" y="1494"/>
                    <a:pt x="1056" y="1523"/>
                    <a:pt x="1173" y="1523"/>
                  </a:cubicBezTo>
                  <a:cubicBezTo>
                    <a:pt x="1408" y="1523"/>
                    <a:pt x="1617" y="1409"/>
                    <a:pt x="1598" y="1104"/>
                  </a:cubicBezTo>
                  <a:cubicBezTo>
                    <a:pt x="1598" y="648"/>
                    <a:pt x="1199" y="248"/>
                    <a:pt x="799" y="77"/>
                  </a:cubicBezTo>
                  <a:cubicBezTo>
                    <a:pt x="695" y="30"/>
                    <a:pt x="571" y="1"/>
                    <a:pt x="4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-28541150" y="1722075"/>
              <a:ext cx="31850" cy="29950"/>
            </a:xfrm>
            <a:custGeom>
              <a:avLst/>
              <a:gdLst/>
              <a:ahLst/>
              <a:cxnLst/>
              <a:rect l="l" t="t" r="r" b="b"/>
              <a:pathLst>
                <a:path w="1274" h="1198" extrusionOk="0">
                  <a:moveTo>
                    <a:pt x="274" y="0"/>
                  </a:moveTo>
                  <a:cubicBezTo>
                    <a:pt x="113" y="0"/>
                    <a:pt x="1" y="94"/>
                    <a:pt x="10" y="331"/>
                  </a:cubicBezTo>
                  <a:cubicBezTo>
                    <a:pt x="30" y="709"/>
                    <a:pt x="646" y="1198"/>
                    <a:pt x="1008" y="1198"/>
                  </a:cubicBezTo>
                  <a:cubicBezTo>
                    <a:pt x="1165" y="1198"/>
                    <a:pt x="1274" y="1106"/>
                    <a:pt x="1265" y="873"/>
                  </a:cubicBezTo>
                  <a:cubicBezTo>
                    <a:pt x="1245" y="477"/>
                    <a:pt x="637" y="0"/>
                    <a:pt x="2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-28646500" y="1754500"/>
              <a:ext cx="31175" cy="2942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1"/>
                  </a:moveTo>
                  <a:cubicBezTo>
                    <a:pt x="166" y="1"/>
                    <a:pt x="1" y="89"/>
                    <a:pt x="1" y="318"/>
                  </a:cubicBezTo>
                  <a:cubicBezTo>
                    <a:pt x="29" y="660"/>
                    <a:pt x="343" y="974"/>
                    <a:pt x="629" y="1117"/>
                  </a:cubicBezTo>
                  <a:cubicBezTo>
                    <a:pt x="714" y="1155"/>
                    <a:pt x="813" y="1177"/>
                    <a:pt x="904" y="1177"/>
                  </a:cubicBezTo>
                  <a:cubicBezTo>
                    <a:pt x="1088" y="1177"/>
                    <a:pt x="1247" y="1088"/>
                    <a:pt x="1228" y="860"/>
                  </a:cubicBezTo>
                  <a:cubicBezTo>
                    <a:pt x="1228" y="517"/>
                    <a:pt x="914" y="175"/>
                    <a:pt x="600" y="61"/>
                  </a:cubicBezTo>
                  <a:cubicBezTo>
                    <a:pt x="524" y="23"/>
                    <a:pt x="432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-28661475" y="1655350"/>
              <a:ext cx="41075" cy="33525"/>
            </a:xfrm>
            <a:custGeom>
              <a:avLst/>
              <a:gdLst/>
              <a:ahLst/>
              <a:cxnLst/>
              <a:rect l="l" t="t" r="r" b="b"/>
              <a:pathLst>
                <a:path w="1643" h="1341" extrusionOk="0">
                  <a:moveTo>
                    <a:pt x="529" y="1"/>
                  </a:moveTo>
                  <a:cubicBezTo>
                    <a:pt x="428" y="1"/>
                    <a:pt x="334" y="35"/>
                    <a:pt x="258" y="118"/>
                  </a:cubicBezTo>
                  <a:cubicBezTo>
                    <a:pt x="1" y="375"/>
                    <a:pt x="229" y="774"/>
                    <a:pt x="514" y="1031"/>
                  </a:cubicBezTo>
                  <a:lnTo>
                    <a:pt x="514" y="1059"/>
                  </a:lnTo>
                  <a:cubicBezTo>
                    <a:pt x="628" y="1145"/>
                    <a:pt x="771" y="1231"/>
                    <a:pt x="857" y="1288"/>
                  </a:cubicBezTo>
                  <a:cubicBezTo>
                    <a:pt x="780" y="1227"/>
                    <a:pt x="745" y="1198"/>
                    <a:pt x="750" y="1198"/>
                  </a:cubicBezTo>
                  <a:lnTo>
                    <a:pt x="750" y="1198"/>
                  </a:lnTo>
                  <a:cubicBezTo>
                    <a:pt x="755" y="1198"/>
                    <a:pt x="791" y="1219"/>
                    <a:pt x="857" y="1259"/>
                  </a:cubicBezTo>
                  <a:cubicBezTo>
                    <a:pt x="885" y="1288"/>
                    <a:pt x="885" y="1288"/>
                    <a:pt x="885" y="1288"/>
                  </a:cubicBezTo>
                  <a:cubicBezTo>
                    <a:pt x="974" y="1324"/>
                    <a:pt x="1057" y="1341"/>
                    <a:pt x="1132" y="1341"/>
                  </a:cubicBezTo>
                  <a:cubicBezTo>
                    <a:pt x="1467" y="1341"/>
                    <a:pt x="1642" y="1010"/>
                    <a:pt x="1456" y="660"/>
                  </a:cubicBezTo>
                  <a:cubicBezTo>
                    <a:pt x="1323" y="416"/>
                    <a:pt x="880" y="1"/>
                    <a:pt x="5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-28561175" y="1614450"/>
              <a:ext cx="33125" cy="30025"/>
            </a:xfrm>
            <a:custGeom>
              <a:avLst/>
              <a:gdLst/>
              <a:ahLst/>
              <a:cxnLst/>
              <a:rect l="l" t="t" r="r" b="b"/>
              <a:pathLst>
                <a:path w="1325" h="1201" extrusionOk="0">
                  <a:moveTo>
                    <a:pt x="414" y="1"/>
                  </a:moveTo>
                  <a:cubicBezTo>
                    <a:pt x="101" y="1"/>
                    <a:pt x="0" y="330"/>
                    <a:pt x="154" y="613"/>
                  </a:cubicBezTo>
                  <a:lnTo>
                    <a:pt x="212" y="670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29" y="1200"/>
                    <a:pt x="1238" y="1118"/>
                    <a:pt x="1267" y="898"/>
                  </a:cubicBezTo>
                  <a:cubicBezTo>
                    <a:pt x="1267" y="869"/>
                    <a:pt x="1267" y="869"/>
                    <a:pt x="1267" y="841"/>
                  </a:cubicBezTo>
                  <a:cubicBezTo>
                    <a:pt x="1324" y="470"/>
                    <a:pt x="839" y="71"/>
                    <a:pt x="525" y="13"/>
                  </a:cubicBezTo>
                  <a:cubicBezTo>
                    <a:pt x="486" y="5"/>
                    <a:pt x="449" y="1"/>
                    <a:pt x="4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-28597975" y="1714925"/>
              <a:ext cx="23550" cy="24650"/>
            </a:xfrm>
            <a:custGeom>
              <a:avLst/>
              <a:gdLst/>
              <a:ahLst/>
              <a:cxnLst/>
              <a:rect l="l" t="t" r="r" b="b"/>
              <a:pathLst>
                <a:path w="942" h="986" extrusionOk="0">
                  <a:moveTo>
                    <a:pt x="264" y="0"/>
                  </a:moveTo>
                  <a:cubicBezTo>
                    <a:pt x="178" y="0"/>
                    <a:pt x="103" y="45"/>
                    <a:pt x="57" y="160"/>
                  </a:cubicBezTo>
                  <a:cubicBezTo>
                    <a:pt x="0" y="303"/>
                    <a:pt x="57" y="445"/>
                    <a:pt x="114" y="588"/>
                  </a:cubicBezTo>
                  <a:cubicBezTo>
                    <a:pt x="202" y="720"/>
                    <a:pt x="458" y="986"/>
                    <a:pt x="662" y="986"/>
                  </a:cubicBezTo>
                  <a:cubicBezTo>
                    <a:pt x="724" y="986"/>
                    <a:pt x="781" y="962"/>
                    <a:pt x="828" y="902"/>
                  </a:cubicBezTo>
                  <a:cubicBezTo>
                    <a:pt x="942" y="788"/>
                    <a:pt x="942" y="645"/>
                    <a:pt x="885" y="503"/>
                  </a:cubicBezTo>
                  <a:cubicBezTo>
                    <a:pt x="822" y="335"/>
                    <a:pt x="500" y="0"/>
                    <a:pt x="2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-28574450" y="1836100"/>
              <a:ext cx="33125" cy="32750"/>
            </a:xfrm>
            <a:custGeom>
              <a:avLst/>
              <a:gdLst/>
              <a:ahLst/>
              <a:cxnLst/>
              <a:rect l="l" t="t" r="r" b="b"/>
              <a:pathLst>
                <a:path w="1325" h="1310" extrusionOk="0">
                  <a:moveTo>
                    <a:pt x="380" y="1"/>
                  </a:moveTo>
                  <a:cubicBezTo>
                    <a:pt x="246" y="1"/>
                    <a:pt x="119" y="45"/>
                    <a:pt x="86" y="192"/>
                  </a:cubicBezTo>
                  <a:cubicBezTo>
                    <a:pt x="86" y="221"/>
                    <a:pt x="86" y="278"/>
                    <a:pt x="58" y="335"/>
                  </a:cubicBezTo>
                  <a:cubicBezTo>
                    <a:pt x="1" y="677"/>
                    <a:pt x="257" y="963"/>
                    <a:pt x="514" y="1162"/>
                  </a:cubicBezTo>
                  <a:cubicBezTo>
                    <a:pt x="641" y="1262"/>
                    <a:pt x="773" y="1310"/>
                    <a:pt x="890" y="1310"/>
                  </a:cubicBezTo>
                  <a:cubicBezTo>
                    <a:pt x="1143" y="1310"/>
                    <a:pt x="1325" y="1087"/>
                    <a:pt x="1228" y="677"/>
                  </a:cubicBezTo>
                  <a:cubicBezTo>
                    <a:pt x="1171" y="392"/>
                    <a:pt x="885" y="164"/>
                    <a:pt x="657" y="49"/>
                  </a:cubicBezTo>
                  <a:cubicBezTo>
                    <a:pt x="584" y="25"/>
                    <a:pt x="480" y="1"/>
                    <a:pt x="38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-28431075" y="1786800"/>
              <a:ext cx="27225" cy="21025"/>
            </a:xfrm>
            <a:custGeom>
              <a:avLst/>
              <a:gdLst/>
              <a:ahLst/>
              <a:cxnLst/>
              <a:rect l="l" t="t" r="r" b="b"/>
              <a:pathLst>
                <a:path w="1089" h="841" extrusionOk="0">
                  <a:moveTo>
                    <a:pt x="349" y="1"/>
                  </a:moveTo>
                  <a:cubicBezTo>
                    <a:pt x="263" y="1"/>
                    <a:pt x="196" y="47"/>
                    <a:pt x="172" y="167"/>
                  </a:cubicBezTo>
                  <a:lnTo>
                    <a:pt x="172" y="195"/>
                  </a:lnTo>
                  <a:cubicBezTo>
                    <a:pt x="1" y="367"/>
                    <a:pt x="315" y="652"/>
                    <a:pt x="429" y="709"/>
                  </a:cubicBezTo>
                  <a:cubicBezTo>
                    <a:pt x="457" y="709"/>
                    <a:pt x="457" y="738"/>
                    <a:pt x="486" y="738"/>
                  </a:cubicBezTo>
                  <a:cubicBezTo>
                    <a:pt x="574" y="808"/>
                    <a:pt x="671" y="841"/>
                    <a:pt x="757" y="841"/>
                  </a:cubicBezTo>
                  <a:cubicBezTo>
                    <a:pt x="949" y="841"/>
                    <a:pt x="1089" y="680"/>
                    <a:pt x="971" y="424"/>
                  </a:cubicBezTo>
                  <a:cubicBezTo>
                    <a:pt x="909" y="301"/>
                    <a:pt x="568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-28392550" y="1719575"/>
              <a:ext cx="19675" cy="17900"/>
            </a:xfrm>
            <a:custGeom>
              <a:avLst/>
              <a:gdLst/>
              <a:ahLst/>
              <a:cxnLst/>
              <a:rect l="l" t="t" r="r" b="b"/>
              <a:pathLst>
                <a:path w="787" h="716" extrusionOk="0">
                  <a:moveTo>
                    <a:pt x="177" y="0"/>
                  </a:moveTo>
                  <a:cubicBezTo>
                    <a:pt x="81" y="0"/>
                    <a:pt x="9" y="50"/>
                    <a:pt x="0" y="174"/>
                  </a:cubicBezTo>
                  <a:cubicBezTo>
                    <a:pt x="0" y="231"/>
                    <a:pt x="29" y="288"/>
                    <a:pt x="29" y="374"/>
                  </a:cubicBezTo>
                  <a:cubicBezTo>
                    <a:pt x="29" y="516"/>
                    <a:pt x="229" y="716"/>
                    <a:pt x="400" y="716"/>
                  </a:cubicBezTo>
                  <a:cubicBezTo>
                    <a:pt x="543" y="687"/>
                    <a:pt x="628" y="659"/>
                    <a:pt x="685" y="545"/>
                  </a:cubicBezTo>
                  <a:cubicBezTo>
                    <a:pt x="787" y="301"/>
                    <a:pt x="412" y="0"/>
                    <a:pt x="1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-28490775" y="1760825"/>
              <a:ext cx="26000" cy="20725"/>
            </a:xfrm>
            <a:custGeom>
              <a:avLst/>
              <a:gdLst/>
              <a:ahLst/>
              <a:cxnLst/>
              <a:rect l="l" t="t" r="r" b="b"/>
              <a:pathLst>
                <a:path w="1040" h="829" extrusionOk="0">
                  <a:moveTo>
                    <a:pt x="589" y="0"/>
                  </a:moveTo>
                  <a:cubicBezTo>
                    <a:pt x="570" y="0"/>
                    <a:pt x="552" y="3"/>
                    <a:pt x="534" y="8"/>
                  </a:cubicBezTo>
                  <a:cubicBezTo>
                    <a:pt x="514" y="28"/>
                    <a:pt x="494" y="48"/>
                    <a:pt x="474" y="48"/>
                  </a:cubicBezTo>
                  <a:cubicBezTo>
                    <a:pt x="465" y="48"/>
                    <a:pt x="457" y="44"/>
                    <a:pt x="448" y="36"/>
                  </a:cubicBezTo>
                  <a:cubicBezTo>
                    <a:pt x="435" y="35"/>
                    <a:pt x="422" y="35"/>
                    <a:pt x="409" y="35"/>
                  </a:cubicBezTo>
                  <a:cubicBezTo>
                    <a:pt x="1" y="35"/>
                    <a:pt x="141" y="470"/>
                    <a:pt x="363" y="664"/>
                  </a:cubicBezTo>
                  <a:cubicBezTo>
                    <a:pt x="458" y="759"/>
                    <a:pt x="618" y="828"/>
                    <a:pt x="750" y="828"/>
                  </a:cubicBezTo>
                  <a:cubicBezTo>
                    <a:pt x="895" y="828"/>
                    <a:pt x="1007" y="745"/>
                    <a:pt x="962" y="521"/>
                  </a:cubicBezTo>
                  <a:cubicBezTo>
                    <a:pt x="934" y="493"/>
                    <a:pt x="962" y="464"/>
                    <a:pt x="962" y="436"/>
                  </a:cubicBezTo>
                  <a:cubicBezTo>
                    <a:pt x="1040" y="253"/>
                    <a:pt x="786" y="0"/>
                    <a:pt x="5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-28476725" y="1629400"/>
              <a:ext cx="25700" cy="23950"/>
            </a:xfrm>
            <a:custGeom>
              <a:avLst/>
              <a:gdLst/>
              <a:ahLst/>
              <a:cxnLst/>
              <a:rect l="l" t="t" r="r" b="b"/>
              <a:pathLst>
                <a:path w="1028" h="958" extrusionOk="0">
                  <a:moveTo>
                    <a:pt x="297" y="1"/>
                  </a:moveTo>
                  <a:cubicBezTo>
                    <a:pt x="148" y="1"/>
                    <a:pt x="1" y="76"/>
                    <a:pt x="1" y="271"/>
                  </a:cubicBezTo>
                  <a:cubicBezTo>
                    <a:pt x="29" y="557"/>
                    <a:pt x="286" y="814"/>
                    <a:pt x="514" y="928"/>
                  </a:cubicBezTo>
                  <a:cubicBezTo>
                    <a:pt x="576" y="945"/>
                    <a:pt x="649" y="957"/>
                    <a:pt x="719" y="957"/>
                  </a:cubicBezTo>
                  <a:cubicBezTo>
                    <a:pt x="878" y="957"/>
                    <a:pt x="1028" y="897"/>
                    <a:pt x="1028" y="699"/>
                  </a:cubicBezTo>
                  <a:cubicBezTo>
                    <a:pt x="999" y="414"/>
                    <a:pt x="742" y="157"/>
                    <a:pt x="486" y="43"/>
                  </a:cubicBezTo>
                  <a:cubicBezTo>
                    <a:pt x="432" y="16"/>
                    <a:pt x="364" y="1"/>
                    <a:pt x="29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-28481625" y="1473400"/>
              <a:ext cx="37725" cy="29850"/>
            </a:xfrm>
            <a:custGeom>
              <a:avLst/>
              <a:gdLst/>
              <a:ahLst/>
              <a:cxnLst/>
              <a:rect l="l" t="t" r="r" b="b"/>
              <a:pathLst>
                <a:path w="1509" h="1194" extrusionOk="0">
                  <a:moveTo>
                    <a:pt x="406" y="1"/>
                  </a:moveTo>
                  <a:cubicBezTo>
                    <a:pt x="218" y="1"/>
                    <a:pt x="0" y="94"/>
                    <a:pt x="25" y="320"/>
                  </a:cubicBezTo>
                  <a:lnTo>
                    <a:pt x="25" y="377"/>
                  </a:lnTo>
                  <a:cubicBezTo>
                    <a:pt x="82" y="776"/>
                    <a:pt x="396" y="1062"/>
                    <a:pt x="767" y="1176"/>
                  </a:cubicBezTo>
                  <a:lnTo>
                    <a:pt x="824" y="1176"/>
                  </a:lnTo>
                  <a:cubicBezTo>
                    <a:pt x="867" y="1188"/>
                    <a:pt x="907" y="1194"/>
                    <a:pt x="945" y="1194"/>
                  </a:cubicBezTo>
                  <a:cubicBezTo>
                    <a:pt x="1082" y="1194"/>
                    <a:pt x="1185" y="1117"/>
                    <a:pt x="1252" y="1005"/>
                  </a:cubicBezTo>
                  <a:lnTo>
                    <a:pt x="1252" y="1005"/>
                  </a:lnTo>
                  <a:cubicBezTo>
                    <a:pt x="1259" y="998"/>
                    <a:pt x="1269" y="988"/>
                    <a:pt x="1281" y="976"/>
                  </a:cubicBezTo>
                  <a:cubicBezTo>
                    <a:pt x="1509" y="662"/>
                    <a:pt x="1081" y="263"/>
                    <a:pt x="824" y="149"/>
                  </a:cubicBezTo>
                  <a:cubicBezTo>
                    <a:pt x="710" y="92"/>
                    <a:pt x="596" y="35"/>
                    <a:pt x="482" y="6"/>
                  </a:cubicBezTo>
                  <a:cubicBezTo>
                    <a:pt x="458" y="3"/>
                    <a:pt x="432" y="1"/>
                    <a:pt x="40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-28584425" y="1517375"/>
              <a:ext cx="38525" cy="37500"/>
            </a:xfrm>
            <a:custGeom>
              <a:avLst/>
              <a:gdLst/>
              <a:ahLst/>
              <a:cxnLst/>
              <a:rect l="l" t="t" r="r" b="b"/>
              <a:pathLst>
                <a:path w="1541" h="1500" extrusionOk="0">
                  <a:moveTo>
                    <a:pt x="379" y="1"/>
                  </a:moveTo>
                  <a:cubicBezTo>
                    <a:pt x="283" y="1"/>
                    <a:pt x="193" y="26"/>
                    <a:pt x="143" y="102"/>
                  </a:cubicBezTo>
                  <a:cubicBezTo>
                    <a:pt x="114" y="130"/>
                    <a:pt x="114" y="159"/>
                    <a:pt x="86" y="187"/>
                  </a:cubicBezTo>
                  <a:cubicBezTo>
                    <a:pt x="0" y="301"/>
                    <a:pt x="0" y="416"/>
                    <a:pt x="0" y="530"/>
                  </a:cubicBezTo>
                  <a:cubicBezTo>
                    <a:pt x="0" y="844"/>
                    <a:pt x="228" y="1157"/>
                    <a:pt x="485" y="1300"/>
                  </a:cubicBezTo>
                  <a:cubicBezTo>
                    <a:pt x="685" y="1443"/>
                    <a:pt x="856" y="1500"/>
                    <a:pt x="1113" y="1500"/>
                  </a:cubicBezTo>
                  <a:cubicBezTo>
                    <a:pt x="1427" y="1500"/>
                    <a:pt x="1541" y="1186"/>
                    <a:pt x="1455" y="929"/>
                  </a:cubicBezTo>
                  <a:cubicBezTo>
                    <a:pt x="1398" y="815"/>
                    <a:pt x="1370" y="729"/>
                    <a:pt x="1313" y="615"/>
                  </a:cubicBezTo>
                  <a:cubicBezTo>
                    <a:pt x="1227" y="387"/>
                    <a:pt x="942" y="187"/>
                    <a:pt x="714" y="73"/>
                  </a:cubicBezTo>
                  <a:cubicBezTo>
                    <a:pt x="634" y="41"/>
                    <a:pt x="501" y="1"/>
                    <a:pt x="37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-28686225" y="1842650"/>
              <a:ext cx="47050" cy="30625"/>
            </a:xfrm>
            <a:custGeom>
              <a:avLst/>
              <a:gdLst/>
              <a:ahLst/>
              <a:cxnLst/>
              <a:rect l="l" t="t" r="r" b="b"/>
              <a:pathLst>
                <a:path w="1882" h="1225" extrusionOk="0">
                  <a:moveTo>
                    <a:pt x="732" y="0"/>
                  </a:moveTo>
                  <a:cubicBezTo>
                    <a:pt x="670" y="0"/>
                    <a:pt x="613" y="14"/>
                    <a:pt x="563" y="44"/>
                  </a:cubicBezTo>
                  <a:lnTo>
                    <a:pt x="506" y="73"/>
                  </a:lnTo>
                  <a:cubicBezTo>
                    <a:pt x="1" y="385"/>
                    <a:pt x="671" y="1225"/>
                    <a:pt x="1202" y="1225"/>
                  </a:cubicBezTo>
                  <a:cubicBezTo>
                    <a:pt x="1301" y="1225"/>
                    <a:pt x="1395" y="1196"/>
                    <a:pt x="1476" y="1128"/>
                  </a:cubicBezTo>
                  <a:cubicBezTo>
                    <a:pt x="1476" y="1100"/>
                    <a:pt x="1504" y="1100"/>
                    <a:pt x="1504" y="1071"/>
                  </a:cubicBezTo>
                  <a:cubicBezTo>
                    <a:pt x="1882" y="769"/>
                    <a:pt x="1193" y="0"/>
                    <a:pt x="7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-28725175" y="1919325"/>
              <a:ext cx="14725" cy="13950"/>
            </a:xfrm>
            <a:custGeom>
              <a:avLst/>
              <a:gdLst/>
              <a:ahLst/>
              <a:cxnLst/>
              <a:rect l="l" t="t" r="r" b="b"/>
              <a:pathLst>
                <a:path w="589" h="558" extrusionOk="0">
                  <a:moveTo>
                    <a:pt x="121" y="0"/>
                  </a:moveTo>
                  <a:cubicBezTo>
                    <a:pt x="49" y="0"/>
                    <a:pt x="1" y="41"/>
                    <a:pt x="9" y="144"/>
                  </a:cubicBezTo>
                  <a:cubicBezTo>
                    <a:pt x="9" y="323"/>
                    <a:pt x="301" y="558"/>
                    <a:pt x="467" y="558"/>
                  </a:cubicBezTo>
                  <a:cubicBezTo>
                    <a:pt x="540" y="558"/>
                    <a:pt x="589" y="513"/>
                    <a:pt x="580" y="401"/>
                  </a:cubicBezTo>
                  <a:cubicBezTo>
                    <a:pt x="580" y="222"/>
                    <a:pt x="287" y="0"/>
                    <a:pt x="1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-28042825" y="1727175"/>
              <a:ext cx="31675" cy="29300"/>
            </a:xfrm>
            <a:custGeom>
              <a:avLst/>
              <a:gdLst/>
              <a:ahLst/>
              <a:cxnLst/>
              <a:rect l="l" t="t" r="r" b="b"/>
              <a:pathLst>
                <a:path w="1267" h="1172" extrusionOk="0">
                  <a:moveTo>
                    <a:pt x="386" y="0"/>
                  </a:moveTo>
                  <a:cubicBezTo>
                    <a:pt x="192" y="0"/>
                    <a:pt x="1" y="86"/>
                    <a:pt x="21" y="326"/>
                  </a:cubicBezTo>
                  <a:cubicBezTo>
                    <a:pt x="21" y="669"/>
                    <a:pt x="335" y="983"/>
                    <a:pt x="648" y="1125"/>
                  </a:cubicBezTo>
                  <a:cubicBezTo>
                    <a:pt x="732" y="1153"/>
                    <a:pt x="827" y="1172"/>
                    <a:pt x="917" y="1172"/>
                  </a:cubicBezTo>
                  <a:cubicBezTo>
                    <a:pt x="1104" y="1172"/>
                    <a:pt x="1267" y="1091"/>
                    <a:pt x="1248" y="840"/>
                  </a:cubicBezTo>
                  <a:cubicBezTo>
                    <a:pt x="1248" y="498"/>
                    <a:pt x="934" y="184"/>
                    <a:pt x="620" y="41"/>
                  </a:cubicBezTo>
                  <a:cubicBezTo>
                    <a:pt x="552" y="16"/>
                    <a:pt x="469" y="0"/>
                    <a:pt x="3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-27994525" y="1822300"/>
              <a:ext cx="32100" cy="26600"/>
            </a:xfrm>
            <a:custGeom>
              <a:avLst/>
              <a:gdLst/>
              <a:ahLst/>
              <a:cxnLst/>
              <a:rect l="l" t="t" r="r" b="b"/>
              <a:pathLst>
                <a:path w="1284" h="1064" extrusionOk="0">
                  <a:moveTo>
                    <a:pt x="361" y="1"/>
                  </a:moveTo>
                  <a:cubicBezTo>
                    <a:pt x="346" y="1"/>
                    <a:pt x="330" y="1"/>
                    <a:pt x="314" y="2"/>
                  </a:cubicBezTo>
                  <a:cubicBezTo>
                    <a:pt x="143" y="2"/>
                    <a:pt x="0" y="88"/>
                    <a:pt x="0" y="288"/>
                  </a:cubicBezTo>
                  <a:cubicBezTo>
                    <a:pt x="29" y="544"/>
                    <a:pt x="229" y="773"/>
                    <a:pt x="428" y="915"/>
                  </a:cubicBezTo>
                  <a:cubicBezTo>
                    <a:pt x="485" y="972"/>
                    <a:pt x="571" y="1001"/>
                    <a:pt x="657" y="1029"/>
                  </a:cubicBezTo>
                  <a:cubicBezTo>
                    <a:pt x="729" y="1051"/>
                    <a:pt x="807" y="1064"/>
                    <a:pt x="882" y="1064"/>
                  </a:cubicBezTo>
                  <a:cubicBezTo>
                    <a:pt x="1099" y="1064"/>
                    <a:pt x="1284" y="956"/>
                    <a:pt x="1199" y="659"/>
                  </a:cubicBezTo>
                  <a:cubicBezTo>
                    <a:pt x="1089" y="330"/>
                    <a:pt x="742" y="1"/>
                    <a:pt x="3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-27947450" y="1751050"/>
              <a:ext cx="19275" cy="17650"/>
            </a:xfrm>
            <a:custGeom>
              <a:avLst/>
              <a:gdLst/>
              <a:ahLst/>
              <a:cxnLst/>
              <a:rect l="l" t="t" r="r" b="b"/>
              <a:pathLst>
                <a:path w="771" h="706" extrusionOk="0">
                  <a:moveTo>
                    <a:pt x="172" y="0"/>
                  </a:moveTo>
                  <a:cubicBezTo>
                    <a:pt x="72" y="0"/>
                    <a:pt x="0" y="57"/>
                    <a:pt x="0" y="199"/>
                  </a:cubicBezTo>
                  <a:cubicBezTo>
                    <a:pt x="20" y="418"/>
                    <a:pt x="387" y="706"/>
                    <a:pt x="607" y="706"/>
                  </a:cubicBezTo>
                  <a:cubicBezTo>
                    <a:pt x="703" y="706"/>
                    <a:pt x="771" y="651"/>
                    <a:pt x="771" y="513"/>
                  </a:cubicBezTo>
                  <a:cubicBezTo>
                    <a:pt x="751" y="277"/>
                    <a:pt x="393" y="0"/>
                    <a:pt x="1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-28078475" y="1799500"/>
              <a:ext cx="34750" cy="32875"/>
            </a:xfrm>
            <a:custGeom>
              <a:avLst/>
              <a:gdLst/>
              <a:ahLst/>
              <a:cxnLst/>
              <a:rect l="l" t="t" r="r" b="b"/>
              <a:pathLst>
                <a:path w="1390" h="1315" extrusionOk="0">
                  <a:moveTo>
                    <a:pt x="399" y="0"/>
                  </a:moveTo>
                  <a:cubicBezTo>
                    <a:pt x="193" y="0"/>
                    <a:pt x="1" y="100"/>
                    <a:pt x="20" y="372"/>
                  </a:cubicBezTo>
                  <a:cubicBezTo>
                    <a:pt x="20" y="743"/>
                    <a:pt x="362" y="1114"/>
                    <a:pt x="705" y="1257"/>
                  </a:cubicBezTo>
                  <a:cubicBezTo>
                    <a:pt x="796" y="1293"/>
                    <a:pt x="898" y="1315"/>
                    <a:pt x="996" y="1315"/>
                  </a:cubicBezTo>
                  <a:cubicBezTo>
                    <a:pt x="1204" y="1315"/>
                    <a:pt x="1390" y="1215"/>
                    <a:pt x="1390" y="943"/>
                  </a:cubicBezTo>
                  <a:cubicBezTo>
                    <a:pt x="1361" y="572"/>
                    <a:pt x="1019" y="201"/>
                    <a:pt x="676" y="58"/>
                  </a:cubicBezTo>
                  <a:cubicBezTo>
                    <a:pt x="594" y="22"/>
                    <a:pt x="495" y="0"/>
                    <a:pt x="3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-28057300" y="1891525"/>
              <a:ext cx="29450" cy="23225"/>
            </a:xfrm>
            <a:custGeom>
              <a:avLst/>
              <a:gdLst/>
              <a:ahLst/>
              <a:cxnLst/>
              <a:rect l="l" t="t" r="r" b="b"/>
              <a:pathLst>
                <a:path w="1178" h="929" extrusionOk="0">
                  <a:moveTo>
                    <a:pt x="429" y="1"/>
                  </a:moveTo>
                  <a:cubicBezTo>
                    <a:pt x="400" y="1"/>
                    <a:pt x="343" y="1"/>
                    <a:pt x="314" y="29"/>
                  </a:cubicBezTo>
                  <a:cubicBezTo>
                    <a:pt x="314" y="29"/>
                    <a:pt x="286" y="58"/>
                    <a:pt x="257" y="58"/>
                  </a:cubicBezTo>
                  <a:cubicBezTo>
                    <a:pt x="1" y="229"/>
                    <a:pt x="200" y="543"/>
                    <a:pt x="371" y="686"/>
                  </a:cubicBezTo>
                  <a:cubicBezTo>
                    <a:pt x="457" y="771"/>
                    <a:pt x="543" y="828"/>
                    <a:pt x="657" y="885"/>
                  </a:cubicBezTo>
                  <a:cubicBezTo>
                    <a:pt x="722" y="914"/>
                    <a:pt x="789" y="929"/>
                    <a:pt x="851" y="929"/>
                  </a:cubicBezTo>
                  <a:cubicBezTo>
                    <a:pt x="1035" y="929"/>
                    <a:pt x="1177" y="806"/>
                    <a:pt x="1113" y="572"/>
                  </a:cubicBezTo>
                  <a:cubicBezTo>
                    <a:pt x="1056" y="372"/>
                    <a:pt x="714" y="1"/>
                    <a:pt x="4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-28169775" y="1707775"/>
              <a:ext cx="32600" cy="34025"/>
            </a:xfrm>
            <a:custGeom>
              <a:avLst/>
              <a:gdLst/>
              <a:ahLst/>
              <a:cxnLst/>
              <a:rect l="l" t="t" r="r" b="b"/>
              <a:pathLst>
                <a:path w="1304" h="1361" extrusionOk="0">
                  <a:moveTo>
                    <a:pt x="385" y="0"/>
                  </a:moveTo>
                  <a:cubicBezTo>
                    <a:pt x="190" y="0"/>
                    <a:pt x="1" y="81"/>
                    <a:pt x="20" y="332"/>
                  </a:cubicBezTo>
                  <a:cubicBezTo>
                    <a:pt x="49" y="418"/>
                    <a:pt x="49" y="532"/>
                    <a:pt x="77" y="646"/>
                  </a:cubicBezTo>
                  <a:cubicBezTo>
                    <a:pt x="161" y="856"/>
                    <a:pt x="648" y="1361"/>
                    <a:pt x="978" y="1361"/>
                  </a:cubicBezTo>
                  <a:cubicBezTo>
                    <a:pt x="1096" y="1361"/>
                    <a:pt x="1194" y="1296"/>
                    <a:pt x="1247" y="1131"/>
                  </a:cubicBezTo>
                  <a:cubicBezTo>
                    <a:pt x="1275" y="1045"/>
                    <a:pt x="1275" y="960"/>
                    <a:pt x="1275" y="874"/>
                  </a:cubicBezTo>
                  <a:cubicBezTo>
                    <a:pt x="1304" y="532"/>
                    <a:pt x="933" y="189"/>
                    <a:pt x="648" y="47"/>
                  </a:cubicBezTo>
                  <a:cubicBezTo>
                    <a:pt x="574" y="19"/>
                    <a:pt x="479" y="0"/>
                    <a:pt x="3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-28019700" y="1670925"/>
              <a:ext cx="27325" cy="25125"/>
            </a:xfrm>
            <a:custGeom>
              <a:avLst/>
              <a:gdLst/>
              <a:ahLst/>
              <a:cxnLst/>
              <a:rect l="l" t="t" r="r" b="b"/>
              <a:pathLst>
                <a:path w="1093" h="1005" extrusionOk="0">
                  <a:moveTo>
                    <a:pt x="227" y="1"/>
                  </a:moveTo>
                  <a:cubicBezTo>
                    <a:pt x="93" y="1"/>
                    <a:pt x="0" y="76"/>
                    <a:pt x="9" y="265"/>
                  </a:cubicBezTo>
                  <a:cubicBezTo>
                    <a:pt x="28" y="601"/>
                    <a:pt x="540" y="1004"/>
                    <a:pt x="853" y="1004"/>
                  </a:cubicBezTo>
                  <a:cubicBezTo>
                    <a:pt x="993" y="1004"/>
                    <a:pt x="1093" y="924"/>
                    <a:pt x="1093" y="722"/>
                  </a:cubicBezTo>
                  <a:cubicBezTo>
                    <a:pt x="1073" y="403"/>
                    <a:pt x="538" y="1"/>
                    <a:pt x="22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-27886075" y="1786500"/>
              <a:ext cx="24250" cy="19475"/>
            </a:xfrm>
            <a:custGeom>
              <a:avLst/>
              <a:gdLst/>
              <a:ahLst/>
              <a:cxnLst/>
              <a:rect l="l" t="t" r="r" b="b"/>
              <a:pathLst>
                <a:path w="970" h="779" extrusionOk="0">
                  <a:moveTo>
                    <a:pt x="244" y="1"/>
                  </a:moveTo>
                  <a:cubicBezTo>
                    <a:pt x="34" y="1"/>
                    <a:pt x="0" y="252"/>
                    <a:pt x="142" y="464"/>
                  </a:cubicBezTo>
                  <a:cubicBezTo>
                    <a:pt x="170" y="464"/>
                    <a:pt x="170" y="493"/>
                    <a:pt x="199" y="521"/>
                  </a:cubicBezTo>
                  <a:cubicBezTo>
                    <a:pt x="242" y="608"/>
                    <a:pt x="402" y="778"/>
                    <a:pt x="539" y="778"/>
                  </a:cubicBezTo>
                  <a:cubicBezTo>
                    <a:pt x="581" y="778"/>
                    <a:pt x="622" y="762"/>
                    <a:pt x="656" y="721"/>
                  </a:cubicBezTo>
                  <a:cubicBezTo>
                    <a:pt x="656" y="721"/>
                    <a:pt x="684" y="692"/>
                    <a:pt x="684" y="692"/>
                  </a:cubicBezTo>
                  <a:cubicBezTo>
                    <a:pt x="969" y="493"/>
                    <a:pt x="598" y="122"/>
                    <a:pt x="399" y="36"/>
                  </a:cubicBezTo>
                  <a:cubicBezTo>
                    <a:pt x="339" y="12"/>
                    <a:pt x="288" y="1"/>
                    <a:pt x="24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-27755575" y="1685875"/>
              <a:ext cx="30700" cy="29500"/>
            </a:xfrm>
            <a:custGeom>
              <a:avLst/>
              <a:gdLst/>
              <a:ahLst/>
              <a:cxnLst/>
              <a:rect l="l" t="t" r="r" b="b"/>
              <a:pathLst>
                <a:path w="1228" h="1180" extrusionOk="0">
                  <a:moveTo>
                    <a:pt x="365" y="0"/>
                  </a:moveTo>
                  <a:cubicBezTo>
                    <a:pt x="227" y="0"/>
                    <a:pt x="29" y="51"/>
                    <a:pt x="29" y="209"/>
                  </a:cubicBezTo>
                  <a:cubicBezTo>
                    <a:pt x="29" y="209"/>
                    <a:pt x="58" y="238"/>
                    <a:pt x="58" y="266"/>
                  </a:cubicBezTo>
                  <a:cubicBezTo>
                    <a:pt x="58" y="266"/>
                    <a:pt x="29" y="266"/>
                    <a:pt x="29" y="295"/>
                  </a:cubicBezTo>
                  <a:cubicBezTo>
                    <a:pt x="1" y="409"/>
                    <a:pt x="58" y="495"/>
                    <a:pt x="86" y="609"/>
                  </a:cubicBezTo>
                  <a:cubicBezTo>
                    <a:pt x="143" y="723"/>
                    <a:pt x="257" y="837"/>
                    <a:pt x="372" y="923"/>
                  </a:cubicBezTo>
                  <a:cubicBezTo>
                    <a:pt x="372" y="923"/>
                    <a:pt x="372" y="951"/>
                    <a:pt x="400" y="951"/>
                  </a:cubicBezTo>
                  <a:cubicBezTo>
                    <a:pt x="457" y="1008"/>
                    <a:pt x="543" y="1037"/>
                    <a:pt x="600" y="1094"/>
                  </a:cubicBezTo>
                  <a:lnTo>
                    <a:pt x="657" y="1094"/>
                  </a:lnTo>
                  <a:cubicBezTo>
                    <a:pt x="685" y="1122"/>
                    <a:pt x="742" y="1122"/>
                    <a:pt x="771" y="1151"/>
                  </a:cubicBezTo>
                  <a:lnTo>
                    <a:pt x="857" y="1151"/>
                  </a:lnTo>
                  <a:cubicBezTo>
                    <a:pt x="885" y="1151"/>
                    <a:pt x="914" y="1179"/>
                    <a:pt x="942" y="1179"/>
                  </a:cubicBezTo>
                  <a:cubicBezTo>
                    <a:pt x="1056" y="1151"/>
                    <a:pt x="1142" y="1122"/>
                    <a:pt x="1170" y="1037"/>
                  </a:cubicBezTo>
                  <a:cubicBezTo>
                    <a:pt x="1199" y="1008"/>
                    <a:pt x="1199" y="951"/>
                    <a:pt x="1228" y="894"/>
                  </a:cubicBezTo>
                  <a:cubicBezTo>
                    <a:pt x="1228" y="723"/>
                    <a:pt x="1142" y="523"/>
                    <a:pt x="1056" y="409"/>
                  </a:cubicBezTo>
                  <a:cubicBezTo>
                    <a:pt x="914" y="209"/>
                    <a:pt x="685" y="67"/>
                    <a:pt x="457" y="10"/>
                  </a:cubicBezTo>
                  <a:cubicBezTo>
                    <a:pt x="434" y="4"/>
                    <a:pt x="401" y="0"/>
                    <a:pt x="36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-27726325" y="1706800"/>
              <a:ext cx="1450" cy="5000"/>
            </a:xfrm>
            <a:custGeom>
              <a:avLst/>
              <a:gdLst/>
              <a:ahLst/>
              <a:cxnLst/>
              <a:rect l="l" t="t" r="r" b="b"/>
              <a:pathLst>
                <a:path w="58" h="200" extrusionOk="0">
                  <a:moveTo>
                    <a:pt x="58" y="0"/>
                  </a:moveTo>
                  <a:cubicBezTo>
                    <a:pt x="58" y="23"/>
                    <a:pt x="57" y="43"/>
                    <a:pt x="56" y="61"/>
                  </a:cubicBezTo>
                  <a:lnTo>
                    <a:pt x="56" y="61"/>
                  </a:lnTo>
                  <a:cubicBezTo>
                    <a:pt x="56" y="60"/>
                    <a:pt x="57" y="59"/>
                    <a:pt x="58" y="57"/>
                  </a:cubicBezTo>
                  <a:cubicBezTo>
                    <a:pt x="58" y="57"/>
                    <a:pt x="58" y="29"/>
                    <a:pt x="58" y="0"/>
                  </a:cubicBezTo>
                  <a:close/>
                  <a:moveTo>
                    <a:pt x="56" y="61"/>
                  </a:moveTo>
                  <a:cubicBezTo>
                    <a:pt x="29" y="117"/>
                    <a:pt x="28" y="172"/>
                    <a:pt x="0" y="200"/>
                  </a:cubicBezTo>
                  <a:cubicBezTo>
                    <a:pt x="25" y="200"/>
                    <a:pt x="49" y="159"/>
                    <a:pt x="56" y="6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-27800500" y="1644725"/>
              <a:ext cx="20700" cy="14050"/>
            </a:xfrm>
            <a:custGeom>
              <a:avLst/>
              <a:gdLst/>
              <a:ahLst/>
              <a:cxnLst/>
              <a:rect l="l" t="t" r="r" b="b"/>
              <a:pathLst>
                <a:path w="828" h="562" extrusionOk="0">
                  <a:moveTo>
                    <a:pt x="114" y="1"/>
                  </a:moveTo>
                  <a:cubicBezTo>
                    <a:pt x="0" y="29"/>
                    <a:pt x="0" y="143"/>
                    <a:pt x="29" y="258"/>
                  </a:cubicBezTo>
                  <a:cubicBezTo>
                    <a:pt x="57" y="372"/>
                    <a:pt x="143" y="486"/>
                    <a:pt x="257" y="514"/>
                  </a:cubicBezTo>
                  <a:cubicBezTo>
                    <a:pt x="290" y="548"/>
                    <a:pt x="334" y="562"/>
                    <a:pt x="375" y="562"/>
                  </a:cubicBezTo>
                  <a:cubicBezTo>
                    <a:pt x="404" y="562"/>
                    <a:pt x="433" y="555"/>
                    <a:pt x="457" y="543"/>
                  </a:cubicBezTo>
                  <a:lnTo>
                    <a:pt x="485" y="543"/>
                  </a:lnTo>
                  <a:cubicBezTo>
                    <a:pt x="542" y="514"/>
                    <a:pt x="571" y="486"/>
                    <a:pt x="628" y="457"/>
                  </a:cubicBezTo>
                  <a:cubicBezTo>
                    <a:pt x="828" y="372"/>
                    <a:pt x="542" y="86"/>
                    <a:pt x="428" y="58"/>
                  </a:cubicBezTo>
                  <a:cubicBezTo>
                    <a:pt x="343" y="58"/>
                    <a:pt x="285" y="29"/>
                    <a:pt x="2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-27744700" y="1596275"/>
              <a:ext cx="31725" cy="26400"/>
            </a:xfrm>
            <a:custGeom>
              <a:avLst/>
              <a:gdLst/>
              <a:ahLst/>
              <a:cxnLst/>
              <a:rect l="l" t="t" r="r" b="b"/>
              <a:pathLst>
                <a:path w="1269" h="1056" extrusionOk="0">
                  <a:moveTo>
                    <a:pt x="521" y="0"/>
                  </a:moveTo>
                  <a:cubicBezTo>
                    <a:pt x="391" y="0"/>
                    <a:pt x="299" y="66"/>
                    <a:pt x="307" y="227"/>
                  </a:cubicBezTo>
                  <a:lnTo>
                    <a:pt x="336" y="227"/>
                  </a:lnTo>
                  <a:cubicBezTo>
                    <a:pt x="0" y="367"/>
                    <a:pt x="597" y="1055"/>
                    <a:pt x="890" y="1055"/>
                  </a:cubicBezTo>
                  <a:cubicBezTo>
                    <a:pt x="895" y="1055"/>
                    <a:pt x="901" y="1055"/>
                    <a:pt x="907" y="1054"/>
                  </a:cubicBezTo>
                  <a:cubicBezTo>
                    <a:pt x="1192" y="1026"/>
                    <a:pt x="1249" y="855"/>
                    <a:pt x="1249" y="626"/>
                  </a:cubicBezTo>
                  <a:cubicBezTo>
                    <a:pt x="1269" y="313"/>
                    <a:pt x="805" y="0"/>
                    <a:pt x="5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-27642875" y="2380825"/>
              <a:ext cx="27775" cy="24975"/>
            </a:xfrm>
            <a:custGeom>
              <a:avLst/>
              <a:gdLst/>
              <a:ahLst/>
              <a:cxnLst/>
              <a:rect l="l" t="t" r="r" b="b"/>
              <a:pathLst>
                <a:path w="1111" h="999" extrusionOk="0">
                  <a:moveTo>
                    <a:pt x="386" y="0"/>
                  </a:moveTo>
                  <a:cubicBezTo>
                    <a:pt x="320" y="0"/>
                    <a:pt x="256" y="26"/>
                    <a:pt x="200" y="88"/>
                  </a:cubicBezTo>
                  <a:cubicBezTo>
                    <a:pt x="172" y="116"/>
                    <a:pt x="172" y="116"/>
                    <a:pt x="172" y="145"/>
                  </a:cubicBezTo>
                  <a:cubicBezTo>
                    <a:pt x="172" y="173"/>
                    <a:pt x="143" y="230"/>
                    <a:pt x="143" y="230"/>
                  </a:cubicBezTo>
                  <a:cubicBezTo>
                    <a:pt x="1" y="516"/>
                    <a:pt x="400" y="858"/>
                    <a:pt x="600" y="944"/>
                  </a:cubicBezTo>
                  <a:cubicBezTo>
                    <a:pt x="681" y="981"/>
                    <a:pt x="753" y="998"/>
                    <a:pt x="814" y="998"/>
                  </a:cubicBezTo>
                  <a:cubicBezTo>
                    <a:pt x="1031" y="998"/>
                    <a:pt x="1111" y="783"/>
                    <a:pt x="999" y="516"/>
                  </a:cubicBezTo>
                  <a:cubicBezTo>
                    <a:pt x="910" y="337"/>
                    <a:pt x="628" y="0"/>
                    <a:pt x="3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-27767700" y="2157975"/>
              <a:ext cx="28300" cy="26550"/>
            </a:xfrm>
            <a:custGeom>
              <a:avLst/>
              <a:gdLst/>
              <a:ahLst/>
              <a:cxnLst/>
              <a:rect l="l" t="t" r="r" b="b"/>
              <a:pathLst>
                <a:path w="1132" h="1062" extrusionOk="0">
                  <a:moveTo>
                    <a:pt x="334" y="1"/>
                  </a:moveTo>
                  <a:cubicBezTo>
                    <a:pt x="166" y="1"/>
                    <a:pt x="1" y="81"/>
                    <a:pt x="1" y="299"/>
                  </a:cubicBezTo>
                  <a:cubicBezTo>
                    <a:pt x="29" y="613"/>
                    <a:pt x="314" y="898"/>
                    <a:pt x="571" y="1013"/>
                  </a:cubicBezTo>
                  <a:cubicBezTo>
                    <a:pt x="650" y="1042"/>
                    <a:pt x="741" y="1061"/>
                    <a:pt x="827" y="1061"/>
                  </a:cubicBezTo>
                  <a:cubicBezTo>
                    <a:pt x="991" y="1061"/>
                    <a:pt x="1132" y="990"/>
                    <a:pt x="1113" y="784"/>
                  </a:cubicBezTo>
                  <a:cubicBezTo>
                    <a:pt x="1113" y="470"/>
                    <a:pt x="828" y="185"/>
                    <a:pt x="543" y="42"/>
                  </a:cubicBezTo>
                  <a:cubicBezTo>
                    <a:pt x="482" y="16"/>
                    <a:pt x="408" y="1"/>
                    <a:pt x="33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-27806425" y="2165600"/>
              <a:ext cx="21850" cy="20250"/>
            </a:xfrm>
            <a:custGeom>
              <a:avLst/>
              <a:gdLst/>
              <a:ahLst/>
              <a:cxnLst/>
              <a:rect l="l" t="t" r="r" b="b"/>
              <a:pathLst>
                <a:path w="874" h="810" extrusionOk="0">
                  <a:moveTo>
                    <a:pt x="191" y="0"/>
                  </a:moveTo>
                  <a:cubicBezTo>
                    <a:pt x="78" y="0"/>
                    <a:pt x="0" y="64"/>
                    <a:pt x="9" y="223"/>
                  </a:cubicBezTo>
                  <a:cubicBezTo>
                    <a:pt x="9" y="481"/>
                    <a:pt x="440" y="810"/>
                    <a:pt x="690" y="810"/>
                  </a:cubicBezTo>
                  <a:cubicBezTo>
                    <a:pt x="799" y="810"/>
                    <a:pt x="873" y="748"/>
                    <a:pt x="865" y="593"/>
                  </a:cubicBezTo>
                  <a:cubicBezTo>
                    <a:pt x="865" y="317"/>
                    <a:pt x="442" y="0"/>
                    <a:pt x="19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-28618450" y="2285950"/>
              <a:ext cx="36650" cy="34500"/>
            </a:xfrm>
            <a:custGeom>
              <a:avLst/>
              <a:gdLst/>
              <a:ahLst/>
              <a:cxnLst/>
              <a:rect l="l" t="t" r="r" b="b"/>
              <a:pathLst>
                <a:path w="1466" h="1380" extrusionOk="0">
                  <a:moveTo>
                    <a:pt x="408" y="1"/>
                  </a:moveTo>
                  <a:cubicBezTo>
                    <a:pt x="193" y="1"/>
                    <a:pt x="1" y="101"/>
                    <a:pt x="20" y="373"/>
                  </a:cubicBezTo>
                  <a:cubicBezTo>
                    <a:pt x="20" y="801"/>
                    <a:pt x="391" y="1172"/>
                    <a:pt x="734" y="1315"/>
                  </a:cubicBezTo>
                  <a:cubicBezTo>
                    <a:pt x="831" y="1354"/>
                    <a:pt x="948" y="1379"/>
                    <a:pt x="1059" y="1379"/>
                  </a:cubicBezTo>
                  <a:cubicBezTo>
                    <a:pt x="1274" y="1379"/>
                    <a:pt x="1466" y="1283"/>
                    <a:pt x="1447" y="1001"/>
                  </a:cubicBezTo>
                  <a:cubicBezTo>
                    <a:pt x="1447" y="601"/>
                    <a:pt x="1076" y="230"/>
                    <a:pt x="705" y="59"/>
                  </a:cubicBezTo>
                  <a:cubicBezTo>
                    <a:pt x="614" y="23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-28535850" y="2259475"/>
              <a:ext cx="35600" cy="32950"/>
            </a:xfrm>
            <a:custGeom>
              <a:avLst/>
              <a:gdLst/>
              <a:ahLst/>
              <a:cxnLst/>
              <a:rect l="l" t="t" r="r" b="b"/>
              <a:pathLst>
                <a:path w="1424" h="1318" extrusionOk="0">
                  <a:moveTo>
                    <a:pt x="427" y="0"/>
                  </a:moveTo>
                  <a:cubicBezTo>
                    <a:pt x="219" y="0"/>
                    <a:pt x="1" y="97"/>
                    <a:pt x="26" y="348"/>
                  </a:cubicBezTo>
                  <a:cubicBezTo>
                    <a:pt x="54" y="605"/>
                    <a:pt x="54" y="776"/>
                    <a:pt x="283" y="947"/>
                  </a:cubicBezTo>
                  <a:lnTo>
                    <a:pt x="311" y="947"/>
                  </a:lnTo>
                  <a:cubicBezTo>
                    <a:pt x="511" y="1175"/>
                    <a:pt x="796" y="1318"/>
                    <a:pt x="1053" y="1318"/>
                  </a:cubicBezTo>
                  <a:cubicBezTo>
                    <a:pt x="1396" y="1289"/>
                    <a:pt x="1424" y="890"/>
                    <a:pt x="1281" y="662"/>
                  </a:cubicBezTo>
                  <a:cubicBezTo>
                    <a:pt x="1253" y="633"/>
                    <a:pt x="1253" y="605"/>
                    <a:pt x="1224" y="605"/>
                  </a:cubicBezTo>
                  <a:cubicBezTo>
                    <a:pt x="1082" y="319"/>
                    <a:pt x="825" y="63"/>
                    <a:pt x="511" y="5"/>
                  </a:cubicBezTo>
                  <a:cubicBezTo>
                    <a:pt x="484" y="2"/>
                    <a:pt x="456" y="0"/>
                    <a:pt x="4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-28552325" y="2373675"/>
              <a:ext cx="29950" cy="24900"/>
            </a:xfrm>
            <a:custGeom>
              <a:avLst/>
              <a:gdLst/>
              <a:ahLst/>
              <a:cxnLst/>
              <a:rect l="l" t="t" r="r" b="b"/>
              <a:pathLst>
                <a:path w="1198" h="996" extrusionOk="0">
                  <a:moveTo>
                    <a:pt x="476" y="0"/>
                  </a:moveTo>
                  <a:cubicBezTo>
                    <a:pt x="460" y="0"/>
                    <a:pt x="444" y="1"/>
                    <a:pt x="428" y="3"/>
                  </a:cubicBezTo>
                  <a:cubicBezTo>
                    <a:pt x="343" y="60"/>
                    <a:pt x="257" y="117"/>
                    <a:pt x="143" y="174"/>
                  </a:cubicBezTo>
                  <a:cubicBezTo>
                    <a:pt x="0" y="459"/>
                    <a:pt x="457" y="859"/>
                    <a:pt x="656" y="944"/>
                  </a:cubicBezTo>
                  <a:cubicBezTo>
                    <a:pt x="733" y="979"/>
                    <a:pt x="802" y="995"/>
                    <a:pt x="862" y="995"/>
                  </a:cubicBezTo>
                  <a:cubicBezTo>
                    <a:pt x="1095" y="995"/>
                    <a:pt x="1198" y="760"/>
                    <a:pt x="1084" y="488"/>
                  </a:cubicBezTo>
                  <a:cubicBezTo>
                    <a:pt x="976" y="244"/>
                    <a:pt x="765" y="0"/>
                    <a:pt x="47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-28644075" y="2414825"/>
              <a:ext cx="42775" cy="39825"/>
            </a:xfrm>
            <a:custGeom>
              <a:avLst/>
              <a:gdLst/>
              <a:ahLst/>
              <a:cxnLst/>
              <a:rect l="l" t="t" r="r" b="b"/>
              <a:pathLst>
                <a:path w="1711" h="1593" extrusionOk="0">
                  <a:moveTo>
                    <a:pt x="365" y="0"/>
                  </a:moveTo>
                  <a:cubicBezTo>
                    <a:pt x="149" y="0"/>
                    <a:pt x="1" y="125"/>
                    <a:pt x="18" y="439"/>
                  </a:cubicBezTo>
                  <a:cubicBezTo>
                    <a:pt x="38" y="954"/>
                    <a:pt x="854" y="1592"/>
                    <a:pt x="1342" y="1592"/>
                  </a:cubicBezTo>
                  <a:cubicBezTo>
                    <a:pt x="1558" y="1592"/>
                    <a:pt x="1710" y="1468"/>
                    <a:pt x="1701" y="1153"/>
                  </a:cubicBezTo>
                  <a:cubicBezTo>
                    <a:pt x="1682" y="638"/>
                    <a:pt x="852" y="0"/>
                    <a:pt x="36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-28669525" y="2364450"/>
              <a:ext cx="23275" cy="21875"/>
            </a:xfrm>
            <a:custGeom>
              <a:avLst/>
              <a:gdLst/>
              <a:ahLst/>
              <a:cxnLst/>
              <a:rect l="l" t="t" r="r" b="b"/>
              <a:pathLst>
                <a:path w="931" h="875" extrusionOk="0">
                  <a:moveTo>
                    <a:pt x="195" y="1"/>
                  </a:moveTo>
                  <a:cubicBezTo>
                    <a:pt x="80" y="1"/>
                    <a:pt x="0" y="66"/>
                    <a:pt x="9" y="229"/>
                  </a:cubicBezTo>
                  <a:cubicBezTo>
                    <a:pt x="29" y="525"/>
                    <a:pt x="471" y="875"/>
                    <a:pt x="732" y="875"/>
                  </a:cubicBezTo>
                  <a:cubicBezTo>
                    <a:pt x="850" y="875"/>
                    <a:pt x="931" y="805"/>
                    <a:pt x="922" y="628"/>
                  </a:cubicBezTo>
                  <a:cubicBezTo>
                    <a:pt x="922" y="349"/>
                    <a:pt x="462" y="1"/>
                    <a:pt x="19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-28609400" y="2371175"/>
              <a:ext cx="28550" cy="22400"/>
            </a:xfrm>
            <a:custGeom>
              <a:avLst/>
              <a:gdLst/>
              <a:ahLst/>
              <a:cxnLst/>
              <a:rect l="l" t="t" r="r" b="b"/>
              <a:pathLst>
                <a:path w="1142" h="896" extrusionOk="0">
                  <a:moveTo>
                    <a:pt x="265" y="1"/>
                  </a:moveTo>
                  <a:cubicBezTo>
                    <a:pt x="170" y="1"/>
                    <a:pt x="90" y="42"/>
                    <a:pt x="58" y="160"/>
                  </a:cubicBezTo>
                  <a:cubicBezTo>
                    <a:pt x="1" y="302"/>
                    <a:pt x="29" y="502"/>
                    <a:pt x="172" y="616"/>
                  </a:cubicBezTo>
                  <a:lnTo>
                    <a:pt x="229" y="616"/>
                  </a:lnTo>
                  <a:cubicBezTo>
                    <a:pt x="345" y="756"/>
                    <a:pt x="519" y="896"/>
                    <a:pt x="703" y="896"/>
                  </a:cubicBezTo>
                  <a:cubicBezTo>
                    <a:pt x="744" y="896"/>
                    <a:pt x="786" y="889"/>
                    <a:pt x="828" y="873"/>
                  </a:cubicBezTo>
                  <a:cubicBezTo>
                    <a:pt x="1142" y="759"/>
                    <a:pt x="857" y="331"/>
                    <a:pt x="714" y="188"/>
                  </a:cubicBezTo>
                  <a:cubicBezTo>
                    <a:pt x="625" y="117"/>
                    <a:pt x="424" y="1"/>
                    <a:pt x="26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-28668375" y="2195700"/>
              <a:ext cx="45225" cy="42250"/>
            </a:xfrm>
            <a:custGeom>
              <a:avLst/>
              <a:gdLst/>
              <a:ahLst/>
              <a:cxnLst/>
              <a:rect l="l" t="t" r="r" b="b"/>
              <a:pathLst>
                <a:path w="1809" h="1690" extrusionOk="0">
                  <a:moveTo>
                    <a:pt x="509" y="0"/>
                  </a:moveTo>
                  <a:cubicBezTo>
                    <a:pt x="244" y="0"/>
                    <a:pt x="1" y="125"/>
                    <a:pt x="20" y="474"/>
                  </a:cubicBezTo>
                  <a:cubicBezTo>
                    <a:pt x="20" y="959"/>
                    <a:pt x="476" y="1415"/>
                    <a:pt x="933" y="1615"/>
                  </a:cubicBezTo>
                  <a:cubicBezTo>
                    <a:pt x="1045" y="1662"/>
                    <a:pt x="1179" y="1690"/>
                    <a:pt x="1306" y="1690"/>
                  </a:cubicBezTo>
                  <a:cubicBezTo>
                    <a:pt x="1569" y="1690"/>
                    <a:pt x="1808" y="1570"/>
                    <a:pt x="1789" y="1244"/>
                  </a:cubicBezTo>
                  <a:cubicBezTo>
                    <a:pt x="1789" y="730"/>
                    <a:pt x="1332" y="274"/>
                    <a:pt x="876" y="74"/>
                  </a:cubicBezTo>
                  <a:cubicBezTo>
                    <a:pt x="766" y="28"/>
                    <a:pt x="635" y="0"/>
                    <a:pt x="50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-28700700" y="2243000"/>
              <a:ext cx="27725" cy="23350"/>
            </a:xfrm>
            <a:custGeom>
              <a:avLst/>
              <a:gdLst/>
              <a:ahLst/>
              <a:cxnLst/>
              <a:rect l="l" t="t" r="r" b="b"/>
              <a:pathLst>
                <a:path w="1109" h="934" extrusionOk="0">
                  <a:moveTo>
                    <a:pt x="428" y="0"/>
                  </a:moveTo>
                  <a:cubicBezTo>
                    <a:pt x="381" y="0"/>
                    <a:pt x="341" y="19"/>
                    <a:pt x="314" y="65"/>
                  </a:cubicBezTo>
                  <a:cubicBezTo>
                    <a:pt x="314" y="94"/>
                    <a:pt x="229" y="94"/>
                    <a:pt x="200" y="151"/>
                  </a:cubicBezTo>
                  <a:cubicBezTo>
                    <a:pt x="0" y="408"/>
                    <a:pt x="371" y="779"/>
                    <a:pt x="600" y="893"/>
                  </a:cubicBezTo>
                  <a:cubicBezTo>
                    <a:pt x="667" y="921"/>
                    <a:pt x="729" y="933"/>
                    <a:pt x="783" y="933"/>
                  </a:cubicBezTo>
                  <a:cubicBezTo>
                    <a:pt x="1006" y="933"/>
                    <a:pt x="1108" y="723"/>
                    <a:pt x="971" y="493"/>
                  </a:cubicBezTo>
                  <a:cubicBezTo>
                    <a:pt x="942" y="408"/>
                    <a:pt x="885" y="351"/>
                    <a:pt x="856" y="294"/>
                  </a:cubicBezTo>
                  <a:cubicBezTo>
                    <a:pt x="813" y="206"/>
                    <a:pt x="584" y="0"/>
                    <a:pt x="4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-28486700" y="2367425"/>
              <a:ext cx="28550" cy="23825"/>
            </a:xfrm>
            <a:custGeom>
              <a:avLst/>
              <a:gdLst/>
              <a:ahLst/>
              <a:cxnLst/>
              <a:rect l="l" t="t" r="r" b="b"/>
              <a:pathLst>
                <a:path w="1142" h="953" extrusionOk="0">
                  <a:moveTo>
                    <a:pt x="281" y="1"/>
                  </a:moveTo>
                  <a:cubicBezTo>
                    <a:pt x="238" y="1"/>
                    <a:pt x="193" y="8"/>
                    <a:pt x="143" y="24"/>
                  </a:cubicBezTo>
                  <a:cubicBezTo>
                    <a:pt x="86" y="53"/>
                    <a:pt x="29" y="81"/>
                    <a:pt x="29" y="139"/>
                  </a:cubicBezTo>
                  <a:cubicBezTo>
                    <a:pt x="0" y="196"/>
                    <a:pt x="0" y="253"/>
                    <a:pt x="0" y="338"/>
                  </a:cubicBezTo>
                  <a:cubicBezTo>
                    <a:pt x="22" y="532"/>
                    <a:pt x="432" y="952"/>
                    <a:pt x="682" y="952"/>
                  </a:cubicBezTo>
                  <a:cubicBezTo>
                    <a:pt x="764" y="952"/>
                    <a:pt x="828" y="907"/>
                    <a:pt x="856" y="795"/>
                  </a:cubicBezTo>
                  <a:cubicBezTo>
                    <a:pt x="856" y="766"/>
                    <a:pt x="885" y="709"/>
                    <a:pt x="942" y="681"/>
                  </a:cubicBezTo>
                  <a:cubicBezTo>
                    <a:pt x="1141" y="509"/>
                    <a:pt x="771" y="139"/>
                    <a:pt x="599" y="81"/>
                  </a:cubicBezTo>
                  <a:cubicBezTo>
                    <a:pt x="478" y="41"/>
                    <a:pt x="386" y="1"/>
                    <a:pt x="28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-28518100" y="2505625"/>
              <a:ext cx="49250" cy="43100"/>
            </a:xfrm>
            <a:custGeom>
              <a:avLst/>
              <a:gdLst/>
              <a:ahLst/>
              <a:cxnLst/>
              <a:rect l="l" t="t" r="r" b="b"/>
              <a:pathLst>
                <a:path w="1970" h="1724" extrusionOk="0">
                  <a:moveTo>
                    <a:pt x="575" y="0"/>
                  </a:moveTo>
                  <a:cubicBezTo>
                    <a:pt x="555" y="0"/>
                    <a:pt x="534" y="1"/>
                    <a:pt x="514" y="3"/>
                  </a:cubicBezTo>
                  <a:cubicBezTo>
                    <a:pt x="143" y="32"/>
                    <a:pt x="1" y="374"/>
                    <a:pt x="115" y="688"/>
                  </a:cubicBezTo>
                  <a:cubicBezTo>
                    <a:pt x="286" y="1144"/>
                    <a:pt x="714" y="1629"/>
                    <a:pt x="1199" y="1715"/>
                  </a:cubicBezTo>
                  <a:lnTo>
                    <a:pt x="1228" y="1715"/>
                  </a:lnTo>
                  <a:cubicBezTo>
                    <a:pt x="1271" y="1720"/>
                    <a:pt x="1316" y="1724"/>
                    <a:pt x="1361" y="1724"/>
                  </a:cubicBezTo>
                  <a:cubicBezTo>
                    <a:pt x="1557" y="1724"/>
                    <a:pt x="1763" y="1661"/>
                    <a:pt x="1855" y="1430"/>
                  </a:cubicBezTo>
                  <a:cubicBezTo>
                    <a:pt x="1969" y="1059"/>
                    <a:pt x="1656" y="631"/>
                    <a:pt x="1399" y="403"/>
                  </a:cubicBezTo>
                  <a:cubicBezTo>
                    <a:pt x="1185" y="189"/>
                    <a:pt x="872" y="0"/>
                    <a:pt x="57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-27886825" y="1619800"/>
              <a:ext cx="666975" cy="614275"/>
            </a:xfrm>
            <a:custGeom>
              <a:avLst/>
              <a:gdLst/>
              <a:ahLst/>
              <a:cxnLst/>
              <a:rect l="l" t="t" r="r" b="b"/>
              <a:pathLst>
                <a:path w="26679" h="24571" extrusionOk="0">
                  <a:moveTo>
                    <a:pt x="10839" y="1"/>
                  </a:moveTo>
                  <a:cubicBezTo>
                    <a:pt x="8057" y="1"/>
                    <a:pt x="5522" y="798"/>
                    <a:pt x="3710" y="2339"/>
                  </a:cubicBezTo>
                  <a:cubicBezTo>
                    <a:pt x="1912" y="3880"/>
                    <a:pt x="1" y="6790"/>
                    <a:pt x="1028" y="12040"/>
                  </a:cubicBezTo>
                  <a:cubicBezTo>
                    <a:pt x="2312" y="18459"/>
                    <a:pt x="8132" y="23824"/>
                    <a:pt x="14552" y="24508"/>
                  </a:cubicBezTo>
                  <a:cubicBezTo>
                    <a:pt x="14942" y="24550"/>
                    <a:pt x="15330" y="24570"/>
                    <a:pt x="15714" y="24570"/>
                  </a:cubicBezTo>
                  <a:cubicBezTo>
                    <a:pt x="18229" y="24570"/>
                    <a:pt x="20607" y="23692"/>
                    <a:pt x="22513" y="22083"/>
                  </a:cubicBezTo>
                  <a:cubicBezTo>
                    <a:pt x="25309" y="19686"/>
                    <a:pt x="26678" y="16034"/>
                    <a:pt x="26193" y="12297"/>
                  </a:cubicBezTo>
                  <a:cubicBezTo>
                    <a:pt x="25566" y="7332"/>
                    <a:pt x="22028" y="3166"/>
                    <a:pt x="16749" y="1140"/>
                  </a:cubicBezTo>
                  <a:cubicBezTo>
                    <a:pt x="14766" y="375"/>
                    <a:pt x="12744" y="1"/>
                    <a:pt x="1083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-27928900" y="1581625"/>
              <a:ext cx="749000" cy="690375"/>
            </a:xfrm>
            <a:custGeom>
              <a:avLst/>
              <a:gdLst/>
              <a:ahLst/>
              <a:cxnLst/>
              <a:rect l="l" t="t" r="r" b="b"/>
              <a:pathLst>
                <a:path w="29960" h="27615" extrusionOk="0">
                  <a:moveTo>
                    <a:pt x="12497" y="3062"/>
                  </a:moveTo>
                  <a:cubicBezTo>
                    <a:pt x="18446" y="3062"/>
                    <a:pt x="25466" y="7081"/>
                    <a:pt x="26364" y="14023"/>
                  </a:cubicBezTo>
                  <a:cubicBezTo>
                    <a:pt x="26792" y="17390"/>
                    <a:pt x="25508" y="20472"/>
                    <a:pt x="23226" y="22440"/>
                  </a:cubicBezTo>
                  <a:cubicBezTo>
                    <a:pt x="21664" y="23779"/>
                    <a:pt x="19672" y="24579"/>
                    <a:pt x="17436" y="24579"/>
                  </a:cubicBezTo>
                  <a:cubicBezTo>
                    <a:pt x="17098" y="24579"/>
                    <a:pt x="16755" y="24561"/>
                    <a:pt x="16406" y="24523"/>
                  </a:cubicBezTo>
                  <a:cubicBezTo>
                    <a:pt x="10586" y="23895"/>
                    <a:pt x="5336" y="18988"/>
                    <a:pt x="4223" y="13281"/>
                  </a:cubicBezTo>
                  <a:cubicBezTo>
                    <a:pt x="3453" y="9373"/>
                    <a:pt x="4451" y="6691"/>
                    <a:pt x="6363" y="5036"/>
                  </a:cubicBezTo>
                  <a:cubicBezTo>
                    <a:pt x="7937" y="3697"/>
                    <a:pt x="10132" y="3062"/>
                    <a:pt x="12497" y="3062"/>
                  </a:cubicBezTo>
                  <a:close/>
                  <a:moveTo>
                    <a:pt x="12538" y="1"/>
                  </a:moveTo>
                  <a:cubicBezTo>
                    <a:pt x="9389" y="1"/>
                    <a:pt x="6485" y="925"/>
                    <a:pt x="4394" y="2725"/>
                  </a:cubicBezTo>
                  <a:cubicBezTo>
                    <a:pt x="2682" y="4180"/>
                    <a:pt x="0" y="7575"/>
                    <a:pt x="1227" y="13852"/>
                  </a:cubicBezTo>
                  <a:cubicBezTo>
                    <a:pt x="2625" y="20928"/>
                    <a:pt x="9017" y="26806"/>
                    <a:pt x="16092" y="27547"/>
                  </a:cubicBezTo>
                  <a:cubicBezTo>
                    <a:pt x="16534" y="27592"/>
                    <a:pt x="16973" y="27615"/>
                    <a:pt x="17409" y="27615"/>
                  </a:cubicBezTo>
                  <a:cubicBezTo>
                    <a:pt x="20293" y="27615"/>
                    <a:pt x="23013" y="26635"/>
                    <a:pt x="25194" y="24751"/>
                  </a:cubicBezTo>
                  <a:cubicBezTo>
                    <a:pt x="28390" y="22041"/>
                    <a:pt x="29959" y="17875"/>
                    <a:pt x="29388" y="13624"/>
                  </a:cubicBezTo>
                  <a:cubicBezTo>
                    <a:pt x="28675" y="8089"/>
                    <a:pt x="24795" y="3466"/>
                    <a:pt x="18974" y="1241"/>
                  </a:cubicBezTo>
                  <a:cubicBezTo>
                    <a:pt x="16832" y="409"/>
                    <a:pt x="14631" y="1"/>
                    <a:pt x="12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-27442425" y="1959200"/>
              <a:ext cx="55425" cy="51925"/>
            </a:xfrm>
            <a:custGeom>
              <a:avLst/>
              <a:gdLst/>
              <a:ahLst/>
              <a:cxnLst/>
              <a:rect l="l" t="t" r="r" b="b"/>
              <a:pathLst>
                <a:path w="2217" h="2077" extrusionOk="0">
                  <a:moveTo>
                    <a:pt x="627" y="0"/>
                  </a:moveTo>
                  <a:cubicBezTo>
                    <a:pt x="300" y="0"/>
                    <a:pt x="0" y="151"/>
                    <a:pt x="0" y="575"/>
                  </a:cubicBezTo>
                  <a:cubicBezTo>
                    <a:pt x="29" y="1174"/>
                    <a:pt x="599" y="1745"/>
                    <a:pt x="1142" y="1973"/>
                  </a:cubicBezTo>
                  <a:cubicBezTo>
                    <a:pt x="1273" y="2039"/>
                    <a:pt x="1435" y="2077"/>
                    <a:pt x="1593" y="2077"/>
                  </a:cubicBezTo>
                  <a:cubicBezTo>
                    <a:pt x="1914" y="2077"/>
                    <a:pt x="2216" y="1919"/>
                    <a:pt x="2197" y="1517"/>
                  </a:cubicBezTo>
                  <a:cubicBezTo>
                    <a:pt x="2169" y="889"/>
                    <a:pt x="1627" y="318"/>
                    <a:pt x="1085" y="90"/>
                  </a:cubicBezTo>
                  <a:cubicBezTo>
                    <a:pt x="946" y="35"/>
                    <a:pt x="783" y="0"/>
                    <a:pt x="6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-27477375" y="2042975"/>
              <a:ext cx="40425" cy="37400"/>
            </a:xfrm>
            <a:custGeom>
              <a:avLst/>
              <a:gdLst/>
              <a:ahLst/>
              <a:cxnLst/>
              <a:rect l="l" t="t" r="r" b="b"/>
              <a:pathLst>
                <a:path w="1617" h="1496" extrusionOk="0">
                  <a:moveTo>
                    <a:pt x="446" y="0"/>
                  </a:moveTo>
                  <a:cubicBezTo>
                    <a:pt x="212" y="0"/>
                    <a:pt x="0" y="109"/>
                    <a:pt x="0" y="391"/>
                  </a:cubicBezTo>
                  <a:cubicBezTo>
                    <a:pt x="29" y="848"/>
                    <a:pt x="428" y="1276"/>
                    <a:pt x="828" y="1418"/>
                  </a:cubicBezTo>
                  <a:cubicBezTo>
                    <a:pt x="934" y="1467"/>
                    <a:pt x="1061" y="1496"/>
                    <a:pt x="1180" y="1496"/>
                  </a:cubicBezTo>
                  <a:cubicBezTo>
                    <a:pt x="1412" y="1496"/>
                    <a:pt x="1617" y="1387"/>
                    <a:pt x="1598" y="1104"/>
                  </a:cubicBezTo>
                  <a:cubicBezTo>
                    <a:pt x="1598" y="648"/>
                    <a:pt x="1170" y="220"/>
                    <a:pt x="799" y="77"/>
                  </a:cubicBezTo>
                  <a:cubicBezTo>
                    <a:pt x="692" y="29"/>
                    <a:pt x="566" y="0"/>
                    <a:pt x="44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-27540550" y="2018200"/>
              <a:ext cx="41800" cy="37725"/>
            </a:xfrm>
            <a:custGeom>
              <a:avLst/>
              <a:gdLst/>
              <a:ahLst/>
              <a:cxnLst/>
              <a:rect l="l" t="t" r="r" b="b"/>
              <a:pathLst>
                <a:path w="1672" h="1509" extrusionOk="0">
                  <a:moveTo>
                    <a:pt x="459" y="1"/>
                  </a:moveTo>
                  <a:cubicBezTo>
                    <a:pt x="129" y="1"/>
                    <a:pt x="1" y="313"/>
                    <a:pt x="159" y="697"/>
                  </a:cubicBezTo>
                  <a:cubicBezTo>
                    <a:pt x="188" y="783"/>
                    <a:pt x="216" y="840"/>
                    <a:pt x="245" y="926"/>
                  </a:cubicBezTo>
                  <a:cubicBezTo>
                    <a:pt x="333" y="1080"/>
                    <a:pt x="798" y="1509"/>
                    <a:pt x="1109" y="1509"/>
                  </a:cubicBezTo>
                  <a:cubicBezTo>
                    <a:pt x="1200" y="1509"/>
                    <a:pt x="1277" y="1472"/>
                    <a:pt x="1329" y="1382"/>
                  </a:cubicBezTo>
                  <a:cubicBezTo>
                    <a:pt x="1357" y="1325"/>
                    <a:pt x="1386" y="1297"/>
                    <a:pt x="1414" y="1240"/>
                  </a:cubicBezTo>
                  <a:cubicBezTo>
                    <a:pt x="1671" y="783"/>
                    <a:pt x="1186" y="241"/>
                    <a:pt x="758" y="70"/>
                  </a:cubicBezTo>
                  <a:cubicBezTo>
                    <a:pt x="645" y="22"/>
                    <a:pt x="545" y="1"/>
                    <a:pt x="45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-27508075" y="1960550"/>
              <a:ext cx="20225" cy="21225"/>
            </a:xfrm>
            <a:custGeom>
              <a:avLst/>
              <a:gdLst/>
              <a:ahLst/>
              <a:cxnLst/>
              <a:rect l="l" t="t" r="r" b="b"/>
              <a:pathLst>
                <a:path w="809" h="849" extrusionOk="0">
                  <a:moveTo>
                    <a:pt x="213" y="1"/>
                  </a:moveTo>
                  <a:cubicBezTo>
                    <a:pt x="88" y="1"/>
                    <a:pt x="0" y="75"/>
                    <a:pt x="30" y="264"/>
                  </a:cubicBezTo>
                  <a:cubicBezTo>
                    <a:pt x="58" y="436"/>
                    <a:pt x="115" y="521"/>
                    <a:pt x="201" y="664"/>
                  </a:cubicBezTo>
                  <a:cubicBezTo>
                    <a:pt x="273" y="736"/>
                    <a:pt x="406" y="848"/>
                    <a:pt x="531" y="848"/>
                  </a:cubicBezTo>
                  <a:cubicBezTo>
                    <a:pt x="554" y="848"/>
                    <a:pt x="578" y="844"/>
                    <a:pt x="601" y="835"/>
                  </a:cubicBezTo>
                  <a:cubicBezTo>
                    <a:pt x="629" y="835"/>
                    <a:pt x="629" y="806"/>
                    <a:pt x="658" y="806"/>
                  </a:cubicBezTo>
                  <a:cubicBezTo>
                    <a:pt x="743" y="778"/>
                    <a:pt x="743" y="721"/>
                    <a:pt x="743" y="635"/>
                  </a:cubicBezTo>
                  <a:cubicBezTo>
                    <a:pt x="772" y="607"/>
                    <a:pt x="772" y="550"/>
                    <a:pt x="772" y="521"/>
                  </a:cubicBezTo>
                  <a:cubicBezTo>
                    <a:pt x="809" y="261"/>
                    <a:pt x="447" y="1"/>
                    <a:pt x="2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-27683300" y="1806975"/>
              <a:ext cx="49025" cy="45750"/>
            </a:xfrm>
            <a:custGeom>
              <a:avLst/>
              <a:gdLst/>
              <a:ahLst/>
              <a:cxnLst/>
              <a:rect l="l" t="t" r="r" b="b"/>
              <a:pathLst>
                <a:path w="1961" h="1830" extrusionOk="0">
                  <a:moveTo>
                    <a:pt x="568" y="0"/>
                  </a:moveTo>
                  <a:cubicBezTo>
                    <a:pt x="274" y="0"/>
                    <a:pt x="0" y="131"/>
                    <a:pt x="20" y="501"/>
                  </a:cubicBezTo>
                  <a:cubicBezTo>
                    <a:pt x="20" y="1043"/>
                    <a:pt x="534" y="1528"/>
                    <a:pt x="990" y="1757"/>
                  </a:cubicBezTo>
                  <a:cubicBezTo>
                    <a:pt x="1116" y="1802"/>
                    <a:pt x="1260" y="1830"/>
                    <a:pt x="1397" y="1830"/>
                  </a:cubicBezTo>
                  <a:cubicBezTo>
                    <a:pt x="1694" y="1830"/>
                    <a:pt x="1960" y="1699"/>
                    <a:pt x="1960" y="1329"/>
                  </a:cubicBezTo>
                  <a:cubicBezTo>
                    <a:pt x="1932" y="787"/>
                    <a:pt x="1447" y="273"/>
                    <a:pt x="962" y="73"/>
                  </a:cubicBezTo>
                  <a:cubicBezTo>
                    <a:pt x="844" y="28"/>
                    <a:pt x="704" y="0"/>
                    <a:pt x="5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8"/>
          <p:cNvSpPr/>
          <p:nvPr/>
        </p:nvSpPr>
        <p:spPr>
          <a:xfrm rot="-5400000">
            <a:off x="-553609" y="415567"/>
            <a:ext cx="5236917" cy="4405798"/>
          </a:xfrm>
          <a:custGeom>
            <a:avLst/>
            <a:gdLst/>
            <a:ahLst/>
            <a:cxnLst/>
            <a:rect l="l" t="t" r="r" b="b"/>
            <a:pathLst>
              <a:path w="75392" h="63427" extrusionOk="0">
                <a:moveTo>
                  <a:pt x="75391" y="0"/>
                </a:moveTo>
                <a:cubicBezTo>
                  <a:pt x="75391" y="0"/>
                  <a:pt x="1" y="133"/>
                  <a:pt x="239" y="1105"/>
                </a:cubicBezTo>
                <a:cubicBezTo>
                  <a:pt x="1296" y="5439"/>
                  <a:pt x="53208" y="2181"/>
                  <a:pt x="61580" y="9782"/>
                </a:cubicBezTo>
                <a:cubicBezTo>
                  <a:pt x="68914" y="16450"/>
                  <a:pt x="67609" y="26298"/>
                  <a:pt x="64876" y="33804"/>
                </a:cubicBezTo>
                <a:cubicBezTo>
                  <a:pt x="63037" y="38871"/>
                  <a:pt x="63676" y="49406"/>
                  <a:pt x="65619" y="54435"/>
                </a:cubicBezTo>
                <a:cubicBezTo>
                  <a:pt x="67219" y="58559"/>
                  <a:pt x="70734" y="61884"/>
                  <a:pt x="74925" y="63284"/>
                </a:cubicBezTo>
                <a:cubicBezTo>
                  <a:pt x="75077" y="63341"/>
                  <a:pt x="75229" y="63389"/>
                  <a:pt x="75391" y="63427"/>
                </a:cubicBezTo>
                <a:lnTo>
                  <a:pt x="75391" y="0"/>
                </a:lnTo>
                <a:close/>
              </a:path>
            </a:pathLst>
          </a:custGeom>
          <a:solidFill>
            <a:srgbClr val="FCF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8"/>
          <p:cNvGrpSpPr/>
          <p:nvPr/>
        </p:nvGrpSpPr>
        <p:grpSpPr>
          <a:xfrm>
            <a:off x="211427" y="63704"/>
            <a:ext cx="8827773" cy="4917171"/>
            <a:chOff x="211427" y="63704"/>
            <a:chExt cx="8827773" cy="4917171"/>
          </a:xfrm>
        </p:grpSpPr>
        <p:grpSp>
          <p:nvGrpSpPr>
            <p:cNvPr id="706" name="Google Shape;706;p8"/>
            <p:cNvGrpSpPr/>
            <p:nvPr/>
          </p:nvGrpSpPr>
          <p:grpSpPr>
            <a:xfrm>
              <a:off x="7962375" y="4051900"/>
              <a:ext cx="1076825" cy="928975"/>
              <a:chOff x="4313150" y="3528800"/>
              <a:chExt cx="1076825" cy="928975"/>
            </a:xfrm>
          </p:grpSpPr>
          <p:sp>
            <p:nvSpPr>
              <p:cNvPr id="707" name="Google Shape;707;p8"/>
              <p:cNvSpPr/>
              <p:nvPr/>
            </p:nvSpPr>
            <p:spPr>
              <a:xfrm>
                <a:off x="4823450" y="3528800"/>
                <a:ext cx="27147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448" extrusionOk="0">
                    <a:moveTo>
                      <a:pt x="8104" y="1"/>
                    </a:moveTo>
                    <a:cubicBezTo>
                      <a:pt x="7948" y="1"/>
                      <a:pt x="7792" y="22"/>
                      <a:pt x="7639" y="65"/>
                    </a:cubicBezTo>
                    <a:cubicBezTo>
                      <a:pt x="6763" y="303"/>
                      <a:pt x="6135" y="1303"/>
                      <a:pt x="6430" y="2199"/>
                    </a:cubicBezTo>
                    <a:cubicBezTo>
                      <a:pt x="6725" y="3094"/>
                      <a:pt x="7030" y="3989"/>
                      <a:pt x="7201" y="4913"/>
                    </a:cubicBezTo>
                    <a:cubicBezTo>
                      <a:pt x="7230" y="5228"/>
                      <a:pt x="7239" y="5532"/>
                      <a:pt x="7220" y="5847"/>
                    </a:cubicBezTo>
                    <a:cubicBezTo>
                      <a:pt x="7182" y="6075"/>
                      <a:pt x="7125" y="6304"/>
                      <a:pt x="7058" y="6533"/>
                    </a:cubicBezTo>
                    <a:cubicBezTo>
                      <a:pt x="6973" y="6713"/>
                      <a:pt x="6868" y="6885"/>
                      <a:pt x="6763" y="7047"/>
                    </a:cubicBezTo>
                    <a:cubicBezTo>
                      <a:pt x="6630" y="7199"/>
                      <a:pt x="6487" y="7352"/>
                      <a:pt x="6335" y="7485"/>
                    </a:cubicBezTo>
                    <a:lnTo>
                      <a:pt x="6201" y="7590"/>
                    </a:lnTo>
                    <a:cubicBezTo>
                      <a:pt x="6039" y="7704"/>
                      <a:pt x="5868" y="7799"/>
                      <a:pt x="5687" y="7885"/>
                    </a:cubicBezTo>
                    <a:lnTo>
                      <a:pt x="5601" y="7914"/>
                    </a:lnTo>
                    <a:lnTo>
                      <a:pt x="5573" y="7914"/>
                    </a:lnTo>
                    <a:lnTo>
                      <a:pt x="5373" y="7866"/>
                    </a:lnTo>
                    <a:cubicBezTo>
                      <a:pt x="5058" y="7704"/>
                      <a:pt x="4753" y="7514"/>
                      <a:pt x="4458" y="7314"/>
                    </a:cubicBezTo>
                    <a:cubicBezTo>
                      <a:pt x="4001" y="6952"/>
                      <a:pt x="3591" y="6533"/>
                      <a:pt x="3144" y="6142"/>
                    </a:cubicBezTo>
                    <a:cubicBezTo>
                      <a:pt x="2766" y="5812"/>
                      <a:pt x="2296" y="5638"/>
                      <a:pt x="1829" y="5638"/>
                    </a:cubicBezTo>
                    <a:cubicBezTo>
                      <a:pt x="1353" y="5638"/>
                      <a:pt x="880" y="5819"/>
                      <a:pt x="515" y="6199"/>
                    </a:cubicBezTo>
                    <a:cubicBezTo>
                      <a:pt x="191" y="6542"/>
                      <a:pt x="0" y="7018"/>
                      <a:pt x="0" y="750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3" y="9695"/>
                      <a:pt x="2096" y="10076"/>
                    </a:cubicBezTo>
                    <a:cubicBezTo>
                      <a:pt x="2515" y="10381"/>
                      <a:pt x="2953" y="10657"/>
                      <a:pt x="3420" y="10895"/>
                    </a:cubicBezTo>
                    <a:cubicBezTo>
                      <a:pt x="3839" y="11104"/>
                      <a:pt x="4296" y="11276"/>
                      <a:pt x="4763" y="11371"/>
                    </a:cubicBezTo>
                    <a:cubicBezTo>
                      <a:pt x="5004" y="11422"/>
                      <a:pt x="5250" y="11447"/>
                      <a:pt x="5497" y="11447"/>
                    </a:cubicBezTo>
                    <a:cubicBezTo>
                      <a:pt x="5620" y="11447"/>
                      <a:pt x="5744" y="11441"/>
                      <a:pt x="5868" y="11428"/>
                    </a:cubicBezTo>
                    <a:cubicBezTo>
                      <a:pt x="6096" y="11409"/>
                      <a:pt x="6315" y="11371"/>
                      <a:pt x="6535" y="11324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4" y="10914"/>
                      <a:pt x="7697" y="10838"/>
                      <a:pt x="7830" y="10752"/>
                    </a:cubicBezTo>
                    <a:cubicBezTo>
                      <a:pt x="8573" y="10314"/>
                      <a:pt x="9221" y="9685"/>
                      <a:pt x="9687" y="8971"/>
                    </a:cubicBezTo>
                    <a:cubicBezTo>
                      <a:pt x="10497" y="7771"/>
                      <a:pt x="10859" y="6266"/>
                      <a:pt x="10678" y="4828"/>
                    </a:cubicBezTo>
                    <a:cubicBezTo>
                      <a:pt x="10602" y="4189"/>
                      <a:pt x="10487" y="3589"/>
                      <a:pt x="10316" y="2970"/>
                    </a:cubicBezTo>
                    <a:cubicBezTo>
                      <a:pt x="10154" y="2399"/>
                      <a:pt x="9964" y="1837"/>
                      <a:pt x="9783" y="1275"/>
                    </a:cubicBezTo>
                    <a:cubicBezTo>
                      <a:pt x="9630" y="818"/>
                      <a:pt x="9363" y="446"/>
                      <a:pt x="8944" y="217"/>
                    </a:cubicBezTo>
                    <a:cubicBezTo>
                      <a:pt x="8684" y="75"/>
                      <a:pt x="8395" y="1"/>
                      <a:pt x="810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8"/>
              <p:cNvSpPr/>
              <p:nvPr/>
            </p:nvSpPr>
            <p:spPr>
              <a:xfrm>
                <a:off x="4404575" y="3801150"/>
                <a:ext cx="216975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9995" extrusionOk="0">
                    <a:moveTo>
                      <a:pt x="5990" y="0"/>
                    </a:moveTo>
                    <a:cubicBezTo>
                      <a:pt x="5843" y="0"/>
                      <a:pt x="5696" y="19"/>
                      <a:pt x="5554" y="58"/>
                    </a:cubicBezTo>
                    <a:cubicBezTo>
                      <a:pt x="4706" y="296"/>
                      <a:pt x="4106" y="1258"/>
                      <a:pt x="4382" y="2125"/>
                    </a:cubicBezTo>
                    <a:cubicBezTo>
                      <a:pt x="4697" y="3087"/>
                      <a:pt x="5049" y="4049"/>
                      <a:pt x="5240" y="5040"/>
                    </a:cubicBezTo>
                    <a:lnTo>
                      <a:pt x="5249" y="5373"/>
                    </a:lnTo>
                    <a:lnTo>
                      <a:pt x="5240" y="5421"/>
                    </a:lnTo>
                    <a:lnTo>
                      <a:pt x="5125" y="5611"/>
                    </a:lnTo>
                    <a:cubicBezTo>
                      <a:pt x="4944" y="5830"/>
                      <a:pt x="4735" y="6040"/>
                      <a:pt x="4516" y="6230"/>
                    </a:cubicBezTo>
                    <a:cubicBezTo>
                      <a:pt x="4382" y="6326"/>
                      <a:pt x="4240" y="6411"/>
                      <a:pt x="4087" y="6487"/>
                    </a:cubicBezTo>
                    <a:lnTo>
                      <a:pt x="4001" y="6516"/>
                    </a:lnTo>
                    <a:cubicBezTo>
                      <a:pt x="3820" y="6326"/>
                      <a:pt x="3649" y="6135"/>
                      <a:pt x="3487" y="5925"/>
                    </a:cubicBezTo>
                    <a:cubicBezTo>
                      <a:pt x="3392" y="5811"/>
                      <a:pt x="3306" y="5697"/>
                      <a:pt x="3211" y="5583"/>
                    </a:cubicBezTo>
                    <a:cubicBezTo>
                      <a:pt x="2992" y="5325"/>
                      <a:pt x="2735" y="5144"/>
                      <a:pt x="2458" y="4954"/>
                    </a:cubicBezTo>
                    <a:cubicBezTo>
                      <a:pt x="2201" y="4821"/>
                      <a:pt x="1935" y="4754"/>
                      <a:pt x="1639" y="4754"/>
                    </a:cubicBezTo>
                    <a:cubicBezTo>
                      <a:pt x="1201" y="4754"/>
                      <a:pt x="772" y="4944"/>
                      <a:pt x="458" y="5268"/>
                    </a:cubicBezTo>
                    <a:cubicBezTo>
                      <a:pt x="258" y="5478"/>
                      <a:pt x="125" y="5725"/>
                      <a:pt x="49" y="6002"/>
                    </a:cubicBezTo>
                    <a:cubicBezTo>
                      <a:pt x="39" y="6145"/>
                      <a:pt x="20" y="6287"/>
                      <a:pt x="1" y="6421"/>
                    </a:cubicBezTo>
                    <a:cubicBezTo>
                      <a:pt x="10" y="6726"/>
                      <a:pt x="87" y="7002"/>
                      <a:pt x="239" y="7259"/>
                    </a:cubicBezTo>
                    <a:cubicBezTo>
                      <a:pt x="449" y="7735"/>
                      <a:pt x="782" y="8135"/>
                      <a:pt x="1115" y="8545"/>
                    </a:cubicBezTo>
                    <a:cubicBezTo>
                      <a:pt x="1601" y="9135"/>
                      <a:pt x="2192" y="9669"/>
                      <a:pt x="2954" y="9878"/>
                    </a:cubicBezTo>
                    <a:cubicBezTo>
                      <a:pt x="3240" y="9956"/>
                      <a:pt x="3540" y="9995"/>
                      <a:pt x="3841" y="9995"/>
                    </a:cubicBezTo>
                    <a:cubicBezTo>
                      <a:pt x="4091" y="9995"/>
                      <a:pt x="4340" y="9968"/>
                      <a:pt x="4582" y="9916"/>
                    </a:cubicBezTo>
                    <a:cubicBezTo>
                      <a:pt x="5040" y="9802"/>
                      <a:pt x="5468" y="9602"/>
                      <a:pt x="5887" y="9393"/>
                    </a:cubicBezTo>
                    <a:lnTo>
                      <a:pt x="6011" y="9316"/>
                    </a:lnTo>
                    <a:cubicBezTo>
                      <a:pt x="6326" y="9135"/>
                      <a:pt x="6611" y="8878"/>
                      <a:pt x="6878" y="8640"/>
                    </a:cubicBezTo>
                    <a:cubicBezTo>
                      <a:pt x="7021" y="8516"/>
                      <a:pt x="7164" y="8373"/>
                      <a:pt x="7297" y="8231"/>
                    </a:cubicBezTo>
                    <a:cubicBezTo>
                      <a:pt x="7840" y="7592"/>
                      <a:pt x="8326" y="6926"/>
                      <a:pt x="8507" y="6087"/>
                    </a:cubicBezTo>
                    <a:cubicBezTo>
                      <a:pt x="8678" y="5306"/>
                      <a:pt x="8535" y="4516"/>
                      <a:pt x="8373" y="3744"/>
                    </a:cubicBezTo>
                    <a:cubicBezTo>
                      <a:pt x="8202" y="2887"/>
                      <a:pt x="7888" y="2058"/>
                      <a:pt x="7621" y="1230"/>
                    </a:cubicBezTo>
                    <a:cubicBezTo>
                      <a:pt x="7478" y="792"/>
                      <a:pt x="7221" y="430"/>
                      <a:pt x="6811" y="210"/>
                    </a:cubicBezTo>
                    <a:cubicBezTo>
                      <a:pt x="6560" y="72"/>
                      <a:pt x="6275" y="0"/>
                      <a:pt x="599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8"/>
              <p:cNvSpPr/>
              <p:nvPr/>
            </p:nvSpPr>
            <p:spPr>
              <a:xfrm>
                <a:off x="4739625" y="3921150"/>
                <a:ext cx="247450" cy="232050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9282" extrusionOk="0">
                    <a:moveTo>
                      <a:pt x="6982" y="1"/>
                    </a:moveTo>
                    <a:cubicBezTo>
                      <a:pt x="6657" y="1"/>
                      <a:pt x="6333" y="82"/>
                      <a:pt x="6059" y="249"/>
                    </a:cubicBezTo>
                    <a:cubicBezTo>
                      <a:pt x="5649" y="487"/>
                      <a:pt x="5354" y="887"/>
                      <a:pt x="5239" y="1354"/>
                    </a:cubicBezTo>
                    <a:cubicBezTo>
                      <a:pt x="5116" y="1830"/>
                      <a:pt x="5220" y="2278"/>
                      <a:pt x="5439" y="2716"/>
                    </a:cubicBezTo>
                    <a:cubicBezTo>
                      <a:pt x="5611" y="3040"/>
                      <a:pt x="5773" y="3364"/>
                      <a:pt x="5935" y="3697"/>
                    </a:cubicBezTo>
                    <a:cubicBezTo>
                      <a:pt x="6059" y="4012"/>
                      <a:pt x="6163" y="4345"/>
                      <a:pt x="6239" y="4678"/>
                    </a:cubicBezTo>
                    <a:lnTo>
                      <a:pt x="6249" y="4888"/>
                    </a:lnTo>
                    <a:lnTo>
                      <a:pt x="6201" y="5050"/>
                    </a:lnTo>
                    <a:lnTo>
                      <a:pt x="6163" y="5126"/>
                    </a:lnTo>
                    <a:cubicBezTo>
                      <a:pt x="5982" y="5326"/>
                      <a:pt x="5792" y="5507"/>
                      <a:pt x="5592" y="5678"/>
                    </a:cubicBezTo>
                    <a:cubicBezTo>
                      <a:pt x="5468" y="5755"/>
                      <a:pt x="5354" y="5831"/>
                      <a:pt x="5220" y="5907"/>
                    </a:cubicBezTo>
                    <a:lnTo>
                      <a:pt x="5125" y="5926"/>
                    </a:lnTo>
                    <a:cubicBezTo>
                      <a:pt x="5024" y="5933"/>
                      <a:pt x="4928" y="5940"/>
                      <a:pt x="4826" y="5940"/>
                    </a:cubicBezTo>
                    <a:cubicBezTo>
                      <a:pt x="4784" y="5940"/>
                      <a:pt x="4741" y="5938"/>
                      <a:pt x="4696" y="5936"/>
                    </a:cubicBezTo>
                    <a:cubicBezTo>
                      <a:pt x="4354" y="5878"/>
                      <a:pt x="4030" y="5802"/>
                      <a:pt x="3696" y="5697"/>
                    </a:cubicBezTo>
                    <a:cubicBezTo>
                      <a:pt x="3496" y="5612"/>
                      <a:pt x="3296" y="5516"/>
                      <a:pt x="3115" y="5402"/>
                    </a:cubicBezTo>
                    <a:cubicBezTo>
                      <a:pt x="2830" y="5231"/>
                      <a:pt x="2544" y="5050"/>
                      <a:pt x="2249" y="4888"/>
                    </a:cubicBezTo>
                    <a:cubicBezTo>
                      <a:pt x="2024" y="4761"/>
                      <a:pt x="1775" y="4701"/>
                      <a:pt x="1527" y="4701"/>
                    </a:cubicBezTo>
                    <a:cubicBezTo>
                      <a:pt x="1121" y="4701"/>
                      <a:pt x="715" y="4863"/>
                      <a:pt x="420" y="5164"/>
                    </a:cubicBezTo>
                    <a:cubicBezTo>
                      <a:pt x="153" y="5450"/>
                      <a:pt x="1" y="5831"/>
                      <a:pt x="1" y="6231"/>
                    </a:cubicBezTo>
                    <a:cubicBezTo>
                      <a:pt x="10" y="6669"/>
                      <a:pt x="191" y="6993"/>
                      <a:pt x="467" y="7307"/>
                    </a:cubicBezTo>
                    <a:cubicBezTo>
                      <a:pt x="801" y="7698"/>
                      <a:pt x="1258" y="8002"/>
                      <a:pt x="1696" y="8260"/>
                    </a:cubicBezTo>
                    <a:cubicBezTo>
                      <a:pt x="2144" y="8526"/>
                      <a:pt x="2620" y="8745"/>
                      <a:pt x="3115" y="8907"/>
                    </a:cubicBezTo>
                    <a:cubicBezTo>
                      <a:pt x="3639" y="9079"/>
                      <a:pt x="4173" y="9193"/>
                      <a:pt x="4725" y="9260"/>
                    </a:cubicBezTo>
                    <a:cubicBezTo>
                      <a:pt x="4868" y="9274"/>
                      <a:pt x="5012" y="9282"/>
                      <a:pt x="5155" y="9282"/>
                    </a:cubicBezTo>
                    <a:cubicBezTo>
                      <a:pt x="5947" y="9282"/>
                      <a:pt x="6734" y="9061"/>
                      <a:pt x="7411" y="8650"/>
                    </a:cubicBezTo>
                    <a:cubicBezTo>
                      <a:pt x="7525" y="8584"/>
                      <a:pt x="7640" y="8507"/>
                      <a:pt x="7744" y="8431"/>
                    </a:cubicBezTo>
                    <a:cubicBezTo>
                      <a:pt x="8011" y="8241"/>
                      <a:pt x="8278" y="8041"/>
                      <a:pt x="8516" y="7822"/>
                    </a:cubicBezTo>
                    <a:cubicBezTo>
                      <a:pt x="8830" y="7545"/>
                      <a:pt x="9068" y="7221"/>
                      <a:pt x="9297" y="6879"/>
                    </a:cubicBezTo>
                    <a:cubicBezTo>
                      <a:pt x="9468" y="6640"/>
                      <a:pt x="9554" y="6317"/>
                      <a:pt x="9649" y="6059"/>
                    </a:cubicBezTo>
                    <a:cubicBezTo>
                      <a:pt x="9697" y="5926"/>
                      <a:pt x="9735" y="5783"/>
                      <a:pt x="9764" y="5650"/>
                    </a:cubicBezTo>
                    <a:cubicBezTo>
                      <a:pt x="9897" y="5078"/>
                      <a:pt x="9840" y="4488"/>
                      <a:pt x="9735" y="3916"/>
                    </a:cubicBezTo>
                    <a:cubicBezTo>
                      <a:pt x="9545" y="2830"/>
                      <a:pt x="9030" y="1840"/>
                      <a:pt x="8525" y="868"/>
                    </a:cubicBezTo>
                    <a:cubicBezTo>
                      <a:pt x="8231" y="299"/>
                      <a:pt x="7605" y="1"/>
                      <a:pt x="69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8"/>
              <p:cNvSpPr/>
              <p:nvPr/>
            </p:nvSpPr>
            <p:spPr>
              <a:xfrm>
                <a:off x="4313150" y="4256650"/>
                <a:ext cx="2812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7" extrusionOk="0">
                    <a:moveTo>
                      <a:pt x="9561" y="1"/>
                    </a:moveTo>
                    <a:cubicBezTo>
                      <a:pt x="8822" y="1"/>
                      <a:pt x="8079" y="500"/>
                      <a:pt x="7925" y="1259"/>
                    </a:cubicBezTo>
                    <a:cubicBezTo>
                      <a:pt x="7839" y="1726"/>
                      <a:pt x="7744" y="2193"/>
                      <a:pt x="7592" y="2641"/>
                    </a:cubicBezTo>
                    <a:cubicBezTo>
                      <a:pt x="7506" y="2841"/>
                      <a:pt x="7401" y="3022"/>
                      <a:pt x="7287" y="3203"/>
                    </a:cubicBezTo>
                    <a:cubicBezTo>
                      <a:pt x="7135" y="3384"/>
                      <a:pt x="6973" y="3565"/>
                      <a:pt x="6801" y="3726"/>
                    </a:cubicBezTo>
                    <a:cubicBezTo>
                      <a:pt x="6696" y="3803"/>
                      <a:pt x="6582" y="3869"/>
                      <a:pt x="6477" y="3936"/>
                    </a:cubicBezTo>
                    <a:lnTo>
                      <a:pt x="6115" y="4031"/>
                    </a:lnTo>
                    <a:cubicBezTo>
                      <a:pt x="6030" y="4036"/>
                      <a:pt x="5946" y="4038"/>
                      <a:pt x="5863" y="4038"/>
                    </a:cubicBezTo>
                    <a:cubicBezTo>
                      <a:pt x="5780" y="4038"/>
                      <a:pt x="5696" y="4036"/>
                      <a:pt x="5611" y="4031"/>
                    </a:cubicBezTo>
                    <a:cubicBezTo>
                      <a:pt x="5296" y="3984"/>
                      <a:pt x="5001" y="3907"/>
                      <a:pt x="4696" y="3812"/>
                    </a:cubicBezTo>
                    <a:cubicBezTo>
                      <a:pt x="4553" y="3745"/>
                      <a:pt x="4401" y="3679"/>
                      <a:pt x="4268" y="3593"/>
                    </a:cubicBezTo>
                    <a:cubicBezTo>
                      <a:pt x="4087" y="3498"/>
                      <a:pt x="3925" y="3384"/>
                      <a:pt x="3753" y="3269"/>
                    </a:cubicBezTo>
                    <a:cubicBezTo>
                      <a:pt x="3496" y="3069"/>
                      <a:pt x="3239" y="2850"/>
                      <a:pt x="2991" y="2622"/>
                    </a:cubicBezTo>
                    <a:cubicBezTo>
                      <a:pt x="2652" y="2320"/>
                      <a:pt x="2227" y="2163"/>
                      <a:pt x="1805" y="2163"/>
                    </a:cubicBezTo>
                    <a:cubicBezTo>
                      <a:pt x="1374" y="2163"/>
                      <a:pt x="947" y="2327"/>
                      <a:pt x="619" y="2669"/>
                    </a:cubicBezTo>
                    <a:cubicBezTo>
                      <a:pt x="0" y="3326"/>
                      <a:pt x="0" y="4431"/>
                      <a:pt x="667" y="5041"/>
                    </a:cubicBezTo>
                    <a:cubicBezTo>
                      <a:pt x="1286" y="5612"/>
                      <a:pt x="1953" y="6165"/>
                      <a:pt x="2696" y="6565"/>
                    </a:cubicBezTo>
                    <a:cubicBezTo>
                      <a:pt x="3086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19" y="7342"/>
                      <a:pt x="5589" y="7367"/>
                      <a:pt x="5865" y="7367"/>
                    </a:cubicBezTo>
                    <a:cubicBezTo>
                      <a:pt x="5969" y="7367"/>
                      <a:pt x="6075" y="7363"/>
                      <a:pt x="6182" y="7355"/>
                    </a:cubicBezTo>
                    <a:cubicBezTo>
                      <a:pt x="6620" y="7317"/>
                      <a:pt x="7068" y="7241"/>
                      <a:pt x="7487" y="7089"/>
                    </a:cubicBezTo>
                    <a:cubicBezTo>
                      <a:pt x="7773" y="6984"/>
                      <a:pt x="8049" y="6860"/>
                      <a:pt x="8306" y="6698"/>
                    </a:cubicBezTo>
                    <a:cubicBezTo>
                      <a:pt x="8782" y="6422"/>
                      <a:pt x="9211" y="6051"/>
                      <a:pt x="9592" y="5641"/>
                    </a:cubicBezTo>
                    <a:cubicBezTo>
                      <a:pt x="10106" y="5060"/>
                      <a:pt x="10487" y="4393"/>
                      <a:pt x="10754" y="3669"/>
                    </a:cubicBezTo>
                    <a:cubicBezTo>
                      <a:pt x="10945" y="3145"/>
                      <a:pt x="11049" y="2612"/>
                      <a:pt x="11154" y="2069"/>
                    </a:cubicBezTo>
                    <a:cubicBezTo>
                      <a:pt x="11249" y="1631"/>
                      <a:pt x="11211" y="1202"/>
                      <a:pt x="10973" y="812"/>
                    </a:cubicBezTo>
                    <a:cubicBezTo>
                      <a:pt x="10745" y="431"/>
                      <a:pt x="10373" y="155"/>
                      <a:pt x="9954" y="50"/>
                    </a:cubicBezTo>
                    <a:cubicBezTo>
                      <a:pt x="9826" y="17"/>
                      <a:pt x="9694" y="1"/>
                      <a:pt x="9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8"/>
              <p:cNvSpPr/>
              <p:nvPr/>
            </p:nvSpPr>
            <p:spPr>
              <a:xfrm>
                <a:off x="5165875" y="3741000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2" y="0"/>
                    </a:moveTo>
                    <a:cubicBezTo>
                      <a:pt x="7075" y="0"/>
                      <a:pt x="6799" y="72"/>
                      <a:pt x="6563" y="216"/>
                    </a:cubicBezTo>
                    <a:cubicBezTo>
                      <a:pt x="6239" y="407"/>
                      <a:pt x="5915" y="778"/>
                      <a:pt x="5858" y="1159"/>
                    </a:cubicBezTo>
                    <a:cubicBezTo>
                      <a:pt x="5744" y="1940"/>
                      <a:pt x="5630" y="2712"/>
                      <a:pt x="5392" y="3464"/>
                    </a:cubicBezTo>
                    <a:cubicBezTo>
                      <a:pt x="5334" y="3579"/>
                      <a:pt x="5268" y="3693"/>
                      <a:pt x="5201" y="3807"/>
                    </a:cubicBezTo>
                    <a:cubicBezTo>
                      <a:pt x="5106" y="3912"/>
                      <a:pt x="5011" y="4017"/>
                      <a:pt x="4915" y="4112"/>
                    </a:cubicBezTo>
                    <a:lnTo>
                      <a:pt x="4696" y="4245"/>
                    </a:lnTo>
                    <a:lnTo>
                      <a:pt x="4382" y="4321"/>
                    </a:lnTo>
                    <a:cubicBezTo>
                      <a:pt x="4217" y="4334"/>
                      <a:pt x="4053" y="4339"/>
                      <a:pt x="3889" y="4339"/>
                    </a:cubicBezTo>
                    <a:cubicBezTo>
                      <a:pt x="3562" y="4339"/>
                      <a:pt x="3236" y="4318"/>
                      <a:pt x="2905" y="4293"/>
                    </a:cubicBezTo>
                    <a:cubicBezTo>
                      <a:pt x="2591" y="4245"/>
                      <a:pt x="2277" y="4198"/>
                      <a:pt x="1963" y="4140"/>
                    </a:cubicBezTo>
                    <a:cubicBezTo>
                      <a:pt x="1831" y="4116"/>
                      <a:pt x="1702" y="4102"/>
                      <a:pt x="1576" y="4102"/>
                    </a:cubicBezTo>
                    <a:cubicBezTo>
                      <a:pt x="1309" y="4102"/>
                      <a:pt x="1053" y="4163"/>
                      <a:pt x="800" y="4312"/>
                    </a:cubicBezTo>
                    <a:cubicBezTo>
                      <a:pt x="458" y="4521"/>
                      <a:pt x="200" y="4864"/>
                      <a:pt x="105" y="5255"/>
                    </a:cubicBezTo>
                    <a:cubicBezTo>
                      <a:pt x="0" y="5645"/>
                      <a:pt x="67" y="6065"/>
                      <a:pt x="277" y="6417"/>
                    </a:cubicBezTo>
                    <a:cubicBezTo>
                      <a:pt x="467" y="6741"/>
                      <a:pt x="829" y="7055"/>
                      <a:pt x="1220" y="7122"/>
                    </a:cubicBezTo>
                    <a:cubicBezTo>
                      <a:pt x="1934" y="7246"/>
                      <a:pt x="2658" y="7341"/>
                      <a:pt x="3391" y="7408"/>
                    </a:cubicBezTo>
                    <a:cubicBezTo>
                      <a:pt x="3559" y="7423"/>
                      <a:pt x="3727" y="7430"/>
                      <a:pt x="3894" y="7430"/>
                    </a:cubicBezTo>
                    <a:cubicBezTo>
                      <a:pt x="4342" y="7430"/>
                      <a:pt x="4788" y="7379"/>
                      <a:pt x="5239" y="7303"/>
                    </a:cubicBezTo>
                    <a:cubicBezTo>
                      <a:pt x="5563" y="7246"/>
                      <a:pt x="5934" y="7093"/>
                      <a:pt x="6220" y="6950"/>
                    </a:cubicBezTo>
                    <a:lnTo>
                      <a:pt x="6439" y="6827"/>
                    </a:lnTo>
                    <a:cubicBezTo>
                      <a:pt x="6792" y="6617"/>
                      <a:pt x="7106" y="6350"/>
                      <a:pt x="7392" y="6065"/>
                    </a:cubicBezTo>
                    <a:cubicBezTo>
                      <a:pt x="7649" y="5807"/>
                      <a:pt x="7858" y="5493"/>
                      <a:pt x="8049" y="5198"/>
                    </a:cubicBezTo>
                    <a:cubicBezTo>
                      <a:pt x="8154" y="5045"/>
                      <a:pt x="8230" y="4864"/>
                      <a:pt x="8306" y="4693"/>
                    </a:cubicBezTo>
                    <a:cubicBezTo>
                      <a:pt x="8449" y="4331"/>
                      <a:pt x="8573" y="3988"/>
                      <a:pt x="8678" y="3617"/>
                    </a:cubicBezTo>
                    <a:cubicBezTo>
                      <a:pt x="8868" y="2931"/>
                      <a:pt x="8963" y="2226"/>
                      <a:pt x="8878" y="1521"/>
                    </a:cubicBezTo>
                    <a:cubicBezTo>
                      <a:pt x="8878" y="1245"/>
                      <a:pt x="8801" y="988"/>
                      <a:pt x="8668" y="750"/>
                    </a:cubicBezTo>
                    <a:cubicBezTo>
                      <a:pt x="8459" y="397"/>
                      <a:pt x="8116" y="150"/>
                      <a:pt x="7725" y="45"/>
                    </a:cubicBezTo>
                    <a:cubicBezTo>
                      <a:pt x="7603" y="15"/>
                      <a:pt x="7477" y="0"/>
                      <a:pt x="735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8"/>
              <p:cNvSpPr/>
              <p:nvPr/>
            </p:nvSpPr>
            <p:spPr>
              <a:xfrm>
                <a:off x="5130875" y="4043275"/>
                <a:ext cx="1991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0" extrusionOk="0">
                    <a:moveTo>
                      <a:pt x="4715" y="3337"/>
                    </a:moveTo>
                    <a:lnTo>
                      <a:pt x="4715" y="3413"/>
                    </a:lnTo>
                    <a:lnTo>
                      <a:pt x="4706" y="3422"/>
                    </a:lnTo>
                    <a:lnTo>
                      <a:pt x="4715" y="3337"/>
                    </a:lnTo>
                    <a:close/>
                    <a:moveTo>
                      <a:pt x="5374" y="0"/>
                    </a:moveTo>
                    <a:cubicBezTo>
                      <a:pt x="5090" y="0"/>
                      <a:pt x="4803" y="74"/>
                      <a:pt x="4544" y="231"/>
                    </a:cubicBezTo>
                    <a:cubicBezTo>
                      <a:pt x="3782" y="679"/>
                      <a:pt x="3505" y="1717"/>
                      <a:pt x="3972" y="2479"/>
                    </a:cubicBezTo>
                    <a:cubicBezTo>
                      <a:pt x="4191" y="2841"/>
                      <a:pt x="4420" y="3194"/>
                      <a:pt x="4610" y="3575"/>
                    </a:cubicBezTo>
                    <a:lnTo>
                      <a:pt x="4525" y="3708"/>
                    </a:lnTo>
                    <a:cubicBezTo>
                      <a:pt x="4372" y="3899"/>
                      <a:pt x="4201" y="4080"/>
                      <a:pt x="4010" y="4251"/>
                    </a:cubicBezTo>
                    <a:cubicBezTo>
                      <a:pt x="3886" y="4337"/>
                      <a:pt x="3763" y="4413"/>
                      <a:pt x="3629" y="4480"/>
                    </a:cubicBezTo>
                    <a:lnTo>
                      <a:pt x="3410" y="4546"/>
                    </a:lnTo>
                    <a:cubicBezTo>
                      <a:pt x="3334" y="4551"/>
                      <a:pt x="3258" y="4553"/>
                      <a:pt x="3182" y="4553"/>
                    </a:cubicBezTo>
                    <a:cubicBezTo>
                      <a:pt x="3105" y="4553"/>
                      <a:pt x="3029" y="4551"/>
                      <a:pt x="2953" y="4546"/>
                    </a:cubicBezTo>
                    <a:cubicBezTo>
                      <a:pt x="2572" y="4480"/>
                      <a:pt x="2200" y="4375"/>
                      <a:pt x="1829" y="4270"/>
                    </a:cubicBezTo>
                    <a:cubicBezTo>
                      <a:pt x="1715" y="4240"/>
                      <a:pt x="1599" y="4226"/>
                      <a:pt x="1483" y="4226"/>
                    </a:cubicBezTo>
                    <a:cubicBezTo>
                      <a:pt x="970" y="4226"/>
                      <a:pt x="468" y="4507"/>
                      <a:pt x="219" y="4965"/>
                    </a:cubicBezTo>
                    <a:cubicBezTo>
                      <a:pt x="48" y="5289"/>
                      <a:pt x="0" y="5680"/>
                      <a:pt x="95" y="6042"/>
                    </a:cubicBezTo>
                    <a:cubicBezTo>
                      <a:pt x="191" y="6375"/>
                      <a:pt x="448" y="6766"/>
                      <a:pt x="791" y="6908"/>
                    </a:cubicBezTo>
                    <a:cubicBezTo>
                      <a:pt x="1143" y="7061"/>
                      <a:pt x="1496" y="7194"/>
                      <a:pt x="1858" y="7299"/>
                    </a:cubicBezTo>
                    <a:cubicBezTo>
                      <a:pt x="2229" y="7394"/>
                      <a:pt x="2601" y="7442"/>
                      <a:pt x="2982" y="7470"/>
                    </a:cubicBezTo>
                    <a:cubicBezTo>
                      <a:pt x="3107" y="7483"/>
                      <a:pt x="3232" y="7490"/>
                      <a:pt x="3358" y="7490"/>
                    </a:cubicBezTo>
                    <a:cubicBezTo>
                      <a:pt x="4158" y="7490"/>
                      <a:pt x="4955" y="7234"/>
                      <a:pt x="5639" y="6823"/>
                    </a:cubicBezTo>
                    <a:cubicBezTo>
                      <a:pt x="5763" y="6746"/>
                      <a:pt x="5887" y="6670"/>
                      <a:pt x="6001" y="6585"/>
                    </a:cubicBezTo>
                    <a:cubicBezTo>
                      <a:pt x="6563" y="6185"/>
                      <a:pt x="7030" y="5708"/>
                      <a:pt x="7430" y="5146"/>
                    </a:cubicBezTo>
                    <a:cubicBezTo>
                      <a:pt x="7515" y="5042"/>
                      <a:pt x="7582" y="4937"/>
                      <a:pt x="7649" y="4813"/>
                    </a:cubicBezTo>
                    <a:cubicBezTo>
                      <a:pt x="7715" y="4632"/>
                      <a:pt x="7792" y="4451"/>
                      <a:pt x="7868" y="4270"/>
                    </a:cubicBezTo>
                    <a:cubicBezTo>
                      <a:pt x="7944" y="3822"/>
                      <a:pt x="7963" y="3451"/>
                      <a:pt x="7868" y="3013"/>
                    </a:cubicBezTo>
                    <a:cubicBezTo>
                      <a:pt x="7763" y="2508"/>
                      <a:pt x="7515" y="2032"/>
                      <a:pt x="7268" y="1584"/>
                    </a:cubicBezTo>
                    <a:cubicBezTo>
                      <a:pt x="7115" y="1317"/>
                      <a:pt x="6953" y="1051"/>
                      <a:pt x="6792" y="793"/>
                    </a:cubicBezTo>
                    <a:cubicBezTo>
                      <a:pt x="6482" y="288"/>
                      <a:pt x="5933" y="0"/>
                      <a:pt x="53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8"/>
              <p:cNvSpPr/>
              <p:nvPr/>
            </p:nvSpPr>
            <p:spPr>
              <a:xfrm>
                <a:off x="4751775" y="4232175"/>
                <a:ext cx="22505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4" extrusionOk="0">
                    <a:moveTo>
                      <a:pt x="7392" y="0"/>
                    </a:moveTo>
                    <a:cubicBezTo>
                      <a:pt x="6630" y="10"/>
                      <a:pt x="5906" y="676"/>
                      <a:pt x="5954" y="1457"/>
                    </a:cubicBezTo>
                    <a:cubicBezTo>
                      <a:pt x="5992" y="2058"/>
                      <a:pt x="6030" y="2648"/>
                      <a:pt x="6068" y="3248"/>
                    </a:cubicBezTo>
                    <a:cubicBezTo>
                      <a:pt x="6096" y="3677"/>
                      <a:pt x="6106" y="4124"/>
                      <a:pt x="6077" y="4553"/>
                    </a:cubicBezTo>
                    <a:cubicBezTo>
                      <a:pt x="6049" y="4686"/>
                      <a:pt x="6020" y="4810"/>
                      <a:pt x="5982" y="4944"/>
                    </a:cubicBezTo>
                    <a:cubicBezTo>
                      <a:pt x="5925" y="5048"/>
                      <a:pt x="5868" y="5153"/>
                      <a:pt x="5811" y="5258"/>
                    </a:cubicBezTo>
                    <a:cubicBezTo>
                      <a:pt x="5630" y="5477"/>
                      <a:pt x="5439" y="5667"/>
                      <a:pt x="5239" y="5848"/>
                    </a:cubicBezTo>
                    <a:cubicBezTo>
                      <a:pt x="5125" y="5925"/>
                      <a:pt x="5011" y="5991"/>
                      <a:pt x="4887" y="6058"/>
                    </a:cubicBezTo>
                    <a:lnTo>
                      <a:pt x="4630" y="6125"/>
                    </a:lnTo>
                    <a:lnTo>
                      <a:pt x="4268" y="6134"/>
                    </a:lnTo>
                    <a:cubicBezTo>
                      <a:pt x="4153" y="6106"/>
                      <a:pt x="4049" y="6077"/>
                      <a:pt x="3944" y="6048"/>
                    </a:cubicBezTo>
                    <a:cubicBezTo>
                      <a:pt x="3715" y="5934"/>
                      <a:pt x="3496" y="5810"/>
                      <a:pt x="3277" y="5667"/>
                    </a:cubicBezTo>
                    <a:cubicBezTo>
                      <a:pt x="2991" y="5448"/>
                      <a:pt x="2686" y="5210"/>
                      <a:pt x="2353" y="5077"/>
                    </a:cubicBezTo>
                    <a:cubicBezTo>
                      <a:pt x="2124" y="4953"/>
                      <a:pt x="1886" y="4886"/>
                      <a:pt x="1629" y="4886"/>
                    </a:cubicBezTo>
                    <a:cubicBezTo>
                      <a:pt x="1229" y="4896"/>
                      <a:pt x="839" y="5058"/>
                      <a:pt x="562" y="5353"/>
                    </a:cubicBezTo>
                    <a:cubicBezTo>
                      <a:pt x="29" y="5906"/>
                      <a:pt x="0" y="6925"/>
                      <a:pt x="610" y="7449"/>
                    </a:cubicBezTo>
                    <a:cubicBezTo>
                      <a:pt x="981" y="7763"/>
                      <a:pt x="1420" y="8020"/>
                      <a:pt x="1820" y="8287"/>
                    </a:cubicBezTo>
                    <a:cubicBezTo>
                      <a:pt x="2201" y="8534"/>
                      <a:pt x="2648" y="8715"/>
                      <a:pt x="3067" y="8839"/>
                    </a:cubicBezTo>
                    <a:cubicBezTo>
                      <a:pt x="3482" y="8958"/>
                      <a:pt x="3911" y="9023"/>
                      <a:pt x="4342" y="9023"/>
                    </a:cubicBezTo>
                    <a:cubicBezTo>
                      <a:pt x="4396" y="9023"/>
                      <a:pt x="4451" y="9022"/>
                      <a:pt x="4506" y="9020"/>
                    </a:cubicBezTo>
                    <a:cubicBezTo>
                      <a:pt x="4763" y="9020"/>
                      <a:pt x="5020" y="8963"/>
                      <a:pt x="5277" y="8925"/>
                    </a:cubicBezTo>
                    <a:cubicBezTo>
                      <a:pt x="5687" y="8858"/>
                      <a:pt x="6077" y="8658"/>
                      <a:pt x="6439" y="8468"/>
                    </a:cubicBezTo>
                    <a:lnTo>
                      <a:pt x="6563" y="8392"/>
                    </a:lnTo>
                    <a:cubicBezTo>
                      <a:pt x="6849" y="8230"/>
                      <a:pt x="7097" y="8011"/>
                      <a:pt x="7335" y="7801"/>
                    </a:cubicBezTo>
                    <a:cubicBezTo>
                      <a:pt x="7592" y="7572"/>
                      <a:pt x="7820" y="7344"/>
                      <a:pt x="8030" y="7077"/>
                    </a:cubicBezTo>
                    <a:cubicBezTo>
                      <a:pt x="8440" y="6572"/>
                      <a:pt x="8697" y="6020"/>
                      <a:pt x="8868" y="5391"/>
                    </a:cubicBezTo>
                    <a:cubicBezTo>
                      <a:pt x="8973" y="5001"/>
                      <a:pt x="8973" y="4563"/>
                      <a:pt x="8992" y="4153"/>
                    </a:cubicBezTo>
                    <a:cubicBezTo>
                      <a:pt x="9002" y="3772"/>
                      <a:pt x="8973" y="3381"/>
                      <a:pt x="8944" y="3000"/>
                    </a:cubicBezTo>
                    <a:cubicBezTo>
                      <a:pt x="8916" y="2477"/>
                      <a:pt x="8878" y="1953"/>
                      <a:pt x="8849" y="1429"/>
                    </a:cubicBezTo>
                    <a:cubicBezTo>
                      <a:pt x="8821" y="1038"/>
                      <a:pt x="8697" y="676"/>
                      <a:pt x="8401" y="400"/>
                    </a:cubicBezTo>
                    <a:cubicBezTo>
                      <a:pt x="8135" y="143"/>
                      <a:pt x="7763" y="0"/>
                      <a:pt x="739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8"/>
            <p:cNvGrpSpPr/>
            <p:nvPr/>
          </p:nvGrpSpPr>
          <p:grpSpPr>
            <a:xfrm>
              <a:off x="211427" y="63704"/>
              <a:ext cx="1417191" cy="1013338"/>
              <a:chOff x="6057125" y="2457013"/>
              <a:chExt cx="752025" cy="666100"/>
            </a:xfrm>
          </p:grpSpPr>
          <p:sp>
            <p:nvSpPr>
              <p:cNvPr id="715" name="Google Shape;715;p8"/>
              <p:cNvSpPr/>
              <p:nvPr/>
            </p:nvSpPr>
            <p:spPr>
              <a:xfrm>
                <a:off x="6057125" y="27114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9" y="84"/>
                      <a:pt x="3966" y="171"/>
                    </a:cubicBezTo>
                    <a:cubicBezTo>
                      <a:pt x="2369" y="457"/>
                      <a:pt x="685" y="1056"/>
                      <a:pt x="172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2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7" y="7133"/>
                      <a:pt x="6163" y="6848"/>
                      <a:pt x="6848" y="5450"/>
                    </a:cubicBezTo>
                    <a:cubicBezTo>
                      <a:pt x="7419" y="4337"/>
                      <a:pt x="7419" y="2168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6398850" y="2665413"/>
                <a:ext cx="14547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5695" extrusionOk="0">
                    <a:moveTo>
                      <a:pt x="3591" y="0"/>
                    </a:moveTo>
                    <a:cubicBezTo>
                      <a:pt x="2384" y="0"/>
                      <a:pt x="951" y="751"/>
                      <a:pt x="512" y="1671"/>
                    </a:cubicBezTo>
                    <a:cubicBezTo>
                      <a:pt x="398" y="1899"/>
                      <a:pt x="341" y="2156"/>
                      <a:pt x="284" y="2384"/>
                    </a:cubicBezTo>
                    <a:cubicBezTo>
                      <a:pt x="0" y="4109"/>
                      <a:pt x="1529" y="5694"/>
                      <a:pt x="3214" y="5694"/>
                    </a:cubicBezTo>
                    <a:cubicBezTo>
                      <a:pt x="3396" y="5694"/>
                      <a:pt x="3581" y="5676"/>
                      <a:pt x="3765" y="5637"/>
                    </a:cubicBezTo>
                    <a:cubicBezTo>
                      <a:pt x="5191" y="5351"/>
                      <a:pt x="5819" y="5123"/>
                      <a:pt x="5790" y="3440"/>
                    </a:cubicBezTo>
                    <a:cubicBezTo>
                      <a:pt x="5790" y="2327"/>
                      <a:pt x="5648" y="986"/>
                      <a:pt x="4763" y="330"/>
                    </a:cubicBezTo>
                    <a:cubicBezTo>
                      <a:pt x="4442" y="101"/>
                      <a:pt x="4032" y="0"/>
                      <a:pt x="3591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6195800" y="3021338"/>
                <a:ext cx="123850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071" extrusionOk="0">
                    <a:moveTo>
                      <a:pt x="3515" y="0"/>
                    </a:moveTo>
                    <a:cubicBezTo>
                      <a:pt x="2530" y="0"/>
                      <a:pt x="1203" y="1616"/>
                      <a:pt x="417" y="2613"/>
                    </a:cubicBezTo>
                    <a:cubicBezTo>
                      <a:pt x="1" y="3735"/>
                      <a:pt x="857" y="4070"/>
                      <a:pt x="1716" y="4070"/>
                    </a:cubicBezTo>
                    <a:cubicBezTo>
                      <a:pt x="2037" y="4070"/>
                      <a:pt x="2358" y="4024"/>
                      <a:pt x="2614" y="3954"/>
                    </a:cubicBezTo>
                    <a:cubicBezTo>
                      <a:pt x="3898" y="3554"/>
                      <a:pt x="4953" y="3041"/>
                      <a:pt x="4611" y="1415"/>
                    </a:cubicBezTo>
                    <a:cubicBezTo>
                      <a:pt x="4396" y="385"/>
                      <a:pt x="3996" y="0"/>
                      <a:pt x="351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6705525" y="2619963"/>
                <a:ext cx="10362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671" extrusionOk="0">
                    <a:moveTo>
                      <a:pt x="2515" y="0"/>
                    </a:moveTo>
                    <a:cubicBezTo>
                      <a:pt x="1625" y="0"/>
                      <a:pt x="532" y="525"/>
                      <a:pt x="0" y="1435"/>
                    </a:cubicBezTo>
                    <a:cubicBezTo>
                      <a:pt x="171" y="2861"/>
                      <a:pt x="171" y="3375"/>
                      <a:pt x="1626" y="3632"/>
                    </a:cubicBezTo>
                    <a:cubicBezTo>
                      <a:pt x="1768" y="3658"/>
                      <a:pt x="1900" y="3670"/>
                      <a:pt x="2025" y="3670"/>
                    </a:cubicBezTo>
                    <a:cubicBezTo>
                      <a:pt x="2982" y="3670"/>
                      <a:pt x="3463" y="2923"/>
                      <a:pt x="3766" y="1863"/>
                    </a:cubicBezTo>
                    <a:cubicBezTo>
                      <a:pt x="4145" y="568"/>
                      <a:pt x="3440" y="0"/>
                      <a:pt x="251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6373975" y="2457013"/>
                <a:ext cx="8540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2762" extrusionOk="0">
                    <a:moveTo>
                      <a:pt x="1156" y="0"/>
                    </a:moveTo>
                    <a:cubicBezTo>
                      <a:pt x="924" y="0"/>
                      <a:pt x="723" y="67"/>
                      <a:pt x="594" y="220"/>
                    </a:cubicBezTo>
                    <a:lnTo>
                      <a:pt x="280" y="392"/>
                    </a:lnTo>
                    <a:cubicBezTo>
                      <a:pt x="1" y="1508"/>
                      <a:pt x="186" y="2762"/>
                      <a:pt x="1424" y="2762"/>
                    </a:cubicBezTo>
                    <a:cubicBezTo>
                      <a:pt x="1451" y="2762"/>
                      <a:pt x="1479" y="2761"/>
                      <a:pt x="1507" y="2760"/>
                    </a:cubicBezTo>
                    <a:cubicBezTo>
                      <a:pt x="2135" y="2731"/>
                      <a:pt x="2819" y="2474"/>
                      <a:pt x="3076" y="1847"/>
                    </a:cubicBezTo>
                    <a:cubicBezTo>
                      <a:pt x="3416" y="986"/>
                      <a:pt x="2049" y="0"/>
                      <a:pt x="115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" name="Google Shape;720;p8"/>
          <p:cNvSpPr txBox="1">
            <a:spLocks noGrp="1"/>
          </p:cNvSpPr>
          <p:nvPr>
            <p:ph type="title"/>
          </p:nvPr>
        </p:nvSpPr>
        <p:spPr>
          <a:xfrm>
            <a:off x="1388100" y="1111200"/>
            <a:ext cx="6367800" cy="29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"/>
          <p:cNvSpPr/>
          <p:nvPr/>
        </p:nvSpPr>
        <p:spPr>
          <a:xfrm>
            <a:off x="4952707" y="0"/>
            <a:ext cx="4191203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9"/>
          <p:cNvGrpSpPr/>
          <p:nvPr/>
        </p:nvGrpSpPr>
        <p:grpSpPr>
          <a:xfrm>
            <a:off x="-142537" y="0"/>
            <a:ext cx="3182623" cy="6127986"/>
            <a:chOff x="-142537" y="0"/>
            <a:chExt cx="3182623" cy="6127986"/>
          </a:xfrm>
        </p:grpSpPr>
        <p:sp>
          <p:nvSpPr>
            <p:cNvPr id="724" name="Google Shape;724;p9"/>
            <p:cNvSpPr/>
            <p:nvPr/>
          </p:nvSpPr>
          <p:spPr>
            <a:xfrm>
              <a:off x="0" y="0"/>
              <a:ext cx="3040085" cy="1268070"/>
            </a:xfrm>
            <a:custGeom>
              <a:avLst/>
              <a:gdLst/>
              <a:ahLst/>
              <a:cxnLst/>
              <a:rect l="l" t="t" r="r" b="b"/>
              <a:pathLst>
                <a:path w="160152" h="58349" extrusionOk="0">
                  <a:moveTo>
                    <a:pt x="0" y="0"/>
                  </a:moveTo>
                  <a:lnTo>
                    <a:pt x="0" y="58348"/>
                  </a:lnTo>
                  <a:cubicBezTo>
                    <a:pt x="342" y="58291"/>
                    <a:pt x="656" y="58263"/>
                    <a:pt x="970" y="58206"/>
                  </a:cubicBezTo>
                  <a:cubicBezTo>
                    <a:pt x="9787" y="56922"/>
                    <a:pt x="17176" y="53840"/>
                    <a:pt x="20543" y="50074"/>
                  </a:cubicBezTo>
                  <a:cubicBezTo>
                    <a:pt x="24623" y="45452"/>
                    <a:pt x="22854" y="40059"/>
                    <a:pt x="27876" y="35608"/>
                  </a:cubicBezTo>
                  <a:cubicBezTo>
                    <a:pt x="33154" y="30929"/>
                    <a:pt x="44938" y="28304"/>
                    <a:pt x="56608" y="27220"/>
                  </a:cubicBezTo>
                  <a:cubicBezTo>
                    <a:pt x="68249" y="26135"/>
                    <a:pt x="80347" y="26278"/>
                    <a:pt x="92102" y="25451"/>
                  </a:cubicBezTo>
                  <a:cubicBezTo>
                    <a:pt x="112132" y="23996"/>
                    <a:pt x="131020" y="19630"/>
                    <a:pt x="145001" y="13210"/>
                  </a:cubicBezTo>
                  <a:cubicBezTo>
                    <a:pt x="151449" y="10214"/>
                    <a:pt x="156984" y="6734"/>
                    <a:pt x="159210" y="2739"/>
                  </a:cubicBezTo>
                  <a:cubicBezTo>
                    <a:pt x="159723" y="1855"/>
                    <a:pt x="160037" y="942"/>
                    <a:pt x="160151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5" name="Google Shape;725;p9"/>
            <p:cNvGrpSpPr/>
            <p:nvPr/>
          </p:nvGrpSpPr>
          <p:grpSpPr>
            <a:xfrm>
              <a:off x="-142537" y="4180718"/>
              <a:ext cx="2057484" cy="1947269"/>
              <a:chOff x="-218737" y="4180718"/>
              <a:chExt cx="2057484" cy="1947269"/>
            </a:xfrm>
          </p:grpSpPr>
          <p:sp>
            <p:nvSpPr>
              <p:cNvPr id="726" name="Google Shape;726;p9"/>
              <p:cNvSpPr/>
              <p:nvPr/>
            </p:nvSpPr>
            <p:spPr>
              <a:xfrm>
                <a:off x="-218737" y="4270185"/>
                <a:ext cx="1946648" cy="1857802"/>
              </a:xfrm>
              <a:custGeom>
                <a:avLst/>
                <a:gdLst/>
                <a:ahLst/>
                <a:cxnLst/>
                <a:rect l="l" t="t" r="r" b="b"/>
                <a:pathLst>
                  <a:path w="56638" h="54053" extrusionOk="0">
                    <a:moveTo>
                      <a:pt x="26746" y="1"/>
                    </a:moveTo>
                    <a:cubicBezTo>
                      <a:pt x="17137" y="1"/>
                      <a:pt x="10072" y="7765"/>
                      <a:pt x="5165" y="16008"/>
                    </a:cubicBezTo>
                    <a:cubicBezTo>
                      <a:pt x="2312" y="20773"/>
                      <a:pt x="1" y="26450"/>
                      <a:pt x="1" y="32842"/>
                    </a:cubicBezTo>
                    <a:cubicBezTo>
                      <a:pt x="1" y="35552"/>
                      <a:pt x="600" y="38548"/>
                      <a:pt x="1941" y="41087"/>
                    </a:cubicBezTo>
                    <a:cubicBezTo>
                      <a:pt x="3368" y="43741"/>
                      <a:pt x="5565" y="45738"/>
                      <a:pt x="7819" y="47364"/>
                    </a:cubicBezTo>
                    <a:cubicBezTo>
                      <a:pt x="13240" y="51216"/>
                      <a:pt x="19660" y="52928"/>
                      <a:pt x="25480" y="53727"/>
                    </a:cubicBezTo>
                    <a:cubicBezTo>
                      <a:pt x="26991" y="53942"/>
                      <a:pt x="28481" y="54053"/>
                      <a:pt x="29944" y="54053"/>
                    </a:cubicBezTo>
                    <a:cubicBezTo>
                      <a:pt x="34310" y="54053"/>
                      <a:pt x="38439" y="53068"/>
                      <a:pt x="42200" y="50931"/>
                    </a:cubicBezTo>
                    <a:cubicBezTo>
                      <a:pt x="47621" y="47907"/>
                      <a:pt x="51559" y="42600"/>
                      <a:pt x="53755" y="36037"/>
                    </a:cubicBezTo>
                    <a:cubicBezTo>
                      <a:pt x="55952" y="29532"/>
                      <a:pt x="56637" y="21743"/>
                      <a:pt x="52472" y="14781"/>
                    </a:cubicBezTo>
                    <a:cubicBezTo>
                      <a:pt x="46708" y="5137"/>
                      <a:pt x="36522" y="543"/>
                      <a:pt x="27763" y="30"/>
                    </a:cubicBezTo>
                    <a:cubicBezTo>
                      <a:pt x="27421" y="10"/>
                      <a:pt x="27082" y="1"/>
                      <a:pt x="26746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9"/>
              <p:cNvSpPr/>
              <p:nvPr/>
            </p:nvSpPr>
            <p:spPr>
              <a:xfrm>
                <a:off x="1376030" y="5152206"/>
                <a:ext cx="19110" cy="265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72" extrusionOk="0">
                    <a:moveTo>
                      <a:pt x="324" y="0"/>
                    </a:moveTo>
                    <a:cubicBezTo>
                      <a:pt x="302" y="0"/>
                      <a:pt x="278" y="6"/>
                      <a:pt x="252" y="18"/>
                    </a:cubicBezTo>
                    <a:cubicBezTo>
                      <a:pt x="39" y="98"/>
                      <a:pt x="0" y="771"/>
                      <a:pt x="249" y="771"/>
                    </a:cubicBezTo>
                    <a:cubicBezTo>
                      <a:pt x="268" y="771"/>
                      <a:pt x="287" y="768"/>
                      <a:pt x="309" y="760"/>
                    </a:cubicBezTo>
                    <a:cubicBezTo>
                      <a:pt x="492" y="655"/>
                      <a:pt x="555" y="0"/>
                      <a:pt x="3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1409197" y="5101097"/>
                <a:ext cx="16704" cy="26602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4" extrusionOk="0">
                    <a:moveTo>
                      <a:pt x="295" y="1"/>
                    </a:moveTo>
                    <a:cubicBezTo>
                      <a:pt x="275" y="1"/>
                      <a:pt x="252" y="7"/>
                      <a:pt x="229" y="21"/>
                    </a:cubicBezTo>
                    <a:cubicBezTo>
                      <a:pt x="86" y="78"/>
                      <a:pt x="0" y="278"/>
                      <a:pt x="29" y="478"/>
                    </a:cubicBezTo>
                    <a:cubicBezTo>
                      <a:pt x="29" y="603"/>
                      <a:pt x="95" y="773"/>
                      <a:pt x="208" y="773"/>
                    </a:cubicBezTo>
                    <a:cubicBezTo>
                      <a:pt x="224" y="773"/>
                      <a:pt x="240" y="770"/>
                      <a:pt x="257" y="763"/>
                    </a:cubicBezTo>
                    <a:cubicBezTo>
                      <a:pt x="400" y="678"/>
                      <a:pt x="485" y="478"/>
                      <a:pt x="457" y="278"/>
                    </a:cubicBezTo>
                    <a:cubicBezTo>
                      <a:pt x="457" y="159"/>
                      <a:pt x="397" y="1"/>
                      <a:pt x="29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1347399" y="5047238"/>
                <a:ext cx="20622" cy="31586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19" extrusionOk="0">
                    <a:moveTo>
                      <a:pt x="404" y="0"/>
                    </a:moveTo>
                    <a:cubicBezTo>
                      <a:pt x="385" y="0"/>
                      <a:pt x="365" y="6"/>
                      <a:pt x="343" y="19"/>
                    </a:cubicBezTo>
                    <a:cubicBezTo>
                      <a:pt x="115" y="133"/>
                      <a:pt x="1" y="561"/>
                      <a:pt x="229" y="847"/>
                    </a:cubicBezTo>
                    <a:cubicBezTo>
                      <a:pt x="265" y="897"/>
                      <a:pt x="301" y="918"/>
                      <a:pt x="335" y="918"/>
                    </a:cubicBezTo>
                    <a:cubicBezTo>
                      <a:pt x="436" y="918"/>
                      <a:pt x="522" y="732"/>
                      <a:pt x="543" y="561"/>
                    </a:cubicBezTo>
                    <a:cubicBezTo>
                      <a:pt x="571" y="476"/>
                      <a:pt x="600" y="390"/>
                      <a:pt x="600" y="304"/>
                    </a:cubicBezTo>
                    <a:cubicBezTo>
                      <a:pt x="576" y="183"/>
                      <a:pt x="510" y="0"/>
                      <a:pt x="40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>
                <a:off x="1294468" y="4948078"/>
                <a:ext cx="19625" cy="3426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997" extrusionOk="0">
                    <a:moveTo>
                      <a:pt x="328" y="1"/>
                    </a:moveTo>
                    <a:cubicBezTo>
                      <a:pt x="314" y="1"/>
                      <a:pt x="300" y="8"/>
                      <a:pt x="285" y="22"/>
                    </a:cubicBezTo>
                    <a:cubicBezTo>
                      <a:pt x="114" y="79"/>
                      <a:pt x="29" y="308"/>
                      <a:pt x="29" y="479"/>
                    </a:cubicBezTo>
                    <a:cubicBezTo>
                      <a:pt x="0" y="593"/>
                      <a:pt x="0" y="707"/>
                      <a:pt x="57" y="821"/>
                    </a:cubicBezTo>
                    <a:cubicBezTo>
                      <a:pt x="83" y="873"/>
                      <a:pt x="180" y="996"/>
                      <a:pt x="240" y="996"/>
                    </a:cubicBezTo>
                    <a:cubicBezTo>
                      <a:pt x="246" y="996"/>
                      <a:pt x="252" y="995"/>
                      <a:pt x="257" y="992"/>
                    </a:cubicBezTo>
                    <a:cubicBezTo>
                      <a:pt x="371" y="907"/>
                      <a:pt x="457" y="907"/>
                      <a:pt x="514" y="764"/>
                    </a:cubicBezTo>
                    <a:cubicBezTo>
                      <a:pt x="514" y="736"/>
                      <a:pt x="514" y="736"/>
                      <a:pt x="514" y="736"/>
                    </a:cubicBezTo>
                    <a:cubicBezTo>
                      <a:pt x="542" y="707"/>
                      <a:pt x="542" y="679"/>
                      <a:pt x="571" y="622"/>
                    </a:cubicBezTo>
                    <a:cubicBezTo>
                      <a:pt x="571" y="622"/>
                      <a:pt x="571" y="622"/>
                      <a:pt x="571" y="593"/>
                    </a:cubicBezTo>
                    <a:cubicBezTo>
                      <a:pt x="571" y="564"/>
                      <a:pt x="571" y="536"/>
                      <a:pt x="571" y="507"/>
                    </a:cubicBezTo>
                    <a:cubicBezTo>
                      <a:pt x="571" y="479"/>
                      <a:pt x="571" y="450"/>
                      <a:pt x="571" y="422"/>
                    </a:cubicBezTo>
                    <a:cubicBezTo>
                      <a:pt x="571" y="393"/>
                      <a:pt x="571" y="393"/>
                      <a:pt x="571" y="365"/>
                    </a:cubicBezTo>
                    <a:cubicBezTo>
                      <a:pt x="571" y="365"/>
                      <a:pt x="571" y="336"/>
                      <a:pt x="571" y="308"/>
                    </a:cubicBezTo>
                    <a:cubicBezTo>
                      <a:pt x="571" y="308"/>
                      <a:pt x="571" y="279"/>
                      <a:pt x="571" y="251"/>
                    </a:cubicBezTo>
                    <a:cubicBezTo>
                      <a:pt x="542" y="194"/>
                      <a:pt x="542" y="136"/>
                      <a:pt x="485" y="108"/>
                    </a:cubicBezTo>
                    <a:cubicBezTo>
                      <a:pt x="485" y="108"/>
                      <a:pt x="485" y="79"/>
                      <a:pt x="485" y="79"/>
                    </a:cubicBezTo>
                    <a:cubicBezTo>
                      <a:pt x="457" y="51"/>
                      <a:pt x="457" y="51"/>
                      <a:pt x="428" y="22"/>
                    </a:cubicBezTo>
                    <a:lnTo>
                      <a:pt x="371" y="22"/>
                    </a:lnTo>
                    <a:cubicBezTo>
                      <a:pt x="357" y="8"/>
                      <a:pt x="342" y="1"/>
                      <a:pt x="3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>
                <a:off x="1359325" y="4970075"/>
                <a:ext cx="13439" cy="19316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62" extrusionOk="0">
                    <a:moveTo>
                      <a:pt x="213" y="1"/>
                    </a:moveTo>
                    <a:cubicBezTo>
                      <a:pt x="199" y="1"/>
                      <a:pt x="184" y="4"/>
                      <a:pt x="167" y="10"/>
                    </a:cubicBezTo>
                    <a:cubicBezTo>
                      <a:pt x="35" y="89"/>
                      <a:pt x="1" y="561"/>
                      <a:pt x="156" y="561"/>
                    </a:cubicBezTo>
                    <a:cubicBezTo>
                      <a:pt x="168" y="561"/>
                      <a:pt x="181" y="558"/>
                      <a:pt x="196" y="552"/>
                    </a:cubicBezTo>
                    <a:cubicBezTo>
                      <a:pt x="355" y="473"/>
                      <a:pt x="391" y="1"/>
                      <a:pt x="2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1399573" y="5005237"/>
                <a:ext cx="16188" cy="2254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656" extrusionOk="0">
                    <a:moveTo>
                      <a:pt x="279" y="1"/>
                    </a:moveTo>
                    <a:cubicBezTo>
                      <a:pt x="262" y="1"/>
                      <a:pt x="244" y="5"/>
                      <a:pt x="223" y="14"/>
                    </a:cubicBezTo>
                    <a:cubicBezTo>
                      <a:pt x="39" y="93"/>
                      <a:pt x="1" y="655"/>
                      <a:pt x="196" y="655"/>
                    </a:cubicBezTo>
                    <a:cubicBezTo>
                      <a:pt x="213" y="655"/>
                      <a:pt x="231" y="651"/>
                      <a:pt x="252" y="642"/>
                    </a:cubicBezTo>
                    <a:cubicBezTo>
                      <a:pt x="409" y="563"/>
                      <a:pt x="470" y="1"/>
                      <a:pt x="2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1309350" y="5115945"/>
                <a:ext cx="20072" cy="27668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05" extrusionOk="0">
                    <a:moveTo>
                      <a:pt x="328" y="0"/>
                    </a:moveTo>
                    <a:cubicBezTo>
                      <a:pt x="305" y="0"/>
                      <a:pt x="280" y="6"/>
                      <a:pt x="252" y="17"/>
                    </a:cubicBezTo>
                    <a:cubicBezTo>
                      <a:pt x="42" y="122"/>
                      <a:pt x="1" y="805"/>
                      <a:pt x="239" y="805"/>
                    </a:cubicBezTo>
                    <a:cubicBezTo>
                      <a:pt x="260" y="805"/>
                      <a:pt x="283" y="799"/>
                      <a:pt x="309" y="788"/>
                    </a:cubicBezTo>
                    <a:cubicBezTo>
                      <a:pt x="519" y="683"/>
                      <a:pt x="584" y="0"/>
                      <a:pt x="3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1274911" y="5045382"/>
                <a:ext cx="16635" cy="25331"/>
              </a:xfrm>
              <a:custGeom>
                <a:avLst/>
                <a:gdLst/>
                <a:ahLst/>
                <a:cxnLst/>
                <a:rect l="l" t="t" r="r" b="b"/>
                <a:pathLst>
                  <a:path w="484" h="737" extrusionOk="0">
                    <a:moveTo>
                      <a:pt x="250" y="0"/>
                    </a:moveTo>
                    <a:cubicBezTo>
                      <a:pt x="114" y="0"/>
                      <a:pt x="27" y="234"/>
                      <a:pt x="27" y="358"/>
                    </a:cubicBezTo>
                    <a:cubicBezTo>
                      <a:pt x="1" y="488"/>
                      <a:pt x="70" y="737"/>
                      <a:pt x="212" y="737"/>
                    </a:cubicBezTo>
                    <a:cubicBezTo>
                      <a:pt x="225" y="737"/>
                      <a:pt x="240" y="734"/>
                      <a:pt x="255" y="729"/>
                    </a:cubicBezTo>
                    <a:cubicBezTo>
                      <a:pt x="284" y="701"/>
                      <a:pt x="312" y="672"/>
                      <a:pt x="341" y="644"/>
                    </a:cubicBezTo>
                    <a:lnTo>
                      <a:pt x="341" y="644"/>
                    </a:lnTo>
                    <a:cubicBezTo>
                      <a:pt x="324" y="677"/>
                      <a:pt x="317" y="691"/>
                      <a:pt x="320" y="691"/>
                    </a:cubicBezTo>
                    <a:cubicBezTo>
                      <a:pt x="322" y="691"/>
                      <a:pt x="329" y="684"/>
                      <a:pt x="341" y="672"/>
                    </a:cubicBezTo>
                    <a:cubicBezTo>
                      <a:pt x="398" y="615"/>
                      <a:pt x="426" y="558"/>
                      <a:pt x="426" y="473"/>
                    </a:cubicBezTo>
                    <a:cubicBezTo>
                      <a:pt x="426" y="358"/>
                      <a:pt x="483" y="102"/>
                      <a:pt x="312" y="16"/>
                    </a:cubicBezTo>
                    <a:cubicBezTo>
                      <a:pt x="291" y="5"/>
                      <a:pt x="270" y="0"/>
                      <a:pt x="25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9"/>
              <p:cNvSpPr/>
              <p:nvPr/>
            </p:nvSpPr>
            <p:spPr>
              <a:xfrm>
                <a:off x="1214212" y="5077381"/>
                <a:ext cx="16532" cy="2619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762" extrusionOk="0">
                    <a:moveTo>
                      <a:pt x="245" y="1"/>
                    </a:moveTo>
                    <a:cubicBezTo>
                      <a:pt x="90" y="1"/>
                      <a:pt x="1" y="293"/>
                      <a:pt x="24" y="455"/>
                    </a:cubicBezTo>
                    <a:cubicBezTo>
                      <a:pt x="24" y="512"/>
                      <a:pt x="24" y="597"/>
                      <a:pt x="81" y="654"/>
                    </a:cubicBezTo>
                    <a:cubicBezTo>
                      <a:pt x="116" y="723"/>
                      <a:pt x="161" y="761"/>
                      <a:pt x="210" y="761"/>
                    </a:cubicBezTo>
                    <a:cubicBezTo>
                      <a:pt x="242" y="761"/>
                      <a:pt x="275" y="745"/>
                      <a:pt x="309" y="711"/>
                    </a:cubicBezTo>
                    <a:cubicBezTo>
                      <a:pt x="395" y="654"/>
                      <a:pt x="452" y="512"/>
                      <a:pt x="452" y="369"/>
                    </a:cubicBezTo>
                    <a:cubicBezTo>
                      <a:pt x="452" y="369"/>
                      <a:pt x="452" y="340"/>
                      <a:pt x="452" y="340"/>
                    </a:cubicBezTo>
                    <a:cubicBezTo>
                      <a:pt x="480" y="226"/>
                      <a:pt x="452" y="112"/>
                      <a:pt x="366" y="55"/>
                    </a:cubicBezTo>
                    <a:cubicBezTo>
                      <a:pt x="323" y="17"/>
                      <a:pt x="282" y="1"/>
                      <a:pt x="2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9"/>
              <p:cNvSpPr/>
              <p:nvPr/>
            </p:nvSpPr>
            <p:spPr>
              <a:xfrm>
                <a:off x="1229713" y="5089067"/>
                <a:ext cx="34" cy="9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29"/>
                      <a:pt x="1" y="29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9"/>
              <p:cNvSpPr/>
              <p:nvPr/>
            </p:nvSpPr>
            <p:spPr>
              <a:xfrm>
                <a:off x="1245421" y="5180287"/>
                <a:ext cx="33373" cy="54958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599" extrusionOk="0">
                    <a:moveTo>
                      <a:pt x="569" y="0"/>
                    </a:moveTo>
                    <a:cubicBezTo>
                      <a:pt x="533" y="0"/>
                      <a:pt x="496" y="9"/>
                      <a:pt x="457" y="28"/>
                    </a:cubicBezTo>
                    <a:cubicBezTo>
                      <a:pt x="143" y="171"/>
                      <a:pt x="0" y="628"/>
                      <a:pt x="29" y="999"/>
                    </a:cubicBezTo>
                    <a:cubicBezTo>
                      <a:pt x="53" y="1267"/>
                      <a:pt x="182" y="1599"/>
                      <a:pt x="416" y="1599"/>
                    </a:cubicBezTo>
                    <a:cubicBezTo>
                      <a:pt x="455" y="1599"/>
                      <a:pt x="497" y="1590"/>
                      <a:pt x="543" y="1569"/>
                    </a:cubicBezTo>
                    <a:cubicBezTo>
                      <a:pt x="828" y="1455"/>
                      <a:pt x="971" y="999"/>
                      <a:pt x="942" y="599"/>
                    </a:cubicBezTo>
                    <a:cubicBezTo>
                      <a:pt x="942" y="353"/>
                      <a:pt x="793" y="0"/>
                      <a:pt x="5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9"/>
              <p:cNvSpPr/>
              <p:nvPr/>
            </p:nvSpPr>
            <p:spPr>
              <a:xfrm>
                <a:off x="1315056" y="5291476"/>
                <a:ext cx="19625" cy="332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966" extrusionOk="0">
                    <a:moveTo>
                      <a:pt x="320" y="0"/>
                    </a:moveTo>
                    <a:cubicBezTo>
                      <a:pt x="249" y="0"/>
                      <a:pt x="175" y="41"/>
                      <a:pt x="114" y="132"/>
                    </a:cubicBezTo>
                    <a:cubicBezTo>
                      <a:pt x="29" y="246"/>
                      <a:pt x="0" y="417"/>
                      <a:pt x="0" y="588"/>
                    </a:cubicBezTo>
                    <a:cubicBezTo>
                      <a:pt x="0" y="702"/>
                      <a:pt x="57" y="902"/>
                      <a:pt x="171" y="959"/>
                    </a:cubicBezTo>
                    <a:lnTo>
                      <a:pt x="200" y="959"/>
                    </a:lnTo>
                    <a:cubicBezTo>
                      <a:pt x="219" y="963"/>
                      <a:pt x="238" y="965"/>
                      <a:pt x="255" y="965"/>
                    </a:cubicBezTo>
                    <a:cubicBezTo>
                      <a:pt x="473" y="965"/>
                      <a:pt x="571" y="655"/>
                      <a:pt x="571" y="417"/>
                    </a:cubicBezTo>
                    <a:lnTo>
                      <a:pt x="571" y="360"/>
                    </a:lnTo>
                    <a:cubicBezTo>
                      <a:pt x="571" y="138"/>
                      <a:pt x="451" y="0"/>
                      <a:pt x="32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9"/>
              <p:cNvSpPr/>
              <p:nvPr/>
            </p:nvSpPr>
            <p:spPr>
              <a:xfrm>
                <a:off x="1352142" y="5339217"/>
                <a:ext cx="17838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83" extrusionOk="0">
                    <a:moveTo>
                      <a:pt x="341" y="1"/>
                    </a:moveTo>
                    <a:cubicBezTo>
                      <a:pt x="249" y="1"/>
                      <a:pt x="135" y="136"/>
                      <a:pt x="95" y="244"/>
                    </a:cubicBezTo>
                    <a:lnTo>
                      <a:pt x="95" y="244"/>
                    </a:lnTo>
                    <a:cubicBezTo>
                      <a:pt x="44" y="359"/>
                      <a:pt x="1" y="581"/>
                      <a:pt x="148" y="654"/>
                    </a:cubicBezTo>
                    <a:cubicBezTo>
                      <a:pt x="177" y="683"/>
                      <a:pt x="205" y="683"/>
                      <a:pt x="262" y="683"/>
                    </a:cubicBezTo>
                    <a:cubicBezTo>
                      <a:pt x="433" y="683"/>
                      <a:pt x="519" y="369"/>
                      <a:pt x="462" y="169"/>
                    </a:cubicBezTo>
                    <a:cubicBezTo>
                      <a:pt x="441" y="46"/>
                      <a:pt x="395" y="1"/>
                      <a:pt x="34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9"/>
              <p:cNvSpPr/>
              <p:nvPr/>
            </p:nvSpPr>
            <p:spPr>
              <a:xfrm>
                <a:off x="1393627" y="5257208"/>
                <a:ext cx="13645" cy="2419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704" extrusionOk="0">
                    <a:moveTo>
                      <a:pt x="201" y="0"/>
                    </a:moveTo>
                    <a:cubicBezTo>
                      <a:pt x="84" y="0"/>
                      <a:pt x="0" y="234"/>
                      <a:pt x="25" y="358"/>
                    </a:cubicBezTo>
                    <a:cubicBezTo>
                      <a:pt x="25" y="501"/>
                      <a:pt x="54" y="587"/>
                      <a:pt x="139" y="672"/>
                    </a:cubicBezTo>
                    <a:cubicBezTo>
                      <a:pt x="161" y="694"/>
                      <a:pt x="182" y="703"/>
                      <a:pt x="201" y="703"/>
                    </a:cubicBezTo>
                    <a:cubicBezTo>
                      <a:pt x="283" y="703"/>
                      <a:pt x="339" y="536"/>
                      <a:pt x="339" y="444"/>
                    </a:cubicBezTo>
                    <a:cubicBezTo>
                      <a:pt x="339" y="415"/>
                      <a:pt x="311" y="415"/>
                      <a:pt x="311" y="415"/>
                    </a:cubicBezTo>
                    <a:cubicBezTo>
                      <a:pt x="368" y="273"/>
                      <a:pt x="396" y="73"/>
                      <a:pt x="254" y="16"/>
                    </a:cubicBezTo>
                    <a:cubicBezTo>
                      <a:pt x="236" y="5"/>
                      <a:pt x="218" y="0"/>
                      <a:pt x="20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9"/>
              <p:cNvSpPr/>
              <p:nvPr/>
            </p:nvSpPr>
            <p:spPr>
              <a:xfrm>
                <a:off x="1233666" y="5295807"/>
                <a:ext cx="29421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239" extrusionOk="0">
                    <a:moveTo>
                      <a:pt x="473" y="1"/>
                    </a:moveTo>
                    <a:cubicBezTo>
                      <a:pt x="389" y="1"/>
                      <a:pt x="301" y="52"/>
                      <a:pt x="228" y="148"/>
                    </a:cubicBezTo>
                    <a:cubicBezTo>
                      <a:pt x="86" y="377"/>
                      <a:pt x="0" y="776"/>
                      <a:pt x="200" y="1061"/>
                    </a:cubicBezTo>
                    <a:cubicBezTo>
                      <a:pt x="228" y="1090"/>
                      <a:pt x="228" y="1118"/>
                      <a:pt x="257" y="1147"/>
                    </a:cubicBezTo>
                    <a:cubicBezTo>
                      <a:pt x="295" y="1214"/>
                      <a:pt x="342" y="1239"/>
                      <a:pt x="392" y="1239"/>
                    </a:cubicBezTo>
                    <a:cubicBezTo>
                      <a:pt x="491" y="1239"/>
                      <a:pt x="599" y="1137"/>
                      <a:pt x="656" y="1061"/>
                    </a:cubicBezTo>
                    <a:cubicBezTo>
                      <a:pt x="770" y="919"/>
                      <a:pt x="856" y="633"/>
                      <a:pt x="770" y="377"/>
                    </a:cubicBezTo>
                    <a:cubicBezTo>
                      <a:pt x="770" y="348"/>
                      <a:pt x="770" y="320"/>
                      <a:pt x="742" y="291"/>
                    </a:cubicBezTo>
                    <a:cubicBezTo>
                      <a:pt x="693" y="94"/>
                      <a:pt x="587" y="1"/>
                      <a:pt x="4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9"/>
              <p:cNvSpPr/>
              <p:nvPr/>
            </p:nvSpPr>
            <p:spPr>
              <a:xfrm>
                <a:off x="1263053" y="5388161"/>
                <a:ext cx="20656" cy="3103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903" extrusionOk="0">
                    <a:moveTo>
                      <a:pt x="343" y="1"/>
                    </a:moveTo>
                    <a:cubicBezTo>
                      <a:pt x="172" y="1"/>
                      <a:pt x="87" y="172"/>
                      <a:pt x="58" y="343"/>
                    </a:cubicBezTo>
                    <a:cubicBezTo>
                      <a:pt x="30" y="457"/>
                      <a:pt x="1" y="828"/>
                      <a:pt x="172" y="885"/>
                    </a:cubicBezTo>
                    <a:cubicBezTo>
                      <a:pt x="214" y="896"/>
                      <a:pt x="248" y="902"/>
                      <a:pt x="279" y="902"/>
                    </a:cubicBezTo>
                    <a:cubicBezTo>
                      <a:pt x="332" y="902"/>
                      <a:pt x="375" y="882"/>
                      <a:pt x="429" y="828"/>
                    </a:cubicBezTo>
                    <a:cubicBezTo>
                      <a:pt x="515" y="743"/>
                      <a:pt x="572" y="600"/>
                      <a:pt x="600" y="457"/>
                    </a:cubicBezTo>
                    <a:cubicBezTo>
                      <a:pt x="600" y="343"/>
                      <a:pt x="600" y="86"/>
                      <a:pt x="458" y="29"/>
                    </a:cubicBezTo>
                    <a:cubicBezTo>
                      <a:pt x="400" y="29"/>
                      <a:pt x="372" y="1"/>
                      <a:pt x="3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9"/>
              <p:cNvSpPr/>
              <p:nvPr/>
            </p:nvSpPr>
            <p:spPr>
              <a:xfrm>
                <a:off x="1362109" y="5463261"/>
                <a:ext cx="21619" cy="24643"/>
              </a:xfrm>
              <a:custGeom>
                <a:avLst/>
                <a:gdLst/>
                <a:ahLst/>
                <a:cxnLst/>
                <a:rect l="l" t="t" r="r" b="b"/>
                <a:pathLst>
                  <a:path w="629" h="717" extrusionOk="0">
                    <a:moveTo>
                      <a:pt x="373" y="1"/>
                    </a:moveTo>
                    <a:cubicBezTo>
                      <a:pt x="326" y="1"/>
                      <a:pt x="278" y="21"/>
                      <a:pt x="258" y="41"/>
                    </a:cubicBezTo>
                    <a:cubicBezTo>
                      <a:pt x="200" y="98"/>
                      <a:pt x="172" y="184"/>
                      <a:pt x="115" y="212"/>
                    </a:cubicBezTo>
                    <a:cubicBezTo>
                      <a:pt x="29" y="212"/>
                      <a:pt x="1" y="384"/>
                      <a:pt x="58" y="441"/>
                    </a:cubicBezTo>
                    <a:cubicBezTo>
                      <a:pt x="143" y="555"/>
                      <a:pt x="143" y="640"/>
                      <a:pt x="258" y="697"/>
                    </a:cubicBezTo>
                    <a:cubicBezTo>
                      <a:pt x="271" y="711"/>
                      <a:pt x="286" y="716"/>
                      <a:pt x="301" y="716"/>
                    </a:cubicBezTo>
                    <a:cubicBezTo>
                      <a:pt x="353" y="716"/>
                      <a:pt x="413" y="656"/>
                      <a:pt x="457" y="612"/>
                    </a:cubicBezTo>
                    <a:lnTo>
                      <a:pt x="486" y="583"/>
                    </a:lnTo>
                    <a:cubicBezTo>
                      <a:pt x="571" y="469"/>
                      <a:pt x="628" y="155"/>
                      <a:pt x="457" y="41"/>
                    </a:cubicBezTo>
                    <a:cubicBezTo>
                      <a:pt x="429" y="41"/>
                      <a:pt x="429" y="41"/>
                      <a:pt x="429" y="13"/>
                    </a:cubicBezTo>
                    <a:cubicBezTo>
                      <a:pt x="412" y="4"/>
                      <a:pt x="393" y="1"/>
                      <a:pt x="3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9"/>
              <p:cNvSpPr/>
              <p:nvPr/>
            </p:nvSpPr>
            <p:spPr>
              <a:xfrm>
                <a:off x="1457248" y="5362383"/>
                <a:ext cx="20244" cy="26087"/>
              </a:xfrm>
              <a:custGeom>
                <a:avLst/>
                <a:gdLst/>
                <a:ahLst/>
                <a:cxnLst/>
                <a:rect l="l" t="t" r="r" b="b"/>
                <a:pathLst>
                  <a:path w="589" h="759" extrusionOk="0">
                    <a:moveTo>
                      <a:pt x="366" y="1"/>
                    </a:moveTo>
                    <a:cubicBezTo>
                      <a:pt x="350" y="1"/>
                      <a:pt x="333" y="3"/>
                      <a:pt x="314" y="9"/>
                    </a:cubicBezTo>
                    <a:cubicBezTo>
                      <a:pt x="114" y="66"/>
                      <a:pt x="0" y="408"/>
                      <a:pt x="29" y="637"/>
                    </a:cubicBezTo>
                    <a:cubicBezTo>
                      <a:pt x="52" y="707"/>
                      <a:pt x="95" y="758"/>
                      <a:pt x="141" y="758"/>
                    </a:cubicBezTo>
                    <a:cubicBezTo>
                      <a:pt x="151" y="758"/>
                      <a:pt x="161" y="756"/>
                      <a:pt x="172" y="751"/>
                    </a:cubicBezTo>
                    <a:cubicBezTo>
                      <a:pt x="257" y="722"/>
                      <a:pt x="314" y="694"/>
                      <a:pt x="400" y="637"/>
                    </a:cubicBezTo>
                    <a:cubicBezTo>
                      <a:pt x="506" y="530"/>
                      <a:pt x="588" y="1"/>
                      <a:pt x="3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9"/>
              <p:cNvSpPr/>
              <p:nvPr/>
            </p:nvSpPr>
            <p:spPr>
              <a:xfrm>
                <a:off x="1502342" y="5172107"/>
                <a:ext cx="11823" cy="1835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534" extrusionOk="0">
                    <a:moveTo>
                      <a:pt x="223" y="1"/>
                    </a:moveTo>
                    <a:cubicBezTo>
                      <a:pt x="176" y="1"/>
                      <a:pt x="131" y="34"/>
                      <a:pt x="115" y="67"/>
                    </a:cubicBezTo>
                    <a:cubicBezTo>
                      <a:pt x="29" y="152"/>
                      <a:pt x="1" y="324"/>
                      <a:pt x="58" y="438"/>
                    </a:cubicBezTo>
                    <a:cubicBezTo>
                      <a:pt x="86" y="495"/>
                      <a:pt x="115" y="523"/>
                      <a:pt x="172" y="523"/>
                    </a:cubicBezTo>
                    <a:lnTo>
                      <a:pt x="201" y="523"/>
                    </a:lnTo>
                    <a:cubicBezTo>
                      <a:pt x="211" y="530"/>
                      <a:pt x="221" y="533"/>
                      <a:pt x="231" y="533"/>
                    </a:cubicBezTo>
                    <a:cubicBezTo>
                      <a:pt x="299" y="533"/>
                      <a:pt x="343" y="374"/>
                      <a:pt x="343" y="324"/>
                    </a:cubicBezTo>
                    <a:lnTo>
                      <a:pt x="343" y="295"/>
                    </a:lnTo>
                    <a:cubicBezTo>
                      <a:pt x="343" y="295"/>
                      <a:pt x="343" y="295"/>
                      <a:pt x="343" y="266"/>
                    </a:cubicBezTo>
                    <a:cubicBezTo>
                      <a:pt x="343" y="209"/>
                      <a:pt x="343" y="152"/>
                      <a:pt x="315" y="67"/>
                    </a:cubicBezTo>
                    <a:cubicBezTo>
                      <a:pt x="291" y="19"/>
                      <a:pt x="256" y="1"/>
                      <a:pt x="2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9"/>
              <p:cNvSpPr/>
              <p:nvPr/>
            </p:nvSpPr>
            <p:spPr>
              <a:xfrm>
                <a:off x="1446799" y="5224144"/>
                <a:ext cx="26156" cy="35642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037" extrusionOk="0">
                    <a:moveTo>
                      <a:pt x="48" y="636"/>
                    </a:moveTo>
                    <a:lnTo>
                      <a:pt x="48" y="636"/>
                    </a:lnTo>
                    <a:cubicBezTo>
                      <a:pt x="48" y="644"/>
                      <a:pt x="48" y="653"/>
                      <a:pt x="48" y="663"/>
                    </a:cubicBezTo>
                    <a:lnTo>
                      <a:pt x="48" y="663"/>
                    </a:lnTo>
                    <a:cubicBezTo>
                      <a:pt x="48" y="653"/>
                      <a:pt x="48" y="643"/>
                      <a:pt x="48" y="636"/>
                    </a:cubicBezTo>
                    <a:close/>
                    <a:moveTo>
                      <a:pt x="48" y="664"/>
                    </a:moveTo>
                    <a:cubicBezTo>
                      <a:pt x="55" y="694"/>
                      <a:pt x="65" y="723"/>
                      <a:pt x="76" y="750"/>
                    </a:cubicBezTo>
                    <a:cubicBezTo>
                      <a:pt x="55" y="729"/>
                      <a:pt x="50" y="693"/>
                      <a:pt x="48" y="664"/>
                    </a:cubicBezTo>
                    <a:close/>
                    <a:moveTo>
                      <a:pt x="405" y="0"/>
                    </a:moveTo>
                    <a:cubicBezTo>
                      <a:pt x="303" y="0"/>
                      <a:pt x="237" y="52"/>
                      <a:pt x="190" y="122"/>
                    </a:cubicBezTo>
                    <a:cubicBezTo>
                      <a:pt x="42" y="196"/>
                      <a:pt x="1" y="464"/>
                      <a:pt x="48" y="664"/>
                    </a:cubicBezTo>
                    <a:lnTo>
                      <a:pt x="48" y="664"/>
                    </a:lnTo>
                    <a:cubicBezTo>
                      <a:pt x="53" y="783"/>
                      <a:pt x="87" y="980"/>
                      <a:pt x="219" y="1007"/>
                    </a:cubicBezTo>
                    <a:cubicBezTo>
                      <a:pt x="259" y="1027"/>
                      <a:pt x="292" y="1036"/>
                      <a:pt x="324" y="1036"/>
                    </a:cubicBezTo>
                    <a:cubicBezTo>
                      <a:pt x="380" y="1036"/>
                      <a:pt x="430" y="1005"/>
                      <a:pt x="504" y="949"/>
                    </a:cubicBezTo>
                    <a:cubicBezTo>
                      <a:pt x="704" y="835"/>
                      <a:pt x="761" y="350"/>
                      <a:pt x="590" y="122"/>
                    </a:cubicBezTo>
                    <a:cubicBezTo>
                      <a:pt x="561" y="65"/>
                      <a:pt x="533" y="36"/>
                      <a:pt x="476" y="8"/>
                    </a:cubicBezTo>
                    <a:cubicBezTo>
                      <a:pt x="450" y="3"/>
                      <a:pt x="427" y="0"/>
                      <a:pt x="4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9"/>
              <p:cNvSpPr/>
              <p:nvPr/>
            </p:nvSpPr>
            <p:spPr>
              <a:xfrm>
                <a:off x="1521968" y="5309830"/>
                <a:ext cx="31414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302" extrusionOk="0">
                    <a:moveTo>
                      <a:pt x="551" y="1"/>
                    </a:moveTo>
                    <a:cubicBezTo>
                      <a:pt x="455" y="1"/>
                      <a:pt x="359" y="66"/>
                      <a:pt x="286" y="168"/>
                    </a:cubicBezTo>
                    <a:cubicBezTo>
                      <a:pt x="172" y="340"/>
                      <a:pt x="0" y="910"/>
                      <a:pt x="257" y="1167"/>
                    </a:cubicBezTo>
                    <a:cubicBezTo>
                      <a:pt x="314" y="1196"/>
                      <a:pt x="371" y="1253"/>
                      <a:pt x="428" y="1281"/>
                    </a:cubicBezTo>
                    <a:cubicBezTo>
                      <a:pt x="463" y="1295"/>
                      <a:pt x="495" y="1301"/>
                      <a:pt x="525" y="1301"/>
                    </a:cubicBezTo>
                    <a:cubicBezTo>
                      <a:pt x="746" y="1301"/>
                      <a:pt x="860" y="965"/>
                      <a:pt x="885" y="739"/>
                    </a:cubicBezTo>
                    <a:cubicBezTo>
                      <a:pt x="914" y="568"/>
                      <a:pt x="914" y="368"/>
                      <a:pt x="799" y="197"/>
                    </a:cubicBezTo>
                    <a:cubicBezTo>
                      <a:pt x="730" y="58"/>
                      <a:pt x="641" y="1"/>
                      <a:pt x="5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1507463" y="5059508"/>
                <a:ext cx="19453" cy="30624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91" extrusionOk="0">
                    <a:moveTo>
                      <a:pt x="290" y="1"/>
                    </a:moveTo>
                    <a:cubicBezTo>
                      <a:pt x="123" y="1"/>
                      <a:pt x="0" y="416"/>
                      <a:pt x="23" y="575"/>
                    </a:cubicBezTo>
                    <a:cubicBezTo>
                      <a:pt x="23" y="792"/>
                      <a:pt x="115" y="891"/>
                      <a:pt x="218" y="891"/>
                    </a:cubicBezTo>
                    <a:cubicBezTo>
                      <a:pt x="305" y="891"/>
                      <a:pt x="399" y="820"/>
                      <a:pt x="451" y="689"/>
                    </a:cubicBezTo>
                    <a:cubicBezTo>
                      <a:pt x="480" y="661"/>
                      <a:pt x="480" y="661"/>
                      <a:pt x="480" y="632"/>
                    </a:cubicBezTo>
                    <a:cubicBezTo>
                      <a:pt x="537" y="490"/>
                      <a:pt x="565" y="290"/>
                      <a:pt x="451" y="119"/>
                    </a:cubicBezTo>
                    <a:cubicBezTo>
                      <a:pt x="451" y="90"/>
                      <a:pt x="451" y="90"/>
                      <a:pt x="422" y="90"/>
                    </a:cubicBezTo>
                    <a:cubicBezTo>
                      <a:pt x="377" y="27"/>
                      <a:pt x="332" y="1"/>
                      <a:pt x="29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1566271" y="5149319"/>
                <a:ext cx="13576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03" extrusionOk="0">
                    <a:moveTo>
                      <a:pt x="152" y="1"/>
                    </a:moveTo>
                    <a:cubicBezTo>
                      <a:pt x="54" y="1"/>
                      <a:pt x="1" y="266"/>
                      <a:pt x="24" y="359"/>
                    </a:cubicBezTo>
                    <a:cubicBezTo>
                      <a:pt x="24" y="359"/>
                      <a:pt x="24" y="387"/>
                      <a:pt x="24" y="416"/>
                    </a:cubicBezTo>
                    <a:cubicBezTo>
                      <a:pt x="42" y="527"/>
                      <a:pt x="97" y="602"/>
                      <a:pt x="164" y="602"/>
                    </a:cubicBezTo>
                    <a:cubicBezTo>
                      <a:pt x="201" y="602"/>
                      <a:pt x="241" y="580"/>
                      <a:pt x="281" y="530"/>
                    </a:cubicBezTo>
                    <a:cubicBezTo>
                      <a:pt x="338" y="444"/>
                      <a:pt x="395" y="159"/>
                      <a:pt x="252" y="74"/>
                    </a:cubicBezTo>
                    <a:cubicBezTo>
                      <a:pt x="252" y="74"/>
                      <a:pt x="252" y="45"/>
                      <a:pt x="224" y="45"/>
                    </a:cubicBezTo>
                    <a:cubicBezTo>
                      <a:pt x="198" y="14"/>
                      <a:pt x="174" y="1"/>
                      <a:pt x="1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9"/>
              <p:cNvSpPr/>
              <p:nvPr/>
            </p:nvSpPr>
            <p:spPr>
              <a:xfrm>
                <a:off x="40177" y="5045622"/>
                <a:ext cx="42206" cy="64066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864" extrusionOk="0">
                    <a:moveTo>
                      <a:pt x="774" y="1"/>
                    </a:moveTo>
                    <a:cubicBezTo>
                      <a:pt x="734" y="1"/>
                      <a:pt x="695" y="12"/>
                      <a:pt x="657" y="38"/>
                    </a:cubicBezTo>
                    <a:lnTo>
                      <a:pt x="628" y="38"/>
                    </a:lnTo>
                    <a:cubicBezTo>
                      <a:pt x="257" y="294"/>
                      <a:pt x="0" y="979"/>
                      <a:pt x="257" y="1578"/>
                    </a:cubicBezTo>
                    <a:cubicBezTo>
                      <a:pt x="323" y="1755"/>
                      <a:pt x="458" y="1864"/>
                      <a:pt x="609" y="1864"/>
                    </a:cubicBezTo>
                    <a:cubicBezTo>
                      <a:pt x="652" y="1864"/>
                      <a:pt x="697" y="1854"/>
                      <a:pt x="742" y="1835"/>
                    </a:cubicBezTo>
                    <a:cubicBezTo>
                      <a:pt x="1027" y="1721"/>
                      <a:pt x="1199" y="1322"/>
                      <a:pt x="1227" y="951"/>
                    </a:cubicBezTo>
                    <a:cubicBezTo>
                      <a:pt x="1227" y="722"/>
                      <a:pt x="1227" y="494"/>
                      <a:pt x="1142" y="294"/>
                    </a:cubicBezTo>
                    <a:cubicBezTo>
                      <a:pt x="1053" y="139"/>
                      <a:pt x="912" y="1"/>
                      <a:pt x="77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9"/>
              <p:cNvSpPr/>
              <p:nvPr/>
            </p:nvSpPr>
            <p:spPr>
              <a:xfrm>
                <a:off x="75476" y="4965642"/>
                <a:ext cx="23578" cy="3619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53" extrusionOk="0">
                    <a:moveTo>
                      <a:pt x="391" y="1"/>
                    </a:moveTo>
                    <a:cubicBezTo>
                      <a:pt x="250" y="1"/>
                      <a:pt x="93" y="190"/>
                      <a:pt x="58" y="367"/>
                    </a:cubicBezTo>
                    <a:cubicBezTo>
                      <a:pt x="58" y="367"/>
                      <a:pt x="58" y="367"/>
                      <a:pt x="58" y="396"/>
                    </a:cubicBezTo>
                    <a:cubicBezTo>
                      <a:pt x="0" y="567"/>
                      <a:pt x="0" y="1052"/>
                      <a:pt x="286" y="1052"/>
                    </a:cubicBezTo>
                    <a:cubicBezTo>
                      <a:pt x="571" y="1052"/>
                      <a:pt x="685" y="567"/>
                      <a:pt x="600" y="282"/>
                    </a:cubicBezTo>
                    <a:lnTo>
                      <a:pt x="600" y="253"/>
                    </a:lnTo>
                    <a:cubicBezTo>
                      <a:pt x="557" y="70"/>
                      <a:pt x="477" y="1"/>
                      <a:pt x="39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9"/>
              <p:cNvSpPr/>
              <p:nvPr/>
            </p:nvSpPr>
            <p:spPr>
              <a:xfrm>
                <a:off x="17630" y="4947460"/>
                <a:ext cx="14401" cy="20106"/>
              </a:xfrm>
              <a:custGeom>
                <a:avLst/>
                <a:gdLst/>
                <a:ahLst/>
                <a:cxnLst/>
                <a:rect l="l" t="t" r="r" b="b"/>
                <a:pathLst>
                  <a:path w="419" h="585" extrusionOk="0">
                    <a:moveTo>
                      <a:pt x="197" y="0"/>
                    </a:moveTo>
                    <a:cubicBezTo>
                      <a:pt x="169" y="0"/>
                      <a:pt x="134" y="20"/>
                      <a:pt x="114" y="40"/>
                    </a:cubicBezTo>
                    <a:cubicBezTo>
                      <a:pt x="29" y="154"/>
                      <a:pt x="0" y="297"/>
                      <a:pt x="57" y="468"/>
                    </a:cubicBezTo>
                    <a:cubicBezTo>
                      <a:pt x="80" y="551"/>
                      <a:pt x="119" y="585"/>
                      <a:pt x="161" y="585"/>
                    </a:cubicBezTo>
                    <a:cubicBezTo>
                      <a:pt x="277" y="585"/>
                      <a:pt x="419" y="330"/>
                      <a:pt x="314" y="183"/>
                    </a:cubicBezTo>
                    <a:cubicBezTo>
                      <a:pt x="314" y="97"/>
                      <a:pt x="285" y="40"/>
                      <a:pt x="257" y="12"/>
                    </a:cubicBezTo>
                    <a:lnTo>
                      <a:pt x="228" y="12"/>
                    </a:lnTo>
                    <a:cubicBezTo>
                      <a:pt x="220" y="3"/>
                      <a:pt x="209" y="0"/>
                      <a:pt x="19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9"/>
              <p:cNvSpPr/>
              <p:nvPr/>
            </p:nvSpPr>
            <p:spPr>
              <a:xfrm>
                <a:off x="138237" y="4970419"/>
                <a:ext cx="25537" cy="3031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882" extrusionOk="0">
                    <a:moveTo>
                      <a:pt x="486" y="0"/>
                    </a:moveTo>
                    <a:cubicBezTo>
                      <a:pt x="429" y="0"/>
                      <a:pt x="371" y="0"/>
                      <a:pt x="314" y="29"/>
                    </a:cubicBezTo>
                    <a:cubicBezTo>
                      <a:pt x="257" y="57"/>
                      <a:pt x="229" y="143"/>
                      <a:pt x="143" y="143"/>
                    </a:cubicBezTo>
                    <a:cubicBezTo>
                      <a:pt x="58" y="143"/>
                      <a:pt x="1" y="342"/>
                      <a:pt x="58" y="457"/>
                    </a:cubicBezTo>
                    <a:cubicBezTo>
                      <a:pt x="115" y="485"/>
                      <a:pt x="115" y="542"/>
                      <a:pt x="143" y="599"/>
                    </a:cubicBezTo>
                    <a:cubicBezTo>
                      <a:pt x="172" y="685"/>
                      <a:pt x="229" y="742"/>
                      <a:pt x="286" y="827"/>
                    </a:cubicBezTo>
                    <a:cubicBezTo>
                      <a:pt x="325" y="866"/>
                      <a:pt x="363" y="882"/>
                      <a:pt x="402" y="882"/>
                    </a:cubicBezTo>
                    <a:cubicBezTo>
                      <a:pt x="449" y="882"/>
                      <a:pt x="496" y="859"/>
                      <a:pt x="543" y="827"/>
                    </a:cubicBezTo>
                    <a:cubicBezTo>
                      <a:pt x="685" y="685"/>
                      <a:pt x="742" y="485"/>
                      <a:pt x="685" y="228"/>
                    </a:cubicBezTo>
                    <a:cubicBezTo>
                      <a:pt x="685" y="143"/>
                      <a:pt x="600" y="0"/>
                      <a:pt x="4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196083" y="5150109"/>
                <a:ext cx="21619" cy="36363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058" extrusionOk="0">
                    <a:moveTo>
                      <a:pt x="365" y="0"/>
                    </a:moveTo>
                    <a:cubicBezTo>
                      <a:pt x="317" y="0"/>
                      <a:pt x="262" y="24"/>
                      <a:pt x="201" y="79"/>
                    </a:cubicBezTo>
                    <a:cubicBezTo>
                      <a:pt x="115" y="136"/>
                      <a:pt x="58" y="279"/>
                      <a:pt x="29" y="393"/>
                    </a:cubicBezTo>
                    <a:cubicBezTo>
                      <a:pt x="29" y="421"/>
                      <a:pt x="29" y="450"/>
                      <a:pt x="29" y="507"/>
                    </a:cubicBezTo>
                    <a:lnTo>
                      <a:pt x="29" y="536"/>
                    </a:lnTo>
                    <a:cubicBezTo>
                      <a:pt x="29" y="564"/>
                      <a:pt x="1" y="564"/>
                      <a:pt x="29" y="593"/>
                    </a:cubicBezTo>
                    <a:cubicBezTo>
                      <a:pt x="1" y="707"/>
                      <a:pt x="29" y="849"/>
                      <a:pt x="87" y="935"/>
                    </a:cubicBezTo>
                    <a:cubicBezTo>
                      <a:pt x="115" y="964"/>
                      <a:pt x="115" y="992"/>
                      <a:pt x="144" y="992"/>
                    </a:cubicBezTo>
                    <a:cubicBezTo>
                      <a:pt x="144" y="992"/>
                      <a:pt x="172" y="1021"/>
                      <a:pt x="201" y="1021"/>
                    </a:cubicBezTo>
                    <a:lnTo>
                      <a:pt x="258" y="1049"/>
                    </a:lnTo>
                    <a:cubicBezTo>
                      <a:pt x="277" y="1055"/>
                      <a:pt x="296" y="1057"/>
                      <a:pt x="314" y="1057"/>
                    </a:cubicBezTo>
                    <a:cubicBezTo>
                      <a:pt x="484" y="1057"/>
                      <a:pt x="603" y="828"/>
                      <a:pt x="629" y="621"/>
                    </a:cubicBezTo>
                    <a:cubicBezTo>
                      <a:pt x="629" y="593"/>
                      <a:pt x="629" y="564"/>
                      <a:pt x="629" y="536"/>
                    </a:cubicBezTo>
                    <a:cubicBezTo>
                      <a:pt x="629" y="312"/>
                      <a:pt x="541" y="0"/>
                      <a:pt x="36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189243" y="5265251"/>
                <a:ext cx="16704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20" extrusionOk="0">
                    <a:moveTo>
                      <a:pt x="278" y="0"/>
                    </a:moveTo>
                    <a:cubicBezTo>
                      <a:pt x="262" y="0"/>
                      <a:pt x="245" y="3"/>
                      <a:pt x="228" y="10"/>
                    </a:cubicBezTo>
                    <a:cubicBezTo>
                      <a:pt x="86" y="67"/>
                      <a:pt x="0" y="324"/>
                      <a:pt x="0" y="524"/>
                    </a:cubicBezTo>
                    <a:cubicBezTo>
                      <a:pt x="25" y="649"/>
                      <a:pt x="95" y="819"/>
                      <a:pt x="208" y="819"/>
                    </a:cubicBezTo>
                    <a:cubicBezTo>
                      <a:pt x="224" y="819"/>
                      <a:pt x="240" y="816"/>
                      <a:pt x="257" y="809"/>
                    </a:cubicBezTo>
                    <a:cubicBezTo>
                      <a:pt x="428" y="752"/>
                      <a:pt x="485" y="495"/>
                      <a:pt x="485" y="324"/>
                    </a:cubicBezTo>
                    <a:cubicBezTo>
                      <a:pt x="485" y="173"/>
                      <a:pt x="397" y="0"/>
                      <a:pt x="2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118680" y="5225794"/>
                <a:ext cx="18594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541" h="767" extrusionOk="0">
                    <a:moveTo>
                      <a:pt x="276" y="0"/>
                    </a:moveTo>
                    <a:cubicBezTo>
                      <a:pt x="169" y="0"/>
                      <a:pt x="78" y="163"/>
                      <a:pt x="56" y="274"/>
                    </a:cubicBezTo>
                    <a:cubicBezTo>
                      <a:pt x="28" y="356"/>
                      <a:pt x="1" y="732"/>
                      <a:pt x="179" y="732"/>
                    </a:cubicBezTo>
                    <a:cubicBezTo>
                      <a:pt x="185" y="732"/>
                      <a:pt x="192" y="731"/>
                      <a:pt x="199" y="730"/>
                    </a:cubicBezTo>
                    <a:cubicBezTo>
                      <a:pt x="244" y="730"/>
                      <a:pt x="290" y="767"/>
                      <a:pt x="336" y="767"/>
                    </a:cubicBezTo>
                    <a:cubicBezTo>
                      <a:pt x="347" y="767"/>
                      <a:pt x="358" y="764"/>
                      <a:pt x="370" y="759"/>
                    </a:cubicBezTo>
                    <a:cubicBezTo>
                      <a:pt x="427" y="730"/>
                      <a:pt x="455" y="673"/>
                      <a:pt x="484" y="616"/>
                    </a:cubicBezTo>
                    <a:cubicBezTo>
                      <a:pt x="541" y="445"/>
                      <a:pt x="512" y="217"/>
                      <a:pt x="370" y="45"/>
                    </a:cubicBezTo>
                    <a:cubicBezTo>
                      <a:pt x="338" y="14"/>
                      <a:pt x="306" y="0"/>
                      <a:pt x="2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33166" y="5253359"/>
                <a:ext cx="27633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4" h="908" extrusionOk="0">
                    <a:moveTo>
                      <a:pt x="441" y="1"/>
                    </a:moveTo>
                    <a:cubicBezTo>
                      <a:pt x="200" y="1"/>
                      <a:pt x="1" y="629"/>
                      <a:pt x="290" y="870"/>
                    </a:cubicBezTo>
                    <a:cubicBezTo>
                      <a:pt x="328" y="898"/>
                      <a:pt x="360" y="908"/>
                      <a:pt x="389" y="908"/>
                    </a:cubicBezTo>
                    <a:cubicBezTo>
                      <a:pt x="448" y="908"/>
                      <a:pt x="499" y="870"/>
                      <a:pt x="575" y="870"/>
                    </a:cubicBezTo>
                    <a:cubicBezTo>
                      <a:pt x="718" y="870"/>
                      <a:pt x="804" y="613"/>
                      <a:pt x="718" y="442"/>
                    </a:cubicBezTo>
                    <a:cubicBezTo>
                      <a:pt x="661" y="328"/>
                      <a:pt x="661" y="185"/>
                      <a:pt x="575" y="71"/>
                    </a:cubicBezTo>
                    <a:cubicBezTo>
                      <a:pt x="531" y="22"/>
                      <a:pt x="485" y="1"/>
                      <a:pt x="44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-22481" y="5185614"/>
                <a:ext cx="10723" cy="18938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51" extrusionOk="0">
                    <a:moveTo>
                      <a:pt x="147" y="0"/>
                    </a:moveTo>
                    <a:cubicBezTo>
                      <a:pt x="41" y="0"/>
                      <a:pt x="1" y="230"/>
                      <a:pt x="26" y="330"/>
                    </a:cubicBezTo>
                    <a:cubicBezTo>
                      <a:pt x="26" y="416"/>
                      <a:pt x="54" y="501"/>
                      <a:pt x="140" y="530"/>
                    </a:cubicBezTo>
                    <a:lnTo>
                      <a:pt x="168" y="530"/>
                    </a:lnTo>
                    <a:cubicBezTo>
                      <a:pt x="183" y="544"/>
                      <a:pt x="197" y="551"/>
                      <a:pt x="210" y="551"/>
                    </a:cubicBezTo>
                    <a:cubicBezTo>
                      <a:pt x="272" y="551"/>
                      <a:pt x="311" y="406"/>
                      <a:pt x="311" y="359"/>
                    </a:cubicBezTo>
                    <a:cubicBezTo>
                      <a:pt x="283" y="273"/>
                      <a:pt x="311" y="102"/>
                      <a:pt x="226" y="45"/>
                    </a:cubicBezTo>
                    <a:cubicBezTo>
                      <a:pt x="226" y="16"/>
                      <a:pt x="226" y="16"/>
                      <a:pt x="226" y="16"/>
                    </a:cubicBezTo>
                    <a:lnTo>
                      <a:pt x="197" y="16"/>
                    </a:lnTo>
                    <a:cubicBezTo>
                      <a:pt x="179" y="5"/>
                      <a:pt x="162" y="0"/>
                      <a:pt x="14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89190" y="5153134"/>
                <a:ext cx="16704" cy="28802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38" extrusionOk="0">
                    <a:moveTo>
                      <a:pt x="292" y="1"/>
                    </a:moveTo>
                    <a:cubicBezTo>
                      <a:pt x="272" y="1"/>
                      <a:pt x="251" y="7"/>
                      <a:pt x="229" y="20"/>
                    </a:cubicBezTo>
                    <a:cubicBezTo>
                      <a:pt x="58" y="77"/>
                      <a:pt x="1" y="305"/>
                      <a:pt x="1" y="505"/>
                    </a:cubicBezTo>
                    <a:cubicBezTo>
                      <a:pt x="1" y="650"/>
                      <a:pt x="83" y="837"/>
                      <a:pt x="196" y="837"/>
                    </a:cubicBezTo>
                    <a:cubicBezTo>
                      <a:pt x="216" y="837"/>
                      <a:pt x="236" y="831"/>
                      <a:pt x="258" y="818"/>
                    </a:cubicBezTo>
                    <a:cubicBezTo>
                      <a:pt x="429" y="761"/>
                      <a:pt x="486" y="505"/>
                      <a:pt x="486" y="305"/>
                    </a:cubicBezTo>
                    <a:cubicBezTo>
                      <a:pt x="486" y="184"/>
                      <a:pt x="404" y="1"/>
                      <a:pt x="29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136793" y="5059646"/>
                <a:ext cx="38357" cy="5299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542" extrusionOk="0">
                    <a:moveTo>
                      <a:pt x="654" y="0"/>
                    </a:moveTo>
                    <a:cubicBezTo>
                      <a:pt x="615" y="0"/>
                      <a:pt x="573" y="9"/>
                      <a:pt x="528" y="29"/>
                    </a:cubicBezTo>
                    <a:cubicBezTo>
                      <a:pt x="106" y="213"/>
                      <a:pt x="1" y="1541"/>
                      <a:pt x="481" y="1541"/>
                    </a:cubicBezTo>
                    <a:cubicBezTo>
                      <a:pt x="521" y="1541"/>
                      <a:pt x="565" y="1532"/>
                      <a:pt x="613" y="1513"/>
                    </a:cubicBezTo>
                    <a:cubicBezTo>
                      <a:pt x="1035" y="1328"/>
                      <a:pt x="1116" y="0"/>
                      <a:pt x="6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-29458" y="5044144"/>
                <a:ext cx="10827" cy="3220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937" extrusionOk="0">
                    <a:moveTo>
                      <a:pt x="76" y="1"/>
                    </a:moveTo>
                    <a:cubicBezTo>
                      <a:pt x="52" y="1"/>
                      <a:pt x="27" y="8"/>
                      <a:pt x="1" y="24"/>
                    </a:cubicBezTo>
                    <a:cubicBezTo>
                      <a:pt x="86" y="166"/>
                      <a:pt x="172" y="280"/>
                      <a:pt x="200" y="337"/>
                    </a:cubicBezTo>
                    <a:cubicBezTo>
                      <a:pt x="172" y="537"/>
                      <a:pt x="143" y="737"/>
                      <a:pt x="115" y="937"/>
                    </a:cubicBezTo>
                    <a:cubicBezTo>
                      <a:pt x="172" y="879"/>
                      <a:pt x="229" y="822"/>
                      <a:pt x="257" y="765"/>
                    </a:cubicBezTo>
                    <a:cubicBezTo>
                      <a:pt x="286" y="651"/>
                      <a:pt x="314" y="509"/>
                      <a:pt x="314" y="366"/>
                    </a:cubicBezTo>
                    <a:cubicBezTo>
                      <a:pt x="314" y="337"/>
                      <a:pt x="314" y="337"/>
                      <a:pt x="314" y="280"/>
                    </a:cubicBezTo>
                    <a:lnTo>
                      <a:pt x="286" y="280"/>
                    </a:lnTo>
                    <a:cubicBezTo>
                      <a:pt x="263" y="141"/>
                      <a:pt x="182" y="1"/>
                      <a:pt x="7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-21621" y="5298213"/>
                <a:ext cx="26534" cy="35951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046" extrusionOk="0">
                    <a:moveTo>
                      <a:pt x="424" y="0"/>
                    </a:moveTo>
                    <a:cubicBezTo>
                      <a:pt x="299" y="0"/>
                      <a:pt x="185" y="147"/>
                      <a:pt x="143" y="250"/>
                    </a:cubicBezTo>
                    <a:cubicBezTo>
                      <a:pt x="58" y="421"/>
                      <a:pt x="1" y="820"/>
                      <a:pt x="172" y="963"/>
                    </a:cubicBezTo>
                    <a:cubicBezTo>
                      <a:pt x="235" y="1026"/>
                      <a:pt x="281" y="1045"/>
                      <a:pt x="328" y="1045"/>
                    </a:cubicBezTo>
                    <a:cubicBezTo>
                      <a:pt x="367" y="1045"/>
                      <a:pt x="406" y="1033"/>
                      <a:pt x="457" y="1020"/>
                    </a:cubicBezTo>
                    <a:cubicBezTo>
                      <a:pt x="600" y="991"/>
                      <a:pt x="771" y="592"/>
                      <a:pt x="714" y="335"/>
                    </a:cubicBezTo>
                    <a:cubicBezTo>
                      <a:pt x="686" y="250"/>
                      <a:pt x="657" y="164"/>
                      <a:pt x="600" y="107"/>
                    </a:cubicBezTo>
                    <a:cubicBezTo>
                      <a:pt x="600" y="107"/>
                      <a:pt x="571" y="78"/>
                      <a:pt x="571" y="78"/>
                    </a:cubicBezTo>
                    <a:cubicBezTo>
                      <a:pt x="523" y="22"/>
                      <a:pt x="473" y="0"/>
                      <a:pt x="4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9"/>
              <p:cNvSpPr/>
              <p:nvPr/>
            </p:nvSpPr>
            <p:spPr>
              <a:xfrm>
                <a:off x="53891" y="5402150"/>
                <a:ext cx="23578" cy="3275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953" extrusionOk="0">
                    <a:moveTo>
                      <a:pt x="243" y="0"/>
                    </a:moveTo>
                    <a:cubicBezTo>
                      <a:pt x="215" y="0"/>
                      <a:pt x="186" y="7"/>
                      <a:pt x="143" y="22"/>
                    </a:cubicBezTo>
                    <a:cubicBezTo>
                      <a:pt x="58" y="79"/>
                      <a:pt x="1" y="250"/>
                      <a:pt x="29" y="364"/>
                    </a:cubicBezTo>
                    <a:cubicBezTo>
                      <a:pt x="58" y="450"/>
                      <a:pt x="86" y="507"/>
                      <a:pt x="115" y="564"/>
                    </a:cubicBezTo>
                    <a:cubicBezTo>
                      <a:pt x="115" y="649"/>
                      <a:pt x="143" y="735"/>
                      <a:pt x="172" y="821"/>
                    </a:cubicBezTo>
                    <a:cubicBezTo>
                      <a:pt x="208" y="917"/>
                      <a:pt x="265" y="952"/>
                      <a:pt x="322" y="952"/>
                    </a:cubicBezTo>
                    <a:cubicBezTo>
                      <a:pt x="401" y="952"/>
                      <a:pt x="481" y="887"/>
                      <a:pt x="514" y="821"/>
                    </a:cubicBezTo>
                    <a:cubicBezTo>
                      <a:pt x="657" y="649"/>
                      <a:pt x="686" y="364"/>
                      <a:pt x="543" y="136"/>
                    </a:cubicBezTo>
                    <a:cubicBezTo>
                      <a:pt x="543" y="107"/>
                      <a:pt x="514" y="79"/>
                      <a:pt x="514" y="79"/>
                    </a:cubicBezTo>
                    <a:cubicBezTo>
                      <a:pt x="496" y="25"/>
                      <a:pt x="455" y="5"/>
                      <a:pt x="413" y="5"/>
                    </a:cubicBezTo>
                    <a:cubicBezTo>
                      <a:pt x="389" y="5"/>
                      <a:pt x="364" y="11"/>
                      <a:pt x="343" y="22"/>
                    </a:cubicBezTo>
                    <a:cubicBezTo>
                      <a:pt x="300" y="7"/>
                      <a:pt x="272" y="0"/>
                      <a:pt x="2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9"/>
              <p:cNvSpPr/>
              <p:nvPr/>
            </p:nvSpPr>
            <p:spPr>
              <a:xfrm>
                <a:off x="-111845" y="5336536"/>
                <a:ext cx="23578" cy="389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132" extrusionOk="0">
                    <a:moveTo>
                      <a:pt x="375" y="1"/>
                    </a:moveTo>
                    <a:cubicBezTo>
                      <a:pt x="172" y="1"/>
                      <a:pt x="23" y="335"/>
                      <a:pt x="1" y="561"/>
                    </a:cubicBezTo>
                    <a:cubicBezTo>
                      <a:pt x="1" y="704"/>
                      <a:pt x="1" y="904"/>
                      <a:pt x="115" y="1046"/>
                    </a:cubicBezTo>
                    <a:cubicBezTo>
                      <a:pt x="172" y="1103"/>
                      <a:pt x="236" y="1132"/>
                      <a:pt x="297" y="1132"/>
                    </a:cubicBezTo>
                    <a:cubicBezTo>
                      <a:pt x="357" y="1132"/>
                      <a:pt x="415" y="1103"/>
                      <a:pt x="457" y="1046"/>
                    </a:cubicBezTo>
                    <a:cubicBezTo>
                      <a:pt x="457" y="1046"/>
                      <a:pt x="457" y="1046"/>
                      <a:pt x="486" y="1018"/>
                    </a:cubicBezTo>
                    <a:cubicBezTo>
                      <a:pt x="600" y="904"/>
                      <a:pt x="657" y="761"/>
                      <a:pt x="686" y="561"/>
                    </a:cubicBezTo>
                    <a:cubicBezTo>
                      <a:pt x="686" y="447"/>
                      <a:pt x="686" y="190"/>
                      <a:pt x="571" y="105"/>
                    </a:cubicBezTo>
                    <a:cubicBezTo>
                      <a:pt x="571" y="105"/>
                      <a:pt x="571" y="76"/>
                      <a:pt x="543" y="76"/>
                    </a:cubicBezTo>
                    <a:cubicBezTo>
                      <a:pt x="484" y="23"/>
                      <a:pt x="428" y="1"/>
                      <a:pt x="3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715149" y="4513426"/>
                <a:ext cx="15432" cy="2560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5" extrusionOk="0">
                    <a:moveTo>
                      <a:pt x="221" y="0"/>
                    </a:moveTo>
                    <a:cubicBezTo>
                      <a:pt x="107" y="0"/>
                      <a:pt x="50" y="171"/>
                      <a:pt x="50" y="257"/>
                    </a:cubicBezTo>
                    <a:cubicBezTo>
                      <a:pt x="21" y="314"/>
                      <a:pt x="21" y="342"/>
                      <a:pt x="21" y="371"/>
                    </a:cubicBezTo>
                    <a:cubicBezTo>
                      <a:pt x="0" y="558"/>
                      <a:pt x="100" y="745"/>
                      <a:pt x="222" y="745"/>
                    </a:cubicBezTo>
                    <a:cubicBezTo>
                      <a:pt x="268" y="745"/>
                      <a:pt x="317" y="719"/>
                      <a:pt x="363" y="656"/>
                    </a:cubicBezTo>
                    <a:cubicBezTo>
                      <a:pt x="363" y="628"/>
                      <a:pt x="392" y="599"/>
                      <a:pt x="392" y="571"/>
                    </a:cubicBezTo>
                    <a:cubicBezTo>
                      <a:pt x="420" y="542"/>
                      <a:pt x="420" y="485"/>
                      <a:pt x="420" y="428"/>
                    </a:cubicBezTo>
                    <a:cubicBezTo>
                      <a:pt x="449" y="342"/>
                      <a:pt x="449" y="257"/>
                      <a:pt x="420" y="171"/>
                    </a:cubicBezTo>
                    <a:cubicBezTo>
                      <a:pt x="420" y="143"/>
                      <a:pt x="420" y="114"/>
                      <a:pt x="392" y="114"/>
                    </a:cubicBezTo>
                    <a:cubicBezTo>
                      <a:pt x="392" y="86"/>
                      <a:pt x="392" y="86"/>
                      <a:pt x="392" y="86"/>
                    </a:cubicBezTo>
                    <a:cubicBezTo>
                      <a:pt x="363" y="86"/>
                      <a:pt x="363" y="57"/>
                      <a:pt x="363" y="57"/>
                    </a:cubicBezTo>
                    <a:cubicBezTo>
                      <a:pt x="335" y="29"/>
                      <a:pt x="306" y="29"/>
                      <a:pt x="278" y="29"/>
                    </a:cubicBezTo>
                    <a:cubicBezTo>
                      <a:pt x="249" y="29"/>
                      <a:pt x="221" y="29"/>
                      <a:pt x="2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754091" y="4619494"/>
                <a:ext cx="17701" cy="3722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083" extrusionOk="0">
                    <a:moveTo>
                      <a:pt x="254" y="0"/>
                    </a:moveTo>
                    <a:cubicBezTo>
                      <a:pt x="134" y="0"/>
                      <a:pt x="58" y="297"/>
                      <a:pt x="58" y="366"/>
                    </a:cubicBezTo>
                    <a:cubicBezTo>
                      <a:pt x="58" y="452"/>
                      <a:pt x="29" y="538"/>
                      <a:pt x="29" y="623"/>
                    </a:cubicBezTo>
                    <a:cubicBezTo>
                      <a:pt x="1" y="709"/>
                      <a:pt x="29" y="909"/>
                      <a:pt x="115" y="994"/>
                    </a:cubicBezTo>
                    <a:lnTo>
                      <a:pt x="143" y="1023"/>
                    </a:lnTo>
                    <a:cubicBezTo>
                      <a:pt x="186" y="1065"/>
                      <a:pt x="225" y="1083"/>
                      <a:pt x="261" y="1083"/>
                    </a:cubicBezTo>
                    <a:cubicBezTo>
                      <a:pt x="419" y="1083"/>
                      <a:pt x="514" y="734"/>
                      <a:pt x="514" y="595"/>
                    </a:cubicBezTo>
                    <a:cubicBezTo>
                      <a:pt x="514" y="424"/>
                      <a:pt x="429" y="224"/>
                      <a:pt x="343" y="53"/>
                    </a:cubicBezTo>
                    <a:cubicBezTo>
                      <a:pt x="311" y="16"/>
                      <a:pt x="282" y="0"/>
                      <a:pt x="2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672701" y="4644344"/>
                <a:ext cx="16704" cy="2601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57" extrusionOk="0">
                    <a:moveTo>
                      <a:pt x="233" y="1"/>
                    </a:moveTo>
                    <a:cubicBezTo>
                      <a:pt x="93" y="1"/>
                      <a:pt x="1" y="356"/>
                      <a:pt x="1" y="471"/>
                    </a:cubicBezTo>
                    <a:cubicBezTo>
                      <a:pt x="1" y="585"/>
                      <a:pt x="58" y="756"/>
                      <a:pt x="172" y="756"/>
                    </a:cubicBezTo>
                    <a:cubicBezTo>
                      <a:pt x="229" y="756"/>
                      <a:pt x="286" y="699"/>
                      <a:pt x="314" y="642"/>
                    </a:cubicBezTo>
                    <a:cubicBezTo>
                      <a:pt x="429" y="614"/>
                      <a:pt x="486" y="471"/>
                      <a:pt x="457" y="357"/>
                    </a:cubicBezTo>
                    <a:cubicBezTo>
                      <a:pt x="429" y="271"/>
                      <a:pt x="400" y="157"/>
                      <a:pt x="343" y="71"/>
                    </a:cubicBezTo>
                    <a:cubicBezTo>
                      <a:pt x="304" y="21"/>
                      <a:pt x="267" y="1"/>
                      <a:pt x="23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713878" y="4775743"/>
                <a:ext cx="20381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7" extrusionOk="0">
                    <a:moveTo>
                      <a:pt x="348" y="0"/>
                    </a:moveTo>
                    <a:cubicBezTo>
                      <a:pt x="299" y="0"/>
                      <a:pt x="248" y="30"/>
                      <a:pt x="201" y="100"/>
                    </a:cubicBezTo>
                    <a:cubicBezTo>
                      <a:pt x="58" y="186"/>
                      <a:pt x="1" y="528"/>
                      <a:pt x="144" y="728"/>
                    </a:cubicBezTo>
                    <a:cubicBezTo>
                      <a:pt x="144" y="728"/>
                      <a:pt x="172" y="757"/>
                      <a:pt x="172" y="757"/>
                    </a:cubicBezTo>
                    <a:cubicBezTo>
                      <a:pt x="221" y="799"/>
                      <a:pt x="265" y="817"/>
                      <a:pt x="306" y="817"/>
                    </a:cubicBezTo>
                    <a:cubicBezTo>
                      <a:pt x="456" y="817"/>
                      <a:pt x="549" y="571"/>
                      <a:pt x="572" y="414"/>
                    </a:cubicBezTo>
                    <a:cubicBezTo>
                      <a:pt x="592" y="207"/>
                      <a:pt x="478" y="0"/>
                      <a:pt x="3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657028" y="5199156"/>
                <a:ext cx="28458" cy="4292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49" extrusionOk="0">
                    <a:moveTo>
                      <a:pt x="460" y="0"/>
                    </a:moveTo>
                    <a:cubicBezTo>
                      <a:pt x="428" y="0"/>
                      <a:pt x="400" y="7"/>
                      <a:pt x="371" y="22"/>
                    </a:cubicBezTo>
                    <a:cubicBezTo>
                      <a:pt x="342" y="50"/>
                      <a:pt x="285" y="79"/>
                      <a:pt x="257" y="107"/>
                    </a:cubicBezTo>
                    <a:cubicBezTo>
                      <a:pt x="86" y="250"/>
                      <a:pt x="0" y="535"/>
                      <a:pt x="29" y="792"/>
                    </a:cubicBezTo>
                    <a:cubicBezTo>
                      <a:pt x="29" y="963"/>
                      <a:pt x="114" y="1248"/>
                      <a:pt x="314" y="1248"/>
                    </a:cubicBezTo>
                    <a:cubicBezTo>
                      <a:pt x="514" y="1220"/>
                      <a:pt x="599" y="1077"/>
                      <a:pt x="685" y="906"/>
                    </a:cubicBezTo>
                    <a:cubicBezTo>
                      <a:pt x="828" y="678"/>
                      <a:pt x="828" y="250"/>
                      <a:pt x="571" y="50"/>
                    </a:cubicBezTo>
                    <a:cubicBezTo>
                      <a:pt x="571" y="50"/>
                      <a:pt x="571" y="50"/>
                      <a:pt x="571" y="22"/>
                    </a:cubicBezTo>
                    <a:cubicBezTo>
                      <a:pt x="528" y="7"/>
                      <a:pt x="492" y="0"/>
                      <a:pt x="4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737422" y="5171454"/>
                <a:ext cx="14745" cy="15363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47" extrusionOk="0">
                    <a:moveTo>
                      <a:pt x="258" y="0"/>
                    </a:moveTo>
                    <a:cubicBezTo>
                      <a:pt x="172" y="0"/>
                      <a:pt x="172" y="86"/>
                      <a:pt x="115" y="114"/>
                    </a:cubicBezTo>
                    <a:cubicBezTo>
                      <a:pt x="58" y="171"/>
                      <a:pt x="1" y="371"/>
                      <a:pt x="115" y="400"/>
                    </a:cubicBezTo>
                    <a:cubicBezTo>
                      <a:pt x="148" y="433"/>
                      <a:pt x="182" y="447"/>
                      <a:pt x="209" y="447"/>
                    </a:cubicBezTo>
                    <a:cubicBezTo>
                      <a:pt x="229" y="447"/>
                      <a:pt x="246" y="440"/>
                      <a:pt x="258" y="428"/>
                    </a:cubicBezTo>
                    <a:cubicBezTo>
                      <a:pt x="258" y="400"/>
                      <a:pt x="258" y="400"/>
                      <a:pt x="286" y="400"/>
                    </a:cubicBezTo>
                    <a:cubicBezTo>
                      <a:pt x="343" y="343"/>
                      <a:pt x="429" y="0"/>
                      <a:pt x="2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768802" y="5251503"/>
                <a:ext cx="18663" cy="27633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04" extrusionOk="0">
                    <a:moveTo>
                      <a:pt x="332" y="1"/>
                    </a:moveTo>
                    <a:cubicBezTo>
                      <a:pt x="301" y="1"/>
                      <a:pt x="267" y="13"/>
                      <a:pt x="229" y="39"/>
                    </a:cubicBezTo>
                    <a:cubicBezTo>
                      <a:pt x="200" y="39"/>
                      <a:pt x="172" y="68"/>
                      <a:pt x="143" y="68"/>
                    </a:cubicBezTo>
                    <a:cubicBezTo>
                      <a:pt x="58" y="68"/>
                      <a:pt x="1" y="268"/>
                      <a:pt x="86" y="325"/>
                    </a:cubicBezTo>
                    <a:cubicBezTo>
                      <a:pt x="58" y="467"/>
                      <a:pt x="58" y="696"/>
                      <a:pt x="200" y="753"/>
                    </a:cubicBezTo>
                    <a:cubicBezTo>
                      <a:pt x="200" y="753"/>
                      <a:pt x="200" y="781"/>
                      <a:pt x="200" y="781"/>
                    </a:cubicBezTo>
                    <a:cubicBezTo>
                      <a:pt x="228" y="797"/>
                      <a:pt x="254" y="804"/>
                      <a:pt x="278" y="804"/>
                    </a:cubicBezTo>
                    <a:cubicBezTo>
                      <a:pt x="430" y="804"/>
                      <a:pt x="518" y="529"/>
                      <a:pt x="543" y="382"/>
                    </a:cubicBezTo>
                    <a:cubicBezTo>
                      <a:pt x="543" y="219"/>
                      <a:pt x="468" y="1"/>
                      <a:pt x="33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708997" y="5248719"/>
                <a:ext cx="14745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43" extrusionOk="0">
                    <a:moveTo>
                      <a:pt x="235" y="1"/>
                    </a:moveTo>
                    <a:cubicBezTo>
                      <a:pt x="206" y="1"/>
                      <a:pt x="174" y="11"/>
                      <a:pt x="143" y="35"/>
                    </a:cubicBezTo>
                    <a:cubicBezTo>
                      <a:pt x="29" y="149"/>
                      <a:pt x="0" y="349"/>
                      <a:pt x="29" y="520"/>
                    </a:cubicBezTo>
                    <a:cubicBezTo>
                      <a:pt x="29" y="577"/>
                      <a:pt x="86" y="662"/>
                      <a:pt x="143" y="691"/>
                    </a:cubicBezTo>
                    <a:cubicBezTo>
                      <a:pt x="171" y="691"/>
                      <a:pt x="171" y="691"/>
                      <a:pt x="200" y="719"/>
                    </a:cubicBezTo>
                    <a:cubicBezTo>
                      <a:pt x="220" y="736"/>
                      <a:pt x="238" y="743"/>
                      <a:pt x="255" y="743"/>
                    </a:cubicBezTo>
                    <a:cubicBezTo>
                      <a:pt x="358" y="743"/>
                      <a:pt x="400" y="479"/>
                      <a:pt x="400" y="406"/>
                    </a:cubicBezTo>
                    <a:cubicBezTo>
                      <a:pt x="428" y="320"/>
                      <a:pt x="428" y="263"/>
                      <a:pt x="400" y="177"/>
                    </a:cubicBezTo>
                    <a:cubicBezTo>
                      <a:pt x="379" y="74"/>
                      <a:pt x="313" y="1"/>
                      <a:pt x="2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1121274" y="4610523"/>
                <a:ext cx="30624" cy="4217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27" extrusionOk="0">
                    <a:moveTo>
                      <a:pt x="526" y="1"/>
                    </a:moveTo>
                    <a:cubicBezTo>
                      <a:pt x="494" y="1"/>
                      <a:pt x="457" y="9"/>
                      <a:pt x="417" y="28"/>
                    </a:cubicBezTo>
                    <a:cubicBezTo>
                      <a:pt x="77" y="185"/>
                      <a:pt x="1" y="1226"/>
                      <a:pt x="362" y="1226"/>
                    </a:cubicBezTo>
                    <a:cubicBezTo>
                      <a:pt x="396" y="1226"/>
                      <a:pt x="433" y="1217"/>
                      <a:pt x="474" y="1198"/>
                    </a:cubicBezTo>
                    <a:cubicBezTo>
                      <a:pt x="814" y="1067"/>
                      <a:pt x="890" y="1"/>
                      <a:pt x="52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9"/>
              <p:cNvSpPr/>
              <p:nvPr/>
            </p:nvSpPr>
            <p:spPr>
              <a:xfrm>
                <a:off x="1114984" y="4694835"/>
                <a:ext cx="26499" cy="422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28" extrusionOk="0">
                    <a:moveTo>
                      <a:pt x="457" y="1"/>
                    </a:moveTo>
                    <a:cubicBezTo>
                      <a:pt x="257" y="1"/>
                      <a:pt x="115" y="257"/>
                      <a:pt x="86" y="429"/>
                    </a:cubicBezTo>
                    <a:cubicBezTo>
                      <a:pt x="86" y="429"/>
                      <a:pt x="86" y="429"/>
                      <a:pt x="86" y="457"/>
                    </a:cubicBezTo>
                    <a:cubicBezTo>
                      <a:pt x="29" y="657"/>
                      <a:pt x="1" y="1199"/>
                      <a:pt x="343" y="1227"/>
                    </a:cubicBezTo>
                    <a:cubicBezTo>
                      <a:pt x="628" y="1227"/>
                      <a:pt x="771" y="771"/>
                      <a:pt x="742" y="457"/>
                    </a:cubicBezTo>
                    <a:cubicBezTo>
                      <a:pt x="714" y="286"/>
                      <a:pt x="657" y="1"/>
                      <a:pt x="45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9"/>
              <p:cNvSpPr/>
              <p:nvPr/>
            </p:nvSpPr>
            <p:spPr>
              <a:xfrm>
                <a:off x="1066934" y="4658436"/>
                <a:ext cx="24540" cy="3650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062" extrusionOk="0">
                    <a:moveTo>
                      <a:pt x="345" y="0"/>
                    </a:moveTo>
                    <a:cubicBezTo>
                      <a:pt x="218" y="0"/>
                      <a:pt x="97" y="200"/>
                      <a:pt x="58" y="318"/>
                    </a:cubicBezTo>
                    <a:cubicBezTo>
                      <a:pt x="58" y="346"/>
                      <a:pt x="58" y="375"/>
                      <a:pt x="29" y="375"/>
                    </a:cubicBezTo>
                    <a:cubicBezTo>
                      <a:pt x="1" y="517"/>
                      <a:pt x="1" y="803"/>
                      <a:pt x="115" y="945"/>
                    </a:cubicBezTo>
                    <a:cubicBezTo>
                      <a:pt x="196" y="1047"/>
                      <a:pt x="249" y="1062"/>
                      <a:pt x="324" y="1062"/>
                    </a:cubicBezTo>
                    <a:cubicBezTo>
                      <a:pt x="354" y="1062"/>
                      <a:pt x="388" y="1060"/>
                      <a:pt x="429" y="1060"/>
                    </a:cubicBezTo>
                    <a:cubicBezTo>
                      <a:pt x="657" y="1060"/>
                      <a:pt x="714" y="660"/>
                      <a:pt x="600" y="460"/>
                    </a:cubicBezTo>
                    <a:cubicBezTo>
                      <a:pt x="571" y="346"/>
                      <a:pt x="571" y="232"/>
                      <a:pt x="514" y="147"/>
                    </a:cubicBezTo>
                    <a:cubicBezTo>
                      <a:pt x="461" y="40"/>
                      <a:pt x="402" y="0"/>
                      <a:pt x="3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9"/>
              <p:cNvSpPr/>
              <p:nvPr/>
            </p:nvSpPr>
            <p:spPr>
              <a:xfrm>
                <a:off x="1024933" y="4506311"/>
                <a:ext cx="8661" cy="1227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7" extrusionOk="0">
                    <a:moveTo>
                      <a:pt x="140" y="1"/>
                    </a:moveTo>
                    <a:cubicBezTo>
                      <a:pt x="131" y="1"/>
                      <a:pt x="121" y="3"/>
                      <a:pt x="110" y="7"/>
                    </a:cubicBezTo>
                    <a:cubicBezTo>
                      <a:pt x="31" y="60"/>
                      <a:pt x="0" y="356"/>
                      <a:pt x="109" y="356"/>
                    </a:cubicBezTo>
                    <a:cubicBezTo>
                      <a:pt x="118" y="356"/>
                      <a:pt x="127" y="354"/>
                      <a:pt x="138" y="350"/>
                    </a:cubicBezTo>
                    <a:cubicBezTo>
                      <a:pt x="244" y="297"/>
                      <a:pt x="252" y="1"/>
                      <a:pt x="14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239252" y="4590107"/>
                <a:ext cx="25537" cy="4107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95" extrusionOk="0">
                    <a:moveTo>
                      <a:pt x="423" y="1"/>
                    </a:moveTo>
                    <a:cubicBezTo>
                      <a:pt x="324" y="1"/>
                      <a:pt x="229" y="90"/>
                      <a:pt x="172" y="166"/>
                    </a:cubicBezTo>
                    <a:cubicBezTo>
                      <a:pt x="57" y="308"/>
                      <a:pt x="0" y="594"/>
                      <a:pt x="57" y="822"/>
                    </a:cubicBezTo>
                    <a:cubicBezTo>
                      <a:pt x="86" y="993"/>
                      <a:pt x="143" y="1107"/>
                      <a:pt x="257" y="1164"/>
                    </a:cubicBezTo>
                    <a:cubicBezTo>
                      <a:pt x="293" y="1186"/>
                      <a:pt x="327" y="1195"/>
                      <a:pt x="358" y="1195"/>
                    </a:cubicBezTo>
                    <a:cubicBezTo>
                      <a:pt x="453" y="1195"/>
                      <a:pt x="528" y="1114"/>
                      <a:pt x="571" y="1050"/>
                    </a:cubicBezTo>
                    <a:cubicBezTo>
                      <a:pt x="714" y="879"/>
                      <a:pt x="742" y="622"/>
                      <a:pt x="714" y="366"/>
                    </a:cubicBezTo>
                    <a:cubicBezTo>
                      <a:pt x="685" y="251"/>
                      <a:pt x="628" y="166"/>
                      <a:pt x="571" y="80"/>
                    </a:cubicBezTo>
                    <a:cubicBezTo>
                      <a:pt x="523" y="23"/>
                      <a:pt x="473" y="1"/>
                      <a:pt x="4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19680" y="4504249"/>
                <a:ext cx="16669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781" extrusionOk="0">
                    <a:moveTo>
                      <a:pt x="257" y="0"/>
                    </a:moveTo>
                    <a:cubicBezTo>
                      <a:pt x="239" y="0"/>
                      <a:pt x="220" y="4"/>
                      <a:pt x="200" y="10"/>
                    </a:cubicBezTo>
                    <a:cubicBezTo>
                      <a:pt x="57" y="96"/>
                      <a:pt x="0" y="324"/>
                      <a:pt x="0" y="524"/>
                    </a:cubicBezTo>
                    <a:cubicBezTo>
                      <a:pt x="114" y="609"/>
                      <a:pt x="200" y="695"/>
                      <a:pt x="314" y="781"/>
                    </a:cubicBezTo>
                    <a:cubicBezTo>
                      <a:pt x="342" y="752"/>
                      <a:pt x="399" y="695"/>
                      <a:pt x="428" y="638"/>
                    </a:cubicBezTo>
                    <a:cubicBezTo>
                      <a:pt x="457" y="552"/>
                      <a:pt x="485" y="438"/>
                      <a:pt x="485" y="324"/>
                    </a:cubicBezTo>
                    <a:cubicBezTo>
                      <a:pt x="460" y="173"/>
                      <a:pt x="390" y="0"/>
                      <a:pt x="2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380482" y="4672288"/>
                <a:ext cx="0" cy="997"/>
              </a:xfrm>
              <a:custGeom>
                <a:avLst/>
                <a:gdLst/>
                <a:ahLst/>
                <a:cxnLst/>
                <a:rect l="l" t="t" r="r" b="b"/>
                <a:pathLst>
                  <a:path h="29" extrusionOk="0">
                    <a:moveTo>
                      <a:pt x="0" y="29"/>
                    </a:moveTo>
                    <a:lnTo>
                      <a:pt x="0" y="29"/>
                    </a:lnTo>
                    <a:cubicBezTo>
                      <a:pt x="0" y="0"/>
                      <a:pt x="0" y="0"/>
                      <a:pt x="0" y="29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378488" y="4665482"/>
                <a:ext cx="17701" cy="25949"/>
              </a:xfrm>
              <a:custGeom>
                <a:avLst/>
                <a:gdLst/>
                <a:ahLst/>
                <a:cxnLst/>
                <a:rect l="l" t="t" r="r" b="b"/>
                <a:pathLst>
                  <a:path w="515" h="755" extrusionOk="0">
                    <a:moveTo>
                      <a:pt x="221" y="1"/>
                    </a:moveTo>
                    <a:cubicBezTo>
                      <a:pt x="148" y="1"/>
                      <a:pt x="103" y="108"/>
                      <a:pt x="58" y="198"/>
                    </a:cubicBezTo>
                    <a:cubicBezTo>
                      <a:pt x="58" y="198"/>
                      <a:pt x="58" y="227"/>
                      <a:pt x="58" y="227"/>
                    </a:cubicBezTo>
                    <a:cubicBezTo>
                      <a:pt x="58" y="255"/>
                      <a:pt x="29" y="284"/>
                      <a:pt x="29" y="312"/>
                    </a:cubicBezTo>
                    <a:cubicBezTo>
                      <a:pt x="1" y="427"/>
                      <a:pt x="1" y="598"/>
                      <a:pt x="87" y="712"/>
                    </a:cubicBezTo>
                    <a:cubicBezTo>
                      <a:pt x="106" y="742"/>
                      <a:pt x="133" y="754"/>
                      <a:pt x="162" y="754"/>
                    </a:cubicBezTo>
                    <a:cubicBezTo>
                      <a:pt x="216" y="754"/>
                      <a:pt x="278" y="711"/>
                      <a:pt x="315" y="655"/>
                    </a:cubicBezTo>
                    <a:cubicBezTo>
                      <a:pt x="315" y="655"/>
                      <a:pt x="315" y="626"/>
                      <a:pt x="343" y="626"/>
                    </a:cubicBezTo>
                    <a:cubicBezTo>
                      <a:pt x="400" y="541"/>
                      <a:pt x="515" y="113"/>
                      <a:pt x="315" y="27"/>
                    </a:cubicBezTo>
                    <a:lnTo>
                      <a:pt x="286" y="27"/>
                    </a:lnTo>
                    <a:cubicBezTo>
                      <a:pt x="262" y="9"/>
                      <a:pt x="240" y="1"/>
                      <a:pt x="2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297098" y="4627846"/>
                <a:ext cx="22066" cy="2574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749" extrusionOk="0">
                    <a:moveTo>
                      <a:pt x="369" y="0"/>
                    </a:moveTo>
                    <a:cubicBezTo>
                      <a:pt x="352" y="0"/>
                      <a:pt x="334" y="3"/>
                      <a:pt x="315" y="9"/>
                    </a:cubicBezTo>
                    <a:lnTo>
                      <a:pt x="286" y="9"/>
                    </a:lnTo>
                    <a:cubicBezTo>
                      <a:pt x="115" y="66"/>
                      <a:pt x="1" y="551"/>
                      <a:pt x="229" y="723"/>
                    </a:cubicBezTo>
                    <a:cubicBezTo>
                      <a:pt x="257" y="740"/>
                      <a:pt x="284" y="749"/>
                      <a:pt x="309" y="749"/>
                    </a:cubicBezTo>
                    <a:cubicBezTo>
                      <a:pt x="549" y="749"/>
                      <a:pt x="642" y="0"/>
                      <a:pt x="3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241211" y="4695831"/>
                <a:ext cx="34336" cy="35882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44" extrusionOk="0">
                    <a:moveTo>
                      <a:pt x="514" y="0"/>
                    </a:moveTo>
                    <a:cubicBezTo>
                      <a:pt x="257" y="57"/>
                      <a:pt x="0" y="628"/>
                      <a:pt x="286" y="942"/>
                    </a:cubicBezTo>
                    <a:cubicBezTo>
                      <a:pt x="343" y="1018"/>
                      <a:pt x="400" y="1043"/>
                      <a:pt x="465" y="1043"/>
                    </a:cubicBezTo>
                    <a:cubicBezTo>
                      <a:pt x="498" y="1043"/>
                      <a:pt x="533" y="1037"/>
                      <a:pt x="571" y="1027"/>
                    </a:cubicBezTo>
                    <a:cubicBezTo>
                      <a:pt x="771" y="942"/>
                      <a:pt x="999" y="342"/>
                      <a:pt x="714" y="86"/>
                    </a:cubicBezTo>
                    <a:lnTo>
                      <a:pt x="714" y="57"/>
                    </a:lnTo>
                    <a:cubicBezTo>
                      <a:pt x="657" y="0"/>
                      <a:pt x="600" y="0"/>
                      <a:pt x="5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257881" y="4695831"/>
                <a:ext cx="997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0" y="0"/>
                    </a:moveTo>
                    <a:cubicBezTo>
                      <a:pt x="0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454001" y="5682649"/>
                <a:ext cx="16704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02" extrusionOk="0">
                    <a:moveTo>
                      <a:pt x="295" y="0"/>
                    </a:moveTo>
                    <a:cubicBezTo>
                      <a:pt x="275" y="0"/>
                      <a:pt x="253" y="7"/>
                      <a:pt x="229" y="21"/>
                    </a:cubicBezTo>
                    <a:cubicBezTo>
                      <a:pt x="58" y="78"/>
                      <a:pt x="1" y="306"/>
                      <a:pt x="1" y="506"/>
                    </a:cubicBezTo>
                    <a:cubicBezTo>
                      <a:pt x="1" y="632"/>
                      <a:pt x="89" y="801"/>
                      <a:pt x="208" y="801"/>
                    </a:cubicBezTo>
                    <a:cubicBezTo>
                      <a:pt x="224" y="801"/>
                      <a:pt x="241" y="798"/>
                      <a:pt x="258" y="791"/>
                    </a:cubicBezTo>
                    <a:cubicBezTo>
                      <a:pt x="400" y="734"/>
                      <a:pt x="486" y="506"/>
                      <a:pt x="457" y="306"/>
                    </a:cubicBezTo>
                    <a:cubicBezTo>
                      <a:pt x="457" y="163"/>
                      <a:pt x="398" y="0"/>
                      <a:pt x="29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528551" y="5646732"/>
                <a:ext cx="20622" cy="28802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38" extrusionOk="0">
                    <a:moveTo>
                      <a:pt x="379" y="1"/>
                    </a:moveTo>
                    <a:cubicBezTo>
                      <a:pt x="270" y="1"/>
                      <a:pt x="184" y="128"/>
                      <a:pt x="143" y="210"/>
                    </a:cubicBezTo>
                    <a:cubicBezTo>
                      <a:pt x="86" y="353"/>
                      <a:pt x="0" y="666"/>
                      <a:pt x="143" y="838"/>
                    </a:cubicBezTo>
                    <a:cubicBezTo>
                      <a:pt x="286" y="752"/>
                      <a:pt x="428" y="666"/>
                      <a:pt x="571" y="581"/>
                    </a:cubicBezTo>
                    <a:cubicBezTo>
                      <a:pt x="600" y="438"/>
                      <a:pt x="600" y="210"/>
                      <a:pt x="514" y="67"/>
                    </a:cubicBezTo>
                    <a:cubicBezTo>
                      <a:pt x="466" y="20"/>
                      <a:pt x="421" y="1"/>
                      <a:pt x="3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576601" y="5799853"/>
                <a:ext cx="28458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18" extrusionOk="0">
                    <a:moveTo>
                      <a:pt x="366" y="1"/>
                    </a:moveTo>
                    <a:cubicBezTo>
                      <a:pt x="132" y="1"/>
                      <a:pt x="0" y="511"/>
                      <a:pt x="0" y="720"/>
                    </a:cubicBezTo>
                    <a:lnTo>
                      <a:pt x="0" y="777"/>
                    </a:lnTo>
                    <a:cubicBezTo>
                      <a:pt x="0" y="1014"/>
                      <a:pt x="131" y="1218"/>
                      <a:pt x="293" y="1218"/>
                    </a:cubicBezTo>
                    <a:cubicBezTo>
                      <a:pt x="345" y="1218"/>
                      <a:pt x="401" y="1196"/>
                      <a:pt x="457" y="1148"/>
                    </a:cubicBezTo>
                    <a:cubicBezTo>
                      <a:pt x="657" y="976"/>
                      <a:pt x="828" y="406"/>
                      <a:pt x="571" y="120"/>
                    </a:cubicBezTo>
                    <a:lnTo>
                      <a:pt x="543" y="92"/>
                    </a:lnTo>
                    <a:cubicBezTo>
                      <a:pt x="478" y="28"/>
                      <a:pt x="419" y="1"/>
                      <a:pt x="3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507172" y="5749019"/>
                <a:ext cx="18457" cy="2509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730" extrusionOk="0">
                    <a:moveTo>
                      <a:pt x="347" y="0"/>
                    </a:moveTo>
                    <a:cubicBezTo>
                      <a:pt x="130" y="0"/>
                      <a:pt x="0" y="491"/>
                      <a:pt x="194" y="658"/>
                    </a:cubicBezTo>
                    <a:cubicBezTo>
                      <a:pt x="223" y="686"/>
                      <a:pt x="280" y="715"/>
                      <a:pt x="280" y="715"/>
                    </a:cubicBezTo>
                    <a:cubicBezTo>
                      <a:pt x="303" y="725"/>
                      <a:pt x="325" y="729"/>
                      <a:pt x="344" y="729"/>
                    </a:cubicBezTo>
                    <a:cubicBezTo>
                      <a:pt x="492" y="729"/>
                      <a:pt x="537" y="470"/>
                      <a:pt x="537" y="344"/>
                    </a:cubicBezTo>
                    <a:cubicBezTo>
                      <a:pt x="537" y="315"/>
                      <a:pt x="537" y="287"/>
                      <a:pt x="537" y="258"/>
                    </a:cubicBezTo>
                    <a:cubicBezTo>
                      <a:pt x="537" y="144"/>
                      <a:pt x="480" y="2"/>
                      <a:pt x="366" y="2"/>
                    </a:cubicBezTo>
                    <a:cubicBezTo>
                      <a:pt x="359" y="1"/>
                      <a:pt x="353" y="0"/>
                      <a:pt x="34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413821" y="5809202"/>
                <a:ext cx="18663" cy="30761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95" extrusionOk="0">
                    <a:moveTo>
                      <a:pt x="328" y="1"/>
                    </a:moveTo>
                    <a:cubicBezTo>
                      <a:pt x="306" y="1"/>
                      <a:pt x="282" y="7"/>
                      <a:pt x="257" y="20"/>
                    </a:cubicBezTo>
                    <a:cubicBezTo>
                      <a:pt x="86" y="105"/>
                      <a:pt x="0" y="333"/>
                      <a:pt x="29" y="562"/>
                    </a:cubicBezTo>
                    <a:cubicBezTo>
                      <a:pt x="29" y="707"/>
                      <a:pt x="91" y="894"/>
                      <a:pt x="214" y="894"/>
                    </a:cubicBezTo>
                    <a:cubicBezTo>
                      <a:pt x="236" y="894"/>
                      <a:pt x="260" y="888"/>
                      <a:pt x="285" y="876"/>
                    </a:cubicBezTo>
                    <a:cubicBezTo>
                      <a:pt x="457" y="818"/>
                      <a:pt x="542" y="562"/>
                      <a:pt x="542" y="333"/>
                    </a:cubicBezTo>
                    <a:cubicBezTo>
                      <a:pt x="518" y="188"/>
                      <a:pt x="452" y="1"/>
                      <a:pt x="3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515799" y="5931940"/>
                <a:ext cx="23578" cy="3533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28" extrusionOk="0">
                    <a:moveTo>
                      <a:pt x="388" y="0"/>
                    </a:moveTo>
                    <a:cubicBezTo>
                      <a:pt x="291" y="0"/>
                      <a:pt x="203" y="115"/>
                      <a:pt x="143" y="215"/>
                    </a:cubicBezTo>
                    <a:cubicBezTo>
                      <a:pt x="86" y="243"/>
                      <a:pt x="29" y="272"/>
                      <a:pt x="29" y="357"/>
                    </a:cubicBezTo>
                    <a:cubicBezTo>
                      <a:pt x="0" y="500"/>
                      <a:pt x="29" y="728"/>
                      <a:pt x="86" y="871"/>
                    </a:cubicBezTo>
                    <a:cubicBezTo>
                      <a:pt x="138" y="985"/>
                      <a:pt x="204" y="1027"/>
                      <a:pt x="272" y="1027"/>
                    </a:cubicBezTo>
                    <a:cubicBezTo>
                      <a:pt x="392" y="1027"/>
                      <a:pt x="516" y="895"/>
                      <a:pt x="571" y="785"/>
                    </a:cubicBezTo>
                    <a:cubicBezTo>
                      <a:pt x="628" y="614"/>
                      <a:pt x="685" y="272"/>
                      <a:pt x="514" y="72"/>
                    </a:cubicBezTo>
                    <a:cubicBezTo>
                      <a:pt x="471" y="21"/>
                      <a:pt x="429" y="0"/>
                      <a:pt x="3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606985" y="5968717"/>
                <a:ext cx="32273" cy="30624"/>
              </a:xfrm>
              <a:custGeom>
                <a:avLst/>
                <a:gdLst/>
                <a:ahLst/>
                <a:cxnLst/>
                <a:rect l="l" t="t" r="r" b="b"/>
                <a:pathLst>
                  <a:path w="939" h="891" extrusionOk="0">
                    <a:moveTo>
                      <a:pt x="543" y="1"/>
                    </a:moveTo>
                    <a:cubicBezTo>
                      <a:pt x="429" y="1"/>
                      <a:pt x="372" y="86"/>
                      <a:pt x="286" y="86"/>
                    </a:cubicBezTo>
                    <a:cubicBezTo>
                      <a:pt x="115" y="86"/>
                      <a:pt x="1" y="429"/>
                      <a:pt x="144" y="571"/>
                    </a:cubicBezTo>
                    <a:cubicBezTo>
                      <a:pt x="172" y="600"/>
                      <a:pt x="258" y="714"/>
                      <a:pt x="286" y="743"/>
                    </a:cubicBezTo>
                    <a:cubicBezTo>
                      <a:pt x="344" y="848"/>
                      <a:pt x="406" y="891"/>
                      <a:pt x="465" y="891"/>
                    </a:cubicBezTo>
                    <a:cubicBezTo>
                      <a:pt x="727" y="891"/>
                      <a:pt x="939" y="47"/>
                      <a:pt x="5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449120" y="5955243"/>
                <a:ext cx="21584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35" extrusionOk="0">
                    <a:moveTo>
                      <a:pt x="358" y="1"/>
                    </a:moveTo>
                    <a:cubicBezTo>
                      <a:pt x="325" y="1"/>
                      <a:pt x="291" y="17"/>
                      <a:pt x="257" y="50"/>
                    </a:cubicBezTo>
                    <a:cubicBezTo>
                      <a:pt x="229" y="50"/>
                      <a:pt x="229" y="79"/>
                      <a:pt x="200" y="107"/>
                    </a:cubicBezTo>
                    <a:cubicBezTo>
                      <a:pt x="1" y="232"/>
                      <a:pt x="19" y="834"/>
                      <a:pt x="235" y="834"/>
                    </a:cubicBezTo>
                    <a:cubicBezTo>
                      <a:pt x="267" y="834"/>
                      <a:pt x="303" y="821"/>
                      <a:pt x="343" y="792"/>
                    </a:cubicBezTo>
                    <a:cubicBezTo>
                      <a:pt x="514" y="678"/>
                      <a:pt x="628" y="364"/>
                      <a:pt x="514" y="107"/>
                    </a:cubicBezTo>
                    <a:cubicBezTo>
                      <a:pt x="462" y="38"/>
                      <a:pt x="410" y="1"/>
                      <a:pt x="35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353982" y="5763420"/>
                <a:ext cx="16704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02" extrusionOk="0">
                    <a:moveTo>
                      <a:pt x="278" y="1"/>
                    </a:moveTo>
                    <a:cubicBezTo>
                      <a:pt x="262" y="1"/>
                      <a:pt x="246" y="4"/>
                      <a:pt x="229" y="11"/>
                    </a:cubicBezTo>
                    <a:cubicBezTo>
                      <a:pt x="86" y="96"/>
                      <a:pt x="1" y="324"/>
                      <a:pt x="1" y="496"/>
                    </a:cubicBezTo>
                    <a:cubicBezTo>
                      <a:pt x="24" y="639"/>
                      <a:pt x="88" y="801"/>
                      <a:pt x="191" y="801"/>
                    </a:cubicBezTo>
                    <a:cubicBezTo>
                      <a:pt x="212" y="801"/>
                      <a:pt x="234" y="795"/>
                      <a:pt x="257" y="781"/>
                    </a:cubicBezTo>
                    <a:cubicBezTo>
                      <a:pt x="429" y="724"/>
                      <a:pt x="486" y="496"/>
                      <a:pt x="486" y="296"/>
                    </a:cubicBezTo>
                    <a:cubicBezTo>
                      <a:pt x="461" y="170"/>
                      <a:pt x="391" y="1"/>
                      <a:pt x="27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312806" y="5872032"/>
                <a:ext cx="20622" cy="31036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03" extrusionOk="0">
                    <a:moveTo>
                      <a:pt x="352" y="1"/>
                    </a:moveTo>
                    <a:cubicBezTo>
                      <a:pt x="331" y="1"/>
                      <a:pt x="309" y="6"/>
                      <a:pt x="286" y="18"/>
                    </a:cubicBezTo>
                    <a:cubicBezTo>
                      <a:pt x="57" y="103"/>
                      <a:pt x="0" y="389"/>
                      <a:pt x="29" y="645"/>
                    </a:cubicBezTo>
                    <a:lnTo>
                      <a:pt x="400" y="902"/>
                    </a:lnTo>
                    <a:cubicBezTo>
                      <a:pt x="457" y="845"/>
                      <a:pt x="485" y="788"/>
                      <a:pt x="514" y="731"/>
                    </a:cubicBezTo>
                    <a:cubicBezTo>
                      <a:pt x="571" y="617"/>
                      <a:pt x="599" y="503"/>
                      <a:pt x="571" y="360"/>
                    </a:cubicBezTo>
                    <a:cubicBezTo>
                      <a:pt x="571" y="212"/>
                      <a:pt x="486" y="1"/>
                      <a:pt x="3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642318" y="5788992"/>
                <a:ext cx="12751" cy="18044"/>
              </a:xfrm>
              <a:custGeom>
                <a:avLst/>
                <a:gdLst/>
                <a:ahLst/>
                <a:cxnLst/>
                <a:rect l="l" t="t" r="r" b="b"/>
                <a:pathLst>
                  <a:path w="371" h="525" extrusionOk="0">
                    <a:moveTo>
                      <a:pt x="131" y="0"/>
                    </a:moveTo>
                    <a:cubicBezTo>
                      <a:pt x="38" y="0"/>
                      <a:pt x="0" y="224"/>
                      <a:pt x="0" y="294"/>
                    </a:cubicBezTo>
                    <a:cubicBezTo>
                      <a:pt x="29" y="322"/>
                      <a:pt x="29" y="322"/>
                      <a:pt x="29" y="351"/>
                    </a:cubicBezTo>
                    <a:cubicBezTo>
                      <a:pt x="29" y="461"/>
                      <a:pt x="88" y="524"/>
                      <a:pt x="153" y="524"/>
                    </a:cubicBezTo>
                    <a:cubicBezTo>
                      <a:pt x="189" y="524"/>
                      <a:pt x="227" y="505"/>
                      <a:pt x="257" y="465"/>
                    </a:cubicBezTo>
                    <a:cubicBezTo>
                      <a:pt x="314" y="408"/>
                      <a:pt x="371" y="123"/>
                      <a:pt x="228" y="65"/>
                    </a:cubicBezTo>
                    <a:cubicBezTo>
                      <a:pt x="200" y="65"/>
                      <a:pt x="200" y="37"/>
                      <a:pt x="200" y="37"/>
                    </a:cubicBezTo>
                    <a:cubicBezTo>
                      <a:pt x="174" y="11"/>
                      <a:pt x="151" y="0"/>
                      <a:pt x="13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773717" y="5942251"/>
                <a:ext cx="15707" cy="223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650" extrusionOk="0">
                    <a:moveTo>
                      <a:pt x="314" y="0"/>
                    </a:moveTo>
                    <a:cubicBezTo>
                      <a:pt x="200" y="0"/>
                      <a:pt x="86" y="29"/>
                      <a:pt x="86" y="172"/>
                    </a:cubicBezTo>
                    <a:cubicBezTo>
                      <a:pt x="57" y="200"/>
                      <a:pt x="57" y="200"/>
                      <a:pt x="57" y="229"/>
                    </a:cubicBezTo>
                    <a:cubicBezTo>
                      <a:pt x="29" y="314"/>
                      <a:pt x="0" y="571"/>
                      <a:pt x="143" y="628"/>
                    </a:cubicBezTo>
                    <a:cubicBezTo>
                      <a:pt x="172" y="642"/>
                      <a:pt x="200" y="649"/>
                      <a:pt x="225" y="649"/>
                    </a:cubicBezTo>
                    <a:cubicBezTo>
                      <a:pt x="250" y="649"/>
                      <a:pt x="271" y="642"/>
                      <a:pt x="286" y="628"/>
                    </a:cubicBezTo>
                    <a:cubicBezTo>
                      <a:pt x="400" y="571"/>
                      <a:pt x="457" y="428"/>
                      <a:pt x="457" y="314"/>
                    </a:cubicBezTo>
                    <a:cubicBezTo>
                      <a:pt x="457" y="229"/>
                      <a:pt x="428" y="0"/>
                      <a:pt x="3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616196" y="5878803"/>
                <a:ext cx="24815" cy="34748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11" extrusionOk="0">
                    <a:moveTo>
                      <a:pt x="418" y="1"/>
                    </a:moveTo>
                    <a:cubicBezTo>
                      <a:pt x="392" y="1"/>
                      <a:pt x="363" y="7"/>
                      <a:pt x="332" y="20"/>
                    </a:cubicBezTo>
                    <a:cubicBezTo>
                      <a:pt x="69" y="152"/>
                      <a:pt x="0" y="1010"/>
                      <a:pt x="303" y="1010"/>
                    </a:cubicBezTo>
                    <a:cubicBezTo>
                      <a:pt x="329" y="1010"/>
                      <a:pt x="358" y="1004"/>
                      <a:pt x="389" y="990"/>
                    </a:cubicBezTo>
                    <a:cubicBezTo>
                      <a:pt x="652" y="859"/>
                      <a:pt x="721" y="1"/>
                      <a:pt x="41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576601" y="5871001"/>
                <a:ext cx="11789" cy="1684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90" extrusionOk="0">
                    <a:moveTo>
                      <a:pt x="115" y="0"/>
                    </a:moveTo>
                    <a:cubicBezTo>
                      <a:pt x="62" y="0"/>
                      <a:pt x="5" y="171"/>
                      <a:pt x="29" y="219"/>
                    </a:cubicBezTo>
                    <a:lnTo>
                      <a:pt x="0" y="247"/>
                    </a:lnTo>
                    <a:cubicBezTo>
                      <a:pt x="0" y="368"/>
                      <a:pt x="58" y="489"/>
                      <a:pt x="131" y="489"/>
                    </a:cubicBezTo>
                    <a:cubicBezTo>
                      <a:pt x="162" y="489"/>
                      <a:pt x="195" y="469"/>
                      <a:pt x="229" y="419"/>
                    </a:cubicBezTo>
                    <a:cubicBezTo>
                      <a:pt x="286" y="361"/>
                      <a:pt x="343" y="19"/>
                      <a:pt x="172" y="19"/>
                    </a:cubicBezTo>
                    <a:lnTo>
                      <a:pt x="143" y="19"/>
                    </a:lnTo>
                    <a:cubicBezTo>
                      <a:pt x="134" y="6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1025758" y="5705712"/>
                <a:ext cx="17666" cy="2619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2" extrusionOk="0">
                    <a:moveTo>
                      <a:pt x="280" y="0"/>
                    </a:moveTo>
                    <a:cubicBezTo>
                      <a:pt x="273" y="0"/>
                      <a:pt x="265" y="2"/>
                      <a:pt x="257" y="6"/>
                    </a:cubicBezTo>
                    <a:cubicBezTo>
                      <a:pt x="143" y="6"/>
                      <a:pt x="86" y="35"/>
                      <a:pt x="57" y="177"/>
                    </a:cubicBezTo>
                    <a:cubicBezTo>
                      <a:pt x="29" y="349"/>
                      <a:pt x="0" y="463"/>
                      <a:pt x="57" y="662"/>
                    </a:cubicBezTo>
                    <a:cubicBezTo>
                      <a:pt x="93" y="735"/>
                      <a:pt x="145" y="761"/>
                      <a:pt x="197" y="761"/>
                    </a:cubicBezTo>
                    <a:cubicBezTo>
                      <a:pt x="267" y="761"/>
                      <a:pt x="338" y="712"/>
                      <a:pt x="371" y="662"/>
                    </a:cubicBezTo>
                    <a:cubicBezTo>
                      <a:pt x="457" y="548"/>
                      <a:pt x="514" y="320"/>
                      <a:pt x="428" y="149"/>
                    </a:cubicBezTo>
                    <a:cubicBezTo>
                      <a:pt x="400" y="149"/>
                      <a:pt x="400" y="120"/>
                      <a:pt x="400" y="120"/>
                    </a:cubicBezTo>
                    <a:cubicBezTo>
                      <a:pt x="375" y="71"/>
                      <a:pt x="329" y="0"/>
                      <a:pt x="28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1156160" y="5852131"/>
                <a:ext cx="23578" cy="2828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23" extrusionOk="0">
                    <a:moveTo>
                      <a:pt x="441" y="0"/>
                    </a:moveTo>
                    <a:cubicBezTo>
                      <a:pt x="395" y="0"/>
                      <a:pt x="346" y="23"/>
                      <a:pt x="315" y="54"/>
                    </a:cubicBezTo>
                    <a:cubicBezTo>
                      <a:pt x="172" y="140"/>
                      <a:pt x="1" y="540"/>
                      <a:pt x="201" y="739"/>
                    </a:cubicBezTo>
                    <a:cubicBezTo>
                      <a:pt x="229" y="768"/>
                      <a:pt x="258" y="796"/>
                      <a:pt x="286" y="796"/>
                    </a:cubicBezTo>
                    <a:cubicBezTo>
                      <a:pt x="311" y="815"/>
                      <a:pt x="336" y="822"/>
                      <a:pt x="362" y="822"/>
                    </a:cubicBezTo>
                    <a:cubicBezTo>
                      <a:pt x="456" y="822"/>
                      <a:pt x="549" y="715"/>
                      <a:pt x="572" y="625"/>
                    </a:cubicBezTo>
                    <a:cubicBezTo>
                      <a:pt x="572" y="625"/>
                      <a:pt x="572" y="597"/>
                      <a:pt x="600" y="597"/>
                    </a:cubicBezTo>
                    <a:cubicBezTo>
                      <a:pt x="657" y="454"/>
                      <a:pt x="686" y="254"/>
                      <a:pt x="572" y="83"/>
                    </a:cubicBezTo>
                    <a:cubicBezTo>
                      <a:pt x="572" y="83"/>
                      <a:pt x="543" y="83"/>
                      <a:pt x="543" y="54"/>
                    </a:cubicBezTo>
                    <a:cubicBezTo>
                      <a:pt x="517" y="16"/>
                      <a:pt x="480" y="0"/>
                      <a:pt x="44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1214418" y="5779781"/>
                <a:ext cx="17288" cy="2852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30" extrusionOk="0">
                    <a:moveTo>
                      <a:pt x="263" y="1"/>
                    </a:moveTo>
                    <a:cubicBezTo>
                      <a:pt x="123" y="1"/>
                      <a:pt x="0" y="423"/>
                      <a:pt x="46" y="562"/>
                    </a:cubicBezTo>
                    <a:cubicBezTo>
                      <a:pt x="46" y="619"/>
                      <a:pt x="75" y="676"/>
                      <a:pt x="104" y="733"/>
                    </a:cubicBezTo>
                    <a:cubicBezTo>
                      <a:pt x="144" y="800"/>
                      <a:pt x="191" y="829"/>
                      <a:pt x="238" y="829"/>
                    </a:cubicBezTo>
                    <a:cubicBezTo>
                      <a:pt x="291" y="829"/>
                      <a:pt x="344" y="793"/>
                      <a:pt x="389" y="733"/>
                    </a:cubicBezTo>
                    <a:cubicBezTo>
                      <a:pt x="503" y="619"/>
                      <a:pt x="503" y="419"/>
                      <a:pt x="446" y="219"/>
                    </a:cubicBezTo>
                    <a:cubicBezTo>
                      <a:pt x="417" y="162"/>
                      <a:pt x="389" y="134"/>
                      <a:pt x="360" y="77"/>
                    </a:cubicBezTo>
                    <a:cubicBezTo>
                      <a:pt x="328" y="23"/>
                      <a:pt x="295" y="1"/>
                      <a:pt x="2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1148530" y="5794457"/>
                <a:ext cx="24953" cy="3375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82" extrusionOk="0">
                    <a:moveTo>
                      <a:pt x="423" y="1"/>
                    </a:moveTo>
                    <a:cubicBezTo>
                      <a:pt x="397" y="1"/>
                      <a:pt x="368" y="7"/>
                      <a:pt x="337" y="21"/>
                    </a:cubicBezTo>
                    <a:cubicBezTo>
                      <a:pt x="48" y="126"/>
                      <a:pt x="1" y="982"/>
                      <a:pt x="286" y="982"/>
                    </a:cubicBezTo>
                    <a:cubicBezTo>
                      <a:pt x="310" y="982"/>
                      <a:pt x="336" y="976"/>
                      <a:pt x="366" y="962"/>
                    </a:cubicBezTo>
                    <a:cubicBezTo>
                      <a:pt x="655" y="857"/>
                      <a:pt x="726" y="1"/>
                      <a:pt x="4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1098314" y="5886949"/>
                <a:ext cx="22581" cy="30899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99" extrusionOk="0">
                    <a:moveTo>
                      <a:pt x="344" y="0"/>
                    </a:moveTo>
                    <a:cubicBezTo>
                      <a:pt x="306" y="0"/>
                      <a:pt x="267" y="14"/>
                      <a:pt x="229" y="40"/>
                    </a:cubicBezTo>
                    <a:cubicBezTo>
                      <a:pt x="229" y="69"/>
                      <a:pt x="200" y="69"/>
                      <a:pt x="200" y="97"/>
                    </a:cubicBezTo>
                    <a:cubicBezTo>
                      <a:pt x="58" y="183"/>
                      <a:pt x="1" y="383"/>
                      <a:pt x="29" y="582"/>
                    </a:cubicBezTo>
                    <a:cubicBezTo>
                      <a:pt x="29" y="690"/>
                      <a:pt x="80" y="899"/>
                      <a:pt x="205" y="899"/>
                    </a:cubicBezTo>
                    <a:cubicBezTo>
                      <a:pt x="213" y="899"/>
                      <a:pt x="221" y="898"/>
                      <a:pt x="229" y="896"/>
                    </a:cubicBezTo>
                    <a:cubicBezTo>
                      <a:pt x="400" y="896"/>
                      <a:pt x="457" y="810"/>
                      <a:pt x="543" y="639"/>
                    </a:cubicBezTo>
                    <a:cubicBezTo>
                      <a:pt x="600" y="525"/>
                      <a:pt x="657" y="183"/>
                      <a:pt x="514" y="69"/>
                    </a:cubicBezTo>
                    <a:lnTo>
                      <a:pt x="486" y="69"/>
                    </a:lnTo>
                    <a:cubicBezTo>
                      <a:pt x="439" y="22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1217959" y="5908156"/>
                <a:ext cx="17701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515" h="711" extrusionOk="0">
                    <a:moveTo>
                      <a:pt x="317" y="0"/>
                    </a:moveTo>
                    <a:cubicBezTo>
                      <a:pt x="232" y="0"/>
                      <a:pt x="133" y="71"/>
                      <a:pt x="58" y="222"/>
                    </a:cubicBezTo>
                    <a:cubicBezTo>
                      <a:pt x="29" y="308"/>
                      <a:pt x="1" y="507"/>
                      <a:pt x="86" y="593"/>
                    </a:cubicBezTo>
                    <a:lnTo>
                      <a:pt x="143" y="650"/>
                    </a:lnTo>
                    <a:cubicBezTo>
                      <a:pt x="180" y="693"/>
                      <a:pt x="217" y="711"/>
                      <a:pt x="252" y="711"/>
                    </a:cubicBezTo>
                    <a:cubicBezTo>
                      <a:pt x="380" y="711"/>
                      <a:pt x="486" y="471"/>
                      <a:pt x="486" y="336"/>
                    </a:cubicBezTo>
                    <a:cubicBezTo>
                      <a:pt x="486" y="279"/>
                      <a:pt x="514" y="222"/>
                      <a:pt x="486" y="165"/>
                    </a:cubicBezTo>
                    <a:cubicBezTo>
                      <a:pt x="459" y="57"/>
                      <a:pt x="394" y="0"/>
                      <a:pt x="31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1285635" y="5832127"/>
                <a:ext cx="21584" cy="3131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911" extrusionOk="0">
                    <a:moveTo>
                      <a:pt x="345" y="1"/>
                    </a:moveTo>
                    <a:cubicBezTo>
                      <a:pt x="282" y="1"/>
                      <a:pt x="218" y="48"/>
                      <a:pt x="171" y="94"/>
                    </a:cubicBezTo>
                    <a:cubicBezTo>
                      <a:pt x="57" y="209"/>
                      <a:pt x="0" y="380"/>
                      <a:pt x="0" y="579"/>
                    </a:cubicBezTo>
                    <a:cubicBezTo>
                      <a:pt x="0" y="702"/>
                      <a:pt x="85" y="910"/>
                      <a:pt x="200" y="910"/>
                    </a:cubicBezTo>
                    <a:cubicBezTo>
                      <a:pt x="218" y="910"/>
                      <a:pt x="237" y="905"/>
                      <a:pt x="257" y="893"/>
                    </a:cubicBezTo>
                    <a:cubicBezTo>
                      <a:pt x="485" y="751"/>
                      <a:pt x="628" y="437"/>
                      <a:pt x="485" y="123"/>
                    </a:cubicBezTo>
                    <a:cubicBezTo>
                      <a:pt x="447" y="33"/>
                      <a:pt x="396" y="1"/>
                      <a:pt x="3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1356335" y="5768645"/>
                <a:ext cx="19316" cy="25228"/>
              </a:xfrm>
              <a:custGeom>
                <a:avLst/>
                <a:gdLst/>
                <a:ahLst/>
                <a:cxnLst/>
                <a:rect l="l" t="t" r="r" b="b"/>
                <a:pathLst>
                  <a:path w="562" h="734" extrusionOk="0">
                    <a:moveTo>
                      <a:pt x="329" y="0"/>
                    </a:moveTo>
                    <a:cubicBezTo>
                      <a:pt x="324" y="0"/>
                      <a:pt x="318" y="1"/>
                      <a:pt x="311" y="1"/>
                    </a:cubicBezTo>
                    <a:cubicBezTo>
                      <a:pt x="140" y="1"/>
                      <a:pt x="55" y="115"/>
                      <a:pt x="26" y="287"/>
                    </a:cubicBezTo>
                    <a:cubicBezTo>
                      <a:pt x="1" y="387"/>
                      <a:pt x="20" y="734"/>
                      <a:pt x="163" y="734"/>
                    </a:cubicBezTo>
                    <a:cubicBezTo>
                      <a:pt x="182" y="734"/>
                      <a:pt x="203" y="728"/>
                      <a:pt x="226" y="715"/>
                    </a:cubicBezTo>
                    <a:cubicBezTo>
                      <a:pt x="254" y="686"/>
                      <a:pt x="311" y="657"/>
                      <a:pt x="340" y="629"/>
                    </a:cubicBezTo>
                    <a:cubicBezTo>
                      <a:pt x="423" y="545"/>
                      <a:pt x="561" y="0"/>
                      <a:pt x="32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1092574" y="5826044"/>
                <a:ext cx="15398" cy="2141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23" extrusionOk="0">
                    <a:moveTo>
                      <a:pt x="254" y="1"/>
                    </a:moveTo>
                    <a:cubicBezTo>
                      <a:pt x="237" y="1"/>
                      <a:pt x="217" y="5"/>
                      <a:pt x="196" y="15"/>
                    </a:cubicBezTo>
                    <a:cubicBezTo>
                      <a:pt x="36" y="95"/>
                      <a:pt x="1" y="622"/>
                      <a:pt x="206" y="622"/>
                    </a:cubicBezTo>
                    <a:cubicBezTo>
                      <a:pt x="220" y="622"/>
                      <a:pt x="236" y="619"/>
                      <a:pt x="253" y="614"/>
                    </a:cubicBezTo>
                    <a:cubicBezTo>
                      <a:pt x="410" y="535"/>
                      <a:pt x="447" y="1"/>
                      <a:pt x="25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1038509" y="5968717"/>
                <a:ext cx="21584" cy="32377"/>
              </a:xfrm>
              <a:custGeom>
                <a:avLst/>
                <a:gdLst/>
                <a:ahLst/>
                <a:cxnLst/>
                <a:rect l="l" t="t" r="r" b="b"/>
                <a:pathLst>
                  <a:path w="628" h="942" extrusionOk="0">
                    <a:moveTo>
                      <a:pt x="400" y="1"/>
                    </a:moveTo>
                    <a:cubicBezTo>
                      <a:pt x="257" y="1"/>
                      <a:pt x="143" y="143"/>
                      <a:pt x="114" y="258"/>
                    </a:cubicBezTo>
                    <a:cubicBezTo>
                      <a:pt x="29" y="429"/>
                      <a:pt x="0" y="628"/>
                      <a:pt x="86" y="800"/>
                    </a:cubicBezTo>
                    <a:cubicBezTo>
                      <a:pt x="136" y="900"/>
                      <a:pt x="196" y="941"/>
                      <a:pt x="254" y="941"/>
                    </a:cubicBezTo>
                    <a:cubicBezTo>
                      <a:pt x="295" y="941"/>
                      <a:pt x="336" y="921"/>
                      <a:pt x="371" y="885"/>
                    </a:cubicBezTo>
                    <a:cubicBezTo>
                      <a:pt x="485" y="828"/>
                      <a:pt x="542" y="686"/>
                      <a:pt x="571" y="571"/>
                    </a:cubicBezTo>
                    <a:cubicBezTo>
                      <a:pt x="628" y="429"/>
                      <a:pt x="628" y="29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1095530" y="5733071"/>
                <a:ext cx="14435" cy="2024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89" extrusionOk="0">
                    <a:moveTo>
                      <a:pt x="240" y="0"/>
                    </a:moveTo>
                    <a:cubicBezTo>
                      <a:pt x="226" y="0"/>
                      <a:pt x="212" y="3"/>
                      <a:pt x="196" y="9"/>
                    </a:cubicBezTo>
                    <a:cubicBezTo>
                      <a:pt x="36" y="89"/>
                      <a:pt x="1" y="588"/>
                      <a:pt x="180" y="588"/>
                    </a:cubicBezTo>
                    <a:cubicBezTo>
                      <a:pt x="194" y="588"/>
                      <a:pt x="208" y="586"/>
                      <a:pt x="224" y="580"/>
                    </a:cubicBezTo>
                    <a:cubicBezTo>
                      <a:pt x="384" y="500"/>
                      <a:pt x="419" y="0"/>
                      <a:pt x="2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9"/>
              <p:cNvSpPr/>
              <p:nvPr/>
            </p:nvSpPr>
            <p:spPr>
              <a:xfrm>
                <a:off x="298095" y="5502306"/>
                <a:ext cx="17666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0" extrusionOk="0">
                    <a:moveTo>
                      <a:pt x="234" y="0"/>
                    </a:moveTo>
                    <a:cubicBezTo>
                      <a:pt x="147" y="0"/>
                      <a:pt x="102" y="77"/>
                      <a:pt x="57" y="189"/>
                    </a:cubicBezTo>
                    <a:cubicBezTo>
                      <a:pt x="29" y="189"/>
                      <a:pt x="29" y="189"/>
                      <a:pt x="29" y="218"/>
                    </a:cubicBezTo>
                    <a:cubicBezTo>
                      <a:pt x="0" y="303"/>
                      <a:pt x="0" y="417"/>
                      <a:pt x="0" y="475"/>
                    </a:cubicBezTo>
                    <a:cubicBezTo>
                      <a:pt x="0" y="532"/>
                      <a:pt x="0" y="589"/>
                      <a:pt x="29" y="646"/>
                    </a:cubicBezTo>
                    <a:cubicBezTo>
                      <a:pt x="57" y="731"/>
                      <a:pt x="114" y="760"/>
                      <a:pt x="171" y="760"/>
                    </a:cubicBezTo>
                    <a:cubicBezTo>
                      <a:pt x="257" y="760"/>
                      <a:pt x="314" y="731"/>
                      <a:pt x="286" y="617"/>
                    </a:cubicBezTo>
                    <a:cubicBezTo>
                      <a:pt x="343" y="560"/>
                      <a:pt x="371" y="475"/>
                      <a:pt x="400" y="417"/>
                    </a:cubicBezTo>
                    <a:lnTo>
                      <a:pt x="400" y="417"/>
                    </a:lnTo>
                    <a:cubicBezTo>
                      <a:pt x="400" y="475"/>
                      <a:pt x="371" y="560"/>
                      <a:pt x="371" y="617"/>
                    </a:cubicBezTo>
                    <a:cubicBezTo>
                      <a:pt x="428" y="475"/>
                      <a:pt x="514" y="132"/>
                      <a:pt x="314" y="18"/>
                    </a:cubicBezTo>
                    <a:cubicBezTo>
                      <a:pt x="284" y="6"/>
                      <a:pt x="257" y="0"/>
                      <a:pt x="23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9"/>
              <p:cNvSpPr/>
              <p:nvPr/>
            </p:nvSpPr>
            <p:spPr>
              <a:xfrm>
                <a:off x="315830" y="5469929"/>
                <a:ext cx="21103" cy="23303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78" extrusionOk="0">
                    <a:moveTo>
                      <a:pt x="489" y="1"/>
                    </a:moveTo>
                    <a:cubicBezTo>
                      <a:pt x="307" y="1"/>
                      <a:pt x="1" y="572"/>
                      <a:pt x="369" y="675"/>
                    </a:cubicBezTo>
                    <a:lnTo>
                      <a:pt x="454" y="675"/>
                    </a:lnTo>
                    <a:cubicBezTo>
                      <a:pt x="461" y="677"/>
                      <a:pt x="467" y="678"/>
                      <a:pt x="473" y="678"/>
                    </a:cubicBezTo>
                    <a:cubicBezTo>
                      <a:pt x="548" y="678"/>
                      <a:pt x="597" y="526"/>
                      <a:pt x="597" y="446"/>
                    </a:cubicBezTo>
                    <a:cubicBezTo>
                      <a:pt x="597" y="418"/>
                      <a:pt x="597" y="361"/>
                      <a:pt x="597" y="332"/>
                    </a:cubicBezTo>
                    <a:cubicBezTo>
                      <a:pt x="613" y="90"/>
                      <a:pt x="561" y="1"/>
                      <a:pt x="48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9"/>
              <p:cNvSpPr/>
              <p:nvPr/>
            </p:nvSpPr>
            <p:spPr>
              <a:xfrm>
                <a:off x="481463" y="4857030"/>
                <a:ext cx="20622" cy="3330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69" extrusionOk="0">
                    <a:moveTo>
                      <a:pt x="363" y="1"/>
                    </a:moveTo>
                    <a:cubicBezTo>
                      <a:pt x="339" y="1"/>
                      <a:pt x="313" y="6"/>
                      <a:pt x="286" y="18"/>
                    </a:cubicBezTo>
                    <a:lnTo>
                      <a:pt x="258" y="46"/>
                    </a:lnTo>
                    <a:cubicBezTo>
                      <a:pt x="86" y="103"/>
                      <a:pt x="1" y="389"/>
                      <a:pt x="29" y="617"/>
                    </a:cubicBezTo>
                    <a:cubicBezTo>
                      <a:pt x="29" y="770"/>
                      <a:pt x="120" y="968"/>
                      <a:pt x="262" y="968"/>
                    </a:cubicBezTo>
                    <a:cubicBezTo>
                      <a:pt x="279" y="968"/>
                      <a:pt x="296" y="966"/>
                      <a:pt x="315" y="959"/>
                    </a:cubicBezTo>
                    <a:lnTo>
                      <a:pt x="343" y="931"/>
                    </a:lnTo>
                    <a:cubicBezTo>
                      <a:pt x="514" y="845"/>
                      <a:pt x="600" y="589"/>
                      <a:pt x="600" y="360"/>
                    </a:cubicBezTo>
                    <a:cubicBezTo>
                      <a:pt x="600" y="212"/>
                      <a:pt x="515" y="1"/>
                      <a:pt x="3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9"/>
              <p:cNvSpPr/>
              <p:nvPr/>
            </p:nvSpPr>
            <p:spPr>
              <a:xfrm>
                <a:off x="528551" y="4896522"/>
                <a:ext cx="19557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569" h="760" extrusionOk="0">
                    <a:moveTo>
                      <a:pt x="325" y="1"/>
                    </a:moveTo>
                    <a:cubicBezTo>
                      <a:pt x="244" y="1"/>
                      <a:pt x="181" y="77"/>
                      <a:pt x="143" y="153"/>
                    </a:cubicBezTo>
                    <a:cubicBezTo>
                      <a:pt x="86" y="267"/>
                      <a:pt x="0" y="609"/>
                      <a:pt x="172" y="666"/>
                    </a:cubicBezTo>
                    <a:cubicBezTo>
                      <a:pt x="200" y="695"/>
                      <a:pt x="229" y="723"/>
                      <a:pt x="257" y="752"/>
                    </a:cubicBezTo>
                    <a:cubicBezTo>
                      <a:pt x="275" y="757"/>
                      <a:pt x="292" y="759"/>
                      <a:pt x="308" y="759"/>
                    </a:cubicBezTo>
                    <a:cubicBezTo>
                      <a:pt x="476" y="759"/>
                      <a:pt x="568" y="506"/>
                      <a:pt x="542" y="324"/>
                    </a:cubicBezTo>
                    <a:cubicBezTo>
                      <a:pt x="514" y="238"/>
                      <a:pt x="514" y="124"/>
                      <a:pt x="457" y="67"/>
                    </a:cubicBezTo>
                    <a:cubicBezTo>
                      <a:pt x="409" y="20"/>
                      <a:pt x="365" y="1"/>
                      <a:pt x="32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9"/>
              <p:cNvSpPr/>
              <p:nvPr/>
            </p:nvSpPr>
            <p:spPr>
              <a:xfrm>
                <a:off x="1036550" y="5004377"/>
                <a:ext cx="17666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49" extrusionOk="0">
                    <a:moveTo>
                      <a:pt x="286" y="1"/>
                    </a:moveTo>
                    <a:cubicBezTo>
                      <a:pt x="268" y="1"/>
                      <a:pt x="249" y="4"/>
                      <a:pt x="228" y="11"/>
                    </a:cubicBezTo>
                    <a:cubicBezTo>
                      <a:pt x="86" y="96"/>
                      <a:pt x="0" y="325"/>
                      <a:pt x="0" y="524"/>
                    </a:cubicBezTo>
                    <a:cubicBezTo>
                      <a:pt x="25" y="675"/>
                      <a:pt x="95" y="848"/>
                      <a:pt x="228" y="848"/>
                    </a:cubicBezTo>
                    <a:cubicBezTo>
                      <a:pt x="246" y="848"/>
                      <a:pt x="265" y="845"/>
                      <a:pt x="285" y="838"/>
                    </a:cubicBezTo>
                    <a:cubicBezTo>
                      <a:pt x="428" y="753"/>
                      <a:pt x="514" y="524"/>
                      <a:pt x="485" y="325"/>
                    </a:cubicBezTo>
                    <a:cubicBezTo>
                      <a:pt x="485" y="174"/>
                      <a:pt x="419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9"/>
              <p:cNvSpPr/>
              <p:nvPr/>
            </p:nvSpPr>
            <p:spPr>
              <a:xfrm>
                <a:off x="985544" y="4926356"/>
                <a:ext cx="18663" cy="26912"/>
              </a:xfrm>
              <a:custGeom>
                <a:avLst/>
                <a:gdLst/>
                <a:ahLst/>
                <a:cxnLst/>
                <a:rect l="l" t="t" r="r" b="b"/>
                <a:pathLst>
                  <a:path w="543" h="783" extrusionOk="0">
                    <a:moveTo>
                      <a:pt x="337" y="0"/>
                    </a:moveTo>
                    <a:cubicBezTo>
                      <a:pt x="255" y="0"/>
                      <a:pt x="174" y="76"/>
                      <a:pt x="143" y="169"/>
                    </a:cubicBezTo>
                    <a:cubicBezTo>
                      <a:pt x="57" y="312"/>
                      <a:pt x="0" y="597"/>
                      <a:pt x="143" y="740"/>
                    </a:cubicBezTo>
                    <a:cubicBezTo>
                      <a:pt x="172" y="768"/>
                      <a:pt x="200" y="783"/>
                      <a:pt x="229" y="783"/>
                    </a:cubicBezTo>
                    <a:cubicBezTo>
                      <a:pt x="257" y="783"/>
                      <a:pt x="286" y="768"/>
                      <a:pt x="314" y="740"/>
                    </a:cubicBezTo>
                    <a:cubicBezTo>
                      <a:pt x="485" y="711"/>
                      <a:pt x="542" y="369"/>
                      <a:pt x="514" y="198"/>
                    </a:cubicBezTo>
                    <a:cubicBezTo>
                      <a:pt x="475" y="54"/>
                      <a:pt x="406" y="0"/>
                      <a:pt x="33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9"/>
              <p:cNvSpPr/>
              <p:nvPr/>
            </p:nvSpPr>
            <p:spPr>
              <a:xfrm>
                <a:off x="981626" y="5023831"/>
                <a:ext cx="19625" cy="2677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79" extrusionOk="0">
                    <a:moveTo>
                      <a:pt x="359" y="0"/>
                    </a:moveTo>
                    <a:cubicBezTo>
                      <a:pt x="305" y="0"/>
                      <a:pt x="249" y="32"/>
                      <a:pt x="200" y="101"/>
                    </a:cubicBezTo>
                    <a:lnTo>
                      <a:pt x="171" y="129"/>
                    </a:lnTo>
                    <a:cubicBezTo>
                      <a:pt x="114" y="244"/>
                      <a:pt x="0" y="672"/>
                      <a:pt x="200" y="757"/>
                    </a:cubicBezTo>
                    <a:lnTo>
                      <a:pt x="229" y="757"/>
                    </a:lnTo>
                    <a:cubicBezTo>
                      <a:pt x="258" y="772"/>
                      <a:pt x="285" y="779"/>
                      <a:pt x="311" y="779"/>
                    </a:cubicBezTo>
                    <a:cubicBezTo>
                      <a:pt x="484" y="779"/>
                      <a:pt x="571" y="475"/>
                      <a:pt x="571" y="301"/>
                    </a:cubicBezTo>
                    <a:cubicBezTo>
                      <a:pt x="552" y="114"/>
                      <a:pt x="460" y="0"/>
                      <a:pt x="35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9"/>
              <p:cNvSpPr/>
              <p:nvPr/>
            </p:nvSpPr>
            <p:spPr>
              <a:xfrm>
                <a:off x="1005169" y="5317770"/>
                <a:ext cx="20622" cy="3021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79" extrusionOk="0">
                    <a:moveTo>
                      <a:pt x="357" y="0"/>
                    </a:moveTo>
                    <a:cubicBezTo>
                      <a:pt x="316" y="0"/>
                      <a:pt x="272" y="17"/>
                      <a:pt x="228" y="51"/>
                    </a:cubicBezTo>
                    <a:cubicBezTo>
                      <a:pt x="228" y="51"/>
                      <a:pt x="228" y="80"/>
                      <a:pt x="200" y="80"/>
                    </a:cubicBezTo>
                    <a:cubicBezTo>
                      <a:pt x="86" y="194"/>
                      <a:pt x="0" y="451"/>
                      <a:pt x="57" y="651"/>
                    </a:cubicBezTo>
                    <a:cubicBezTo>
                      <a:pt x="57" y="651"/>
                      <a:pt x="57" y="679"/>
                      <a:pt x="57" y="679"/>
                    </a:cubicBezTo>
                    <a:cubicBezTo>
                      <a:pt x="86" y="765"/>
                      <a:pt x="143" y="850"/>
                      <a:pt x="228" y="879"/>
                    </a:cubicBezTo>
                    <a:cubicBezTo>
                      <a:pt x="285" y="879"/>
                      <a:pt x="342" y="850"/>
                      <a:pt x="371" y="793"/>
                    </a:cubicBezTo>
                    <a:lnTo>
                      <a:pt x="399" y="793"/>
                    </a:lnTo>
                    <a:cubicBezTo>
                      <a:pt x="542" y="708"/>
                      <a:pt x="599" y="422"/>
                      <a:pt x="571" y="223"/>
                    </a:cubicBezTo>
                    <a:cubicBezTo>
                      <a:pt x="531" y="84"/>
                      <a:pt x="450" y="0"/>
                      <a:pt x="3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9"/>
              <p:cNvSpPr/>
              <p:nvPr/>
            </p:nvSpPr>
            <p:spPr>
              <a:xfrm>
                <a:off x="1041602" y="5379018"/>
                <a:ext cx="12579" cy="1831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33" extrusionOk="0">
                    <a:moveTo>
                      <a:pt x="209" y="0"/>
                    </a:moveTo>
                    <a:cubicBezTo>
                      <a:pt x="196" y="0"/>
                      <a:pt x="182" y="3"/>
                      <a:pt x="167" y="10"/>
                    </a:cubicBezTo>
                    <a:cubicBezTo>
                      <a:pt x="35" y="63"/>
                      <a:pt x="0" y="533"/>
                      <a:pt x="155" y="533"/>
                    </a:cubicBezTo>
                    <a:cubicBezTo>
                      <a:pt x="168" y="533"/>
                      <a:pt x="181" y="530"/>
                      <a:pt x="195" y="524"/>
                    </a:cubicBezTo>
                    <a:cubicBezTo>
                      <a:pt x="354" y="444"/>
                      <a:pt x="366" y="0"/>
                      <a:pt x="20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9"/>
              <p:cNvSpPr/>
              <p:nvPr/>
            </p:nvSpPr>
            <p:spPr>
              <a:xfrm>
                <a:off x="988672" y="5382937"/>
                <a:ext cx="13404" cy="1835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34" extrusionOk="0">
                    <a:moveTo>
                      <a:pt x="235" y="1"/>
                    </a:moveTo>
                    <a:cubicBezTo>
                      <a:pt x="223" y="1"/>
                      <a:pt x="209" y="4"/>
                      <a:pt x="195" y="10"/>
                    </a:cubicBezTo>
                    <a:cubicBezTo>
                      <a:pt x="37" y="89"/>
                      <a:pt x="0" y="533"/>
                      <a:pt x="175" y="533"/>
                    </a:cubicBezTo>
                    <a:cubicBezTo>
                      <a:pt x="190" y="533"/>
                      <a:pt x="206" y="530"/>
                      <a:pt x="223" y="524"/>
                    </a:cubicBezTo>
                    <a:cubicBezTo>
                      <a:pt x="355" y="471"/>
                      <a:pt x="390" y="1"/>
                      <a:pt x="2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9"/>
              <p:cNvSpPr/>
              <p:nvPr/>
            </p:nvSpPr>
            <p:spPr>
              <a:xfrm>
                <a:off x="986506" y="5474431"/>
                <a:ext cx="18491" cy="23028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70" extrusionOk="0">
                    <a:moveTo>
                      <a:pt x="305" y="0"/>
                    </a:moveTo>
                    <a:cubicBezTo>
                      <a:pt x="299" y="0"/>
                      <a:pt x="293" y="1"/>
                      <a:pt x="286" y="2"/>
                    </a:cubicBezTo>
                    <a:cubicBezTo>
                      <a:pt x="258" y="2"/>
                      <a:pt x="201" y="2"/>
                      <a:pt x="172" y="30"/>
                    </a:cubicBezTo>
                    <a:cubicBezTo>
                      <a:pt x="58" y="87"/>
                      <a:pt x="1" y="258"/>
                      <a:pt x="1" y="430"/>
                    </a:cubicBezTo>
                    <a:cubicBezTo>
                      <a:pt x="1" y="528"/>
                      <a:pt x="65" y="669"/>
                      <a:pt x="156" y="669"/>
                    </a:cubicBezTo>
                    <a:cubicBezTo>
                      <a:pt x="170" y="669"/>
                      <a:pt x="185" y="666"/>
                      <a:pt x="201" y="658"/>
                    </a:cubicBezTo>
                    <a:cubicBezTo>
                      <a:pt x="258" y="629"/>
                      <a:pt x="286" y="629"/>
                      <a:pt x="315" y="572"/>
                    </a:cubicBezTo>
                    <a:cubicBezTo>
                      <a:pt x="426" y="517"/>
                      <a:pt x="537" y="0"/>
                      <a:pt x="3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9"/>
              <p:cNvSpPr/>
              <p:nvPr/>
            </p:nvSpPr>
            <p:spPr>
              <a:xfrm>
                <a:off x="810184" y="5578093"/>
                <a:ext cx="12408" cy="17391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06" extrusionOk="0">
                    <a:moveTo>
                      <a:pt x="208" y="0"/>
                    </a:moveTo>
                    <a:cubicBezTo>
                      <a:pt x="196" y="0"/>
                      <a:pt x="182" y="3"/>
                      <a:pt x="166" y="10"/>
                    </a:cubicBezTo>
                    <a:cubicBezTo>
                      <a:pt x="35" y="89"/>
                      <a:pt x="0" y="505"/>
                      <a:pt x="151" y="505"/>
                    </a:cubicBezTo>
                    <a:cubicBezTo>
                      <a:pt x="164" y="505"/>
                      <a:pt x="179" y="502"/>
                      <a:pt x="195" y="495"/>
                    </a:cubicBezTo>
                    <a:cubicBezTo>
                      <a:pt x="327" y="442"/>
                      <a:pt x="361" y="0"/>
                      <a:pt x="2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9"/>
              <p:cNvSpPr/>
              <p:nvPr/>
            </p:nvSpPr>
            <p:spPr>
              <a:xfrm>
                <a:off x="927423" y="4382371"/>
                <a:ext cx="15810" cy="2082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606" extrusionOk="0">
                    <a:moveTo>
                      <a:pt x="204" y="1"/>
                    </a:moveTo>
                    <a:cubicBezTo>
                      <a:pt x="16" y="1"/>
                      <a:pt x="0" y="567"/>
                      <a:pt x="174" y="567"/>
                    </a:cubicBezTo>
                    <a:cubicBezTo>
                      <a:pt x="184" y="567"/>
                      <a:pt x="196" y="565"/>
                      <a:pt x="208" y="560"/>
                    </a:cubicBezTo>
                    <a:lnTo>
                      <a:pt x="236" y="560"/>
                    </a:lnTo>
                    <a:cubicBezTo>
                      <a:pt x="257" y="592"/>
                      <a:pt x="278" y="605"/>
                      <a:pt x="298" y="605"/>
                    </a:cubicBezTo>
                    <a:cubicBezTo>
                      <a:pt x="387" y="605"/>
                      <a:pt x="459" y="345"/>
                      <a:pt x="436" y="275"/>
                    </a:cubicBezTo>
                    <a:cubicBezTo>
                      <a:pt x="379" y="161"/>
                      <a:pt x="379" y="75"/>
                      <a:pt x="265" y="18"/>
                    </a:cubicBezTo>
                    <a:cubicBezTo>
                      <a:pt x="243" y="6"/>
                      <a:pt x="223" y="1"/>
                      <a:pt x="20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9"/>
              <p:cNvSpPr/>
              <p:nvPr/>
            </p:nvSpPr>
            <p:spPr>
              <a:xfrm>
                <a:off x="449120" y="4365220"/>
                <a:ext cx="24540" cy="3543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031" extrusionOk="0">
                    <a:moveTo>
                      <a:pt x="418" y="0"/>
                    </a:moveTo>
                    <a:cubicBezTo>
                      <a:pt x="346" y="0"/>
                      <a:pt x="270" y="38"/>
                      <a:pt x="200" y="118"/>
                    </a:cubicBezTo>
                    <a:cubicBezTo>
                      <a:pt x="143" y="203"/>
                      <a:pt x="114" y="289"/>
                      <a:pt x="86" y="403"/>
                    </a:cubicBezTo>
                    <a:cubicBezTo>
                      <a:pt x="0" y="631"/>
                      <a:pt x="114" y="1031"/>
                      <a:pt x="314" y="1031"/>
                    </a:cubicBezTo>
                    <a:lnTo>
                      <a:pt x="343" y="1031"/>
                    </a:lnTo>
                    <a:cubicBezTo>
                      <a:pt x="599" y="1002"/>
                      <a:pt x="714" y="660"/>
                      <a:pt x="685" y="375"/>
                    </a:cubicBezTo>
                    <a:cubicBezTo>
                      <a:pt x="666" y="133"/>
                      <a:pt x="551" y="0"/>
                      <a:pt x="41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9"/>
              <p:cNvSpPr/>
              <p:nvPr/>
            </p:nvSpPr>
            <p:spPr>
              <a:xfrm>
                <a:off x="508169" y="4408870"/>
                <a:ext cx="20038" cy="27702"/>
              </a:xfrm>
              <a:custGeom>
                <a:avLst/>
                <a:gdLst/>
                <a:ahLst/>
                <a:cxnLst/>
                <a:rect l="l" t="t" r="r" b="b"/>
                <a:pathLst>
                  <a:path w="583" h="806" extrusionOk="0">
                    <a:moveTo>
                      <a:pt x="327" y="1"/>
                    </a:moveTo>
                    <a:cubicBezTo>
                      <a:pt x="304" y="1"/>
                      <a:pt x="279" y="6"/>
                      <a:pt x="251" y="18"/>
                    </a:cubicBezTo>
                    <a:cubicBezTo>
                      <a:pt x="41" y="123"/>
                      <a:pt x="0" y="805"/>
                      <a:pt x="238" y="805"/>
                    </a:cubicBezTo>
                    <a:cubicBezTo>
                      <a:pt x="259" y="805"/>
                      <a:pt x="282" y="800"/>
                      <a:pt x="308" y="788"/>
                    </a:cubicBezTo>
                    <a:cubicBezTo>
                      <a:pt x="518" y="683"/>
                      <a:pt x="583" y="1"/>
                      <a:pt x="3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9"/>
              <p:cNvSpPr/>
              <p:nvPr/>
            </p:nvSpPr>
            <p:spPr>
              <a:xfrm>
                <a:off x="531507" y="4390757"/>
                <a:ext cx="7836" cy="11136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24" extrusionOk="0">
                    <a:moveTo>
                      <a:pt x="128" y="1"/>
                    </a:moveTo>
                    <a:cubicBezTo>
                      <a:pt x="124" y="1"/>
                      <a:pt x="119" y="1"/>
                      <a:pt x="114" y="3"/>
                    </a:cubicBezTo>
                    <a:cubicBezTo>
                      <a:pt x="9" y="55"/>
                      <a:pt x="1" y="323"/>
                      <a:pt x="88" y="323"/>
                    </a:cubicBezTo>
                    <a:cubicBezTo>
                      <a:pt x="96" y="323"/>
                      <a:pt x="105" y="321"/>
                      <a:pt x="114" y="316"/>
                    </a:cubicBezTo>
                    <a:cubicBezTo>
                      <a:pt x="223" y="289"/>
                      <a:pt x="228" y="1"/>
                      <a:pt x="1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9"/>
              <p:cNvSpPr/>
              <p:nvPr/>
            </p:nvSpPr>
            <p:spPr>
              <a:xfrm>
                <a:off x="1097352" y="4219419"/>
                <a:ext cx="702179" cy="589858"/>
              </a:xfrm>
              <a:custGeom>
                <a:avLst/>
                <a:gdLst/>
                <a:ahLst/>
                <a:cxnLst/>
                <a:rect l="l" t="t" r="r" b="b"/>
                <a:pathLst>
                  <a:path w="20430" h="17162" extrusionOk="0">
                    <a:moveTo>
                      <a:pt x="10623" y="1"/>
                    </a:moveTo>
                    <a:cubicBezTo>
                      <a:pt x="7585" y="1"/>
                      <a:pt x="4532" y="1118"/>
                      <a:pt x="2397" y="3219"/>
                    </a:cubicBezTo>
                    <a:cubicBezTo>
                      <a:pt x="827" y="4759"/>
                      <a:pt x="0" y="6814"/>
                      <a:pt x="29" y="8982"/>
                    </a:cubicBezTo>
                    <a:cubicBezTo>
                      <a:pt x="86" y="11721"/>
                      <a:pt x="1569" y="14232"/>
                      <a:pt x="3937" y="15716"/>
                    </a:cubicBezTo>
                    <a:cubicBezTo>
                      <a:pt x="5485" y="16683"/>
                      <a:pt x="7240" y="17162"/>
                      <a:pt x="9053" y="17162"/>
                    </a:cubicBezTo>
                    <a:cubicBezTo>
                      <a:pt x="10984" y="17162"/>
                      <a:pt x="12982" y="16619"/>
                      <a:pt x="14865" y="15544"/>
                    </a:cubicBezTo>
                    <a:cubicBezTo>
                      <a:pt x="18261" y="13633"/>
                      <a:pt x="20429" y="10437"/>
                      <a:pt x="20344" y="7441"/>
                    </a:cubicBezTo>
                    <a:cubicBezTo>
                      <a:pt x="20315" y="5672"/>
                      <a:pt x="19545" y="3190"/>
                      <a:pt x="16007" y="1307"/>
                    </a:cubicBezTo>
                    <a:cubicBezTo>
                      <a:pt x="14363" y="425"/>
                      <a:pt x="12496" y="1"/>
                      <a:pt x="1062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9"/>
              <p:cNvSpPr/>
              <p:nvPr/>
            </p:nvSpPr>
            <p:spPr>
              <a:xfrm>
                <a:off x="1057138" y="4180718"/>
                <a:ext cx="781608" cy="668256"/>
              </a:xfrm>
              <a:custGeom>
                <a:avLst/>
                <a:gdLst/>
                <a:ahLst/>
                <a:cxnLst/>
                <a:rect l="l" t="t" r="r" b="b"/>
                <a:pathLst>
                  <a:path w="22741" h="19443" extrusionOk="0">
                    <a:moveTo>
                      <a:pt x="11804" y="2267"/>
                    </a:moveTo>
                    <a:cubicBezTo>
                      <a:pt x="13496" y="2267"/>
                      <a:pt x="15175" y="2648"/>
                      <a:pt x="16634" y="3432"/>
                    </a:cubicBezTo>
                    <a:cubicBezTo>
                      <a:pt x="19259" y="4830"/>
                      <a:pt x="20344" y="6684"/>
                      <a:pt x="20372" y="8596"/>
                    </a:cubicBezTo>
                    <a:cubicBezTo>
                      <a:pt x="20460" y="12783"/>
                      <a:pt x="15374" y="17157"/>
                      <a:pt x="10202" y="17157"/>
                    </a:cubicBezTo>
                    <a:cubicBezTo>
                      <a:pt x="8677" y="17157"/>
                      <a:pt x="7145" y="16777"/>
                      <a:pt x="5735" y="15900"/>
                    </a:cubicBezTo>
                    <a:cubicBezTo>
                      <a:pt x="3567" y="14559"/>
                      <a:pt x="2397" y="12334"/>
                      <a:pt x="2340" y="10080"/>
                    </a:cubicBezTo>
                    <a:cubicBezTo>
                      <a:pt x="2311" y="8339"/>
                      <a:pt x="2968" y="6542"/>
                      <a:pt x="4366" y="5172"/>
                    </a:cubicBezTo>
                    <a:cubicBezTo>
                      <a:pt x="6289" y="3267"/>
                      <a:pt x="9063" y="2267"/>
                      <a:pt x="11804" y="2267"/>
                    </a:cubicBezTo>
                    <a:close/>
                    <a:moveTo>
                      <a:pt x="11811" y="1"/>
                    </a:moveTo>
                    <a:cubicBezTo>
                      <a:pt x="8472" y="1"/>
                      <a:pt x="5117" y="1232"/>
                      <a:pt x="2768" y="3546"/>
                    </a:cubicBezTo>
                    <a:cubicBezTo>
                      <a:pt x="970" y="5315"/>
                      <a:pt x="0" y="7654"/>
                      <a:pt x="57" y="10137"/>
                    </a:cubicBezTo>
                    <a:cubicBezTo>
                      <a:pt x="114" y="13247"/>
                      <a:pt x="1798" y="16128"/>
                      <a:pt x="4508" y="17812"/>
                    </a:cubicBezTo>
                    <a:cubicBezTo>
                      <a:pt x="6238" y="18900"/>
                      <a:pt x="8207" y="19442"/>
                      <a:pt x="10238" y="19442"/>
                    </a:cubicBezTo>
                    <a:cubicBezTo>
                      <a:pt x="12360" y="19442"/>
                      <a:pt x="14550" y="18850"/>
                      <a:pt x="16606" y="17669"/>
                    </a:cubicBezTo>
                    <a:cubicBezTo>
                      <a:pt x="20372" y="15529"/>
                      <a:pt x="22740" y="11963"/>
                      <a:pt x="22683" y="8539"/>
                    </a:cubicBezTo>
                    <a:cubicBezTo>
                      <a:pt x="22626" y="6855"/>
                      <a:pt x="21941" y="3688"/>
                      <a:pt x="17719" y="1434"/>
                    </a:cubicBezTo>
                    <a:cubicBezTo>
                      <a:pt x="15914" y="467"/>
                      <a:pt x="13866" y="1"/>
                      <a:pt x="11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9"/>
              <p:cNvSpPr/>
              <p:nvPr/>
            </p:nvSpPr>
            <p:spPr>
              <a:xfrm>
                <a:off x="1266009" y="4556527"/>
                <a:ext cx="79463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97" extrusionOk="0">
                    <a:moveTo>
                      <a:pt x="1344" y="1"/>
                    </a:moveTo>
                    <a:cubicBezTo>
                      <a:pt x="1086" y="1"/>
                      <a:pt x="825" y="67"/>
                      <a:pt x="628" y="173"/>
                    </a:cubicBezTo>
                    <a:cubicBezTo>
                      <a:pt x="314" y="315"/>
                      <a:pt x="1" y="715"/>
                      <a:pt x="372" y="1000"/>
                    </a:cubicBezTo>
                    <a:cubicBezTo>
                      <a:pt x="552" y="1139"/>
                      <a:pt x="785" y="1196"/>
                      <a:pt x="1021" y="1196"/>
                    </a:cubicBezTo>
                    <a:cubicBezTo>
                      <a:pt x="1270" y="1196"/>
                      <a:pt x="1522" y="1131"/>
                      <a:pt x="1713" y="1029"/>
                    </a:cubicBezTo>
                    <a:cubicBezTo>
                      <a:pt x="2026" y="857"/>
                      <a:pt x="2312" y="458"/>
                      <a:pt x="1969" y="173"/>
                    </a:cubicBezTo>
                    <a:cubicBezTo>
                      <a:pt x="1795" y="52"/>
                      <a:pt x="1571" y="1"/>
                      <a:pt x="13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9"/>
              <p:cNvSpPr/>
              <p:nvPr/>
            </p:nvSpPr>
            <p:spPr>
              <a:xfrm>
                <a:off x="1243462" y="4478574"/>
                <a:ext cx="57879" cy="29971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872" extrusionOk="0">
                    <a:moveTo>
                      <a:pt x="995" y="0"/>
                    </a:moveTo>
                    <a:cubicBezTo>
                      <a:pt x="807" y="0"/>
                      <a:pt x="611" y="52"/>
                      <a:pt x="457" y="130"/>
                    </a:cubicBezTo>
                    <a:cubicBezTo>
                      <a:pt x="229" y="244"/>
                      <a:pt x="0" y="529"/>
                      <a:pt x="286" y="729"/>
                    </a:cubicBezTo>
                    <a:cubicBezTo>
                      <a:pt x="414" y="829"/>
                      <a:pt x="585" y="871"/>
                      <a:pt x="760" y="871"/>
                    </a:cubicBezTo>
                    <a:cubicBezTo>
                      <a:pt x="935" y="871"/>
                      <a:pt x="1113" y="829"/>
                      <a:pt x="1256" y="757"/>
                    </a:cubicBezTo>
                    <a:cubicBezTo>
                      <a:pt x="1484" y="615"/>
                      <a:pt x="1684" y="329"/>
                      <a:pt x="1427" y="130"/>
                    </a:cubicBezTo>
                    <a:cubicBezTo>
                      <a:pt x="1309" y="38"/>
                      <a:pt x="1155" y="0"/>
                      <a:pt x="99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9"/>
              <p:cNvSpPr/>
              <p:nvPr/>
            </p:nvSpPr>
            <p:spPr>
              <a:xfrm>
                <a:off x="1308972" y="4445269"/>
                <a:ext cx="52208" cy="28218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1" extrusionOk="0">
                    <a:moveTo>
                      <a:pt x="768" y="0"/>
                    </a:moveTo>
                    <a:cubicBezTo>
                      <a:pt x="502" y="0"/>
                      <a:pt x="1" y="127"/>
                      <a:pt x="120" y="414"/>
                    </a:cubicBezTo>
                    <a:cubicBezTo>
                      <a:pt x="120" y="442"/>
                      <a:pt x="149" y="471"/>
                      <a:pt x="149" y="528"/>
                    </a:cubicBezTo>
                    <a:cubicBezTo>
                      <a:pt x="230" y="739"/>
                      <a:pt x="440" y="820"/>
                      <a:pt x="663" y="820"/>
                    </a:cubicBezTo>
                    <a:cubicBezTo>
                      <a:pt x="834" y="820"/>
                      <a:pt x="1012" y="773"/>
                      <a:pt x="1147" y="699"/>
                    </a:cubicBezTo>
                    <a:cubicBezTo>
                      <a:pt x="1518" y="499"/>
                      <a:pt x="1433" y="157"/>
                      <a:pt x="1062" y="71"/>
                    </a:cubicBezTo>
                    <a:cubicBezTo>
                      <a:pt x="1005" y="43"/>
                      <a:pt x="948" y="43"/>
                      <a:pt x="890" y="14"/>
                    </a:cubicBezTo>
                    <a:cubicBezTo>
                      <a:pt x="863" y="5"/>
                      <a:pt x="820" y="0"/>
                      <a:pt x="7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9"/>
              <p:cNvSpPr/>
              <p:nvPr/>
            </p:nvSpPr>
            <p:spPr>
              <a:xfrm>
                <a:off x="1359188" y="4512429"/>
                <a:ext cx="30246" cy="15501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51" extrusionOk="0">
                    <a:moveTo>
                      <a:pt x="314" y="1"/>
                    </a:moveTo>
                    <a:cubicBezTo>
                      <a:pt x="228" y="1"/>
                      <a:pt x="57" y="29"/>
                      <a:pt x="29" y="143"/>
                    </a:cubicBezTo>
                    <a:cubicBezTo>
                      <a:pt x="29" y="143"/>
                      <a:pt x="29" y="172"/>
                      <a:pt x="0" y="172"/>
                    </a:cubicBezTo>
                    <a:cubicBezTo>
                      <a:pt x="0" y="229"/>
                      <a:pt x="29" y="286"/>
                      <a:pt x="57" y="314"/>
                    </a:cubicBezTo>
                    <a:lnTo>
                      <a:pt x="114" y="371"/>
                    </a:lnTo>
                    <a:cubicBezTo>
                      <a:pt x="170" y="427"/>
                      <a:pt x="250" y="451"/>
                      <a:pt x="334" y="451"/>
                    </a:cubicBezTo>
                    <a:cubicBezTo>
                      <a:pt x="590" y="451"/>
                      <a:pt x="879" y="230"/>
                      <a:pt x="599" y="58"/>
                    </a:cubicBezTo>
                    <a:cubicBezTo>
                      <a:pt x="514" y="1"/>
                      <a:pt x="428" y="1"/>
                      <a:pt x="3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9"/>
              <p:cNvSpPr/>
              <p:nvPr/>
            </p:nvSpPr>
            <p:spPr>
              <a:xfrm>
                <a:off x="1553348" y="4466063"/>
                <a:ext cx="70630" cy="36226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054" extrusionOk="0">
                    <a:moveTo>
                      <a:pt x="1183" y="1"/>
                    </a:moveTo>
                    <a:cubicBezTo>
                      <a:pt x="958" y="1"/>
                      <a:pt x="726" y="60"/>
                      <a:pt x="543" y="151"/>
                    </a:cubicBezTo>
                    <a:cubicBezTo>
                      <a:pt x="257" y="294"/>
                      <a:pt x="1" y="636"/>
                      <a:pt x="314" y="893"/>
                    </a:cubicBezTo>
                    <a:cubicBezTo>
                      <a:pt x="480" y="1003"/>
                      <a:pt x="685" y="1054"/>
                      <a:pt x="892" y="1054"/>
                    </a:cubicBezTo>
                    <a:cubicBezTo>
                      <a:pt x="1113" y="1054"/>
                      <a:pt x="1336" y="996"/>
                      <a:pt x="1513" y="893"/>
                    </a:cubicBezTo>
                    <a:cubicBezTo>
                      <a:pt x="1798" y="750"/>
                      <a:pt x="2055" y="408"/>
                      <a:pt x="1712" y="151"/>
                    </a:cubicBezTo>
                    <a:cubicBezTo>
                      <a:pt x="1567" y="45"/>
                      <a:pt x="1378" y="1"/>
                      <a:pt x="118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2" name="Google Shape;832;p9"/>
          <p:cNvSpPr txBox="1">
            <a:spLocks noGrp="1"/>
          </p:cNvSpPr>
          <p:nvPr>
            <p:ph type="subTitle" idx="1"/>
          </p:nvPr>
        </p:nvSpPr>
        <p:spPr>
          <a:xfrm>
            <a:off x="774415" y="1693550"/>
            <a:ext cx="4045200" cy="22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ed Hat Tex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2100"/>
            </a:lvl9pPr>
          </a:lstStyle>
          <a:p>
            <a:endParaRPr/>
          </a:p>
        </p:txBody>
      </p:sp>
      <p:sp>
        <p:nvSpPr>
          <p:cNvPr id="833" name="Google Shape;833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"/>
          <p:cNvSpPr/>
          <p:nvPr/>
        </p:nvSpPr>
        <p:spPr>
          <a:xfrm rot="-145157">
            <a:off x="-601581" y="3823739"/>
            <a:ext cx="8614250" cy="1012121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"/>
          <p:cNvSpPr txBox="1">
            <a:spLocks noGrp="1"/>
          </p:cNvSpPr>
          <p:nvPr>
            <p:ph type="body" idx="1"/>
          </p:nvPr>
        </p:nvSpPr>
        <p:spPr>
          <a:xfrm>
            <a:off x="706150" y="4158075"/>
            <a:ext cx="59988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hj1DJObXv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p38"/>
          <p:cNvSpPr txBox="1">
            <a:spLocks noGrp="1"/>
          </p:cNvSpPr>
          <p:nvPr>
            <p:ph type="ctrTitle"/>
          </p:nvPr>
        </p:nvSpPr>
        <p:spPr>
          <a:xfrm>
            <a:off x="713100" y="0"/>
            <a:ext cx="77178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pass this test?</a:t>
            </a:r>
            <a:endParaRPr/>
          </a:p>
        </p:txBody>
      </p:sp>
      <p:sp>
        <p:nvSpPr>
          <p:cNvPr id="3421" name="Google Shape;3421;p38"/>
          <p:cNvSpPr txBox="1">
            <a:spLocks noGrp="1"/>
          </p:cNvSpPr>
          <p:nvPr>
            <p:ph type="subTitle" idx="1"/>
          </p:nvPr>
        </p:nvSpPr>
        <p:spPr>
          <a:xfrm>
            <a:off x="1417950" y="2857325"/>
            <a:ext cx="6308100" cy="4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2" name="Google Shape;3422;p38" descr="The sitting-rising test might measure some important factors for longevity — but it's not easy for everyone. Watch as Post employees put their fitness to the test. Read more: https://wapo.st/2HvWGe4. Subscribe to The Washington Post on YouTube: https://wapo.st/2QOdcqK&#10;&#10;Follow us:&#10;Twitter: https://twitter.com/washingtonpost&#10;Instagram: https://www.instagram.com/washingtonpost/&#10;Facebook: https://www.facebook.com/washingtonpost/" title="Researchers designed a fitness test to predict longevity. Could you pass it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100" y="1182300"/>
            <a:ext cx="7042126" cy="3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47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793" name="Google Shape;3793;p47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8"/>
          <p:cNvSpPr txBox="1">
            <a:spLocks noGrp="1"/>
          </p:cNvSpPr>
          <p:nvPr>
            <p:ph type="title"/>
          </p:nvPr>
        </p:nvSpPr>
        <p:spPr>
          <a:xfrm>
            <a:off x="383900" y="95375"/>
            <a:ext cx="8304600" cy="9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project aims to…</a:t>
            </a:r>
            <a:endParaRPr sz="4800"/>
          </a:p>
        </p:txBody>
      </p:sp>
      <p:sp>
        <p:nvSpPr>
          <p:cNvPr id="3799" name="Google Shape;3799;p48"/>
          <p:cNvSpPr txBox="1">
            <a:spLocks noGrp="1"/>
          </p:cNvSpPr>
          <p:nvPr>
            <p:ph type="subTitle" idx="4294967295"/>
          </p:nvPr>
        </p:nvSpPr>
        <p:spPr>
          <a:xfrm>
            <a:off x="383900" y="1036475"/>
            <a:ext cx="8409900" cy="34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Empower individuals to improve their health and fitness by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(i) learn how to do a correct squats independently;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(ii) assess their squat count;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(iii) improve their squat form.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49"/>
          <p:cNvSpPr txBox="1">
            <a:spLocks noGrp="1"/>
          </p:cNvSpPr>
          <p:nvPr>
            <p:ph type="title"/>
          </p:nvPr>
        </p:nvSpPr>
        <p:spPr>
          <a:xfrm>
            <a:off x="124250" y="2485575"/>
            <a:ext cx="901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COLLECTION/CLEANING </a:t>
            </a:r>
            <a:endParaRPr/>
          </a:p>
        </p:txBody>
      </p:sp>
      <p:sp>
        <p:nvSpPr>
          <p:cNvPr id="3806" name="Google Shape;3806;p49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1" name="Google Shape;3811;p50"/>
          <p:cNvSpPr/>
          <p:nvPr/>
        </p:nvSpPr>
        <p:spPr>
          <a:xfrm>
            <a:off x="4601916" y="2439477"/>
            <a:ext cx="160129" cy="153791"/>
          </a:xfrm>
          <a:custGeom>
            <a:avLst/>
            <a:gdLst/>
            <a:ahLst/>
            <a:cxnLst/>
            <a:rect l="l" t="t" r="r" b="b"/>
            <a:pathLst>
              <a:path w="5482" h="5265" extrusionOk="0">
                <a:moveTo>
                  <a:pt x="1543" y="1"/>
                </a:moveTo>
                <a:cubicBezTo>
                  <a:pt x="987" y="1"/>
                  <a:pt x="447" y="38"/>
                  <a:pt x="0" y="98"/>
                </a:cubicBezTo>
                <a:lnTo>
                  <a:pt x="5167" y="5265"/>
                </a:lnTo>
                <a:cubicBezTo>
                  <a:pt x="5482" y="3311"/>
                  <a:pt x="5198" y="1326"/>
                  <a:pt x="4568" y="696"/>
                </a:cubicBezTo>
                <a:cubicBezTo>
                  <a:pt x="4029" y="178"/>
                  <a:pt x="2751" y="1"/>
                  <a:pt x="1543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2" name="Google Shape;3812;p50"/>
          <p:cNvGrpSpPr/>
          <p:nvPr/>
        </p:nvGrpSpPr>
        <p:grpSpPr>
          <a:xfrm>
            <a:off x="6500787" y="2438062"/>
            <a:ext cx="371785" cy="369974"/>
            <a:chOff x="6500787" y="2438062"/>
            <a:chExt cx="371785" cy="369974"/>
          </a:xfrm>
        </p:grpSpPr>
        <p:sp>
          <p:nvSpPr>
            <p:cNvPr id="3813" name="Google Shape;3813;p50"/>
            <p:cNvSpPr/>
            <p:nvPr/>
          </p:nvSpPr>
          <p:spPr>
            <a:xfrm>
              <a:off x="6502627" y="2639085"/>
              <a:ext cx="115058" cy="106383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0"/>
            <p:cNvSpPr/>
            <p:nvPr/>
          </p:nvSpPr>
          <p:spPr>
            <a:xfrm>
              <a:off x="6500787" y="2500659"/>
              <a:ext cx="168425" cy="156449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0"/>
            <p:cNvSpPr/>
            <p:nvPr/>
          </p:nvSpPr>
          <p:spPr>
            <a:xfrm>
              <a:off x="6565195" y="2693912"/>
              <a:ext cx="90200" cy="110443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0"/>
            <p:cNvSpPr/>
            <p:nvPr/>
          </p:nvSpPr>
          <p:spPr>
            <a:xfrm>
              <a:off x="6705082" y="2588055"/>
              <a:ext cx="167490" cy="158318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0"/>
            <p:cNvSpPr/>
            <p:nvPr/>
          </p:nvSpPr>
          <p:spPr>
            <a:xfrm>
              <a:off x="6650781" y="2640516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0"/>
            <p:cNvSpPr/>
            <p:nvPr/>
          </p:nvSpPr>
          <p:spPr>
            <a:xfrm>
              <a:off x="6705082" y="2438997"/>
              <a:ext cx="104017" cy="114123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0"/>
            <p:cNvSpPr/>
            <p:nvPr/>
          </p:nvSpPr>
          <p:spPr>
            <a:xfrm>
              <a:off x="6565195" y="2438062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0"/>
            <p:cNvSpPr/>
            <p:nvPr/>
          </p:nvSpPr>
          <p:spPr>
            <a:xfrm>
              <a:off x="6757514" y="2500659"/>
              <a:ext cx="114153" cy="100891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1" name="Google Shape;3821;p50"/>
          <p:cNvSpPr txBox="1">
            <a:spLocks noGrp="1"/>
          </p:cNvSpPr>
          <p:nvPr>
            <p:ph type="subTitle" idx="1"/>
          </p:nvPr>
        </p:nvSpPr>
        <p:spPr>
          <a:xfrm>
            <a:off x="11375" y="885450"/>
            <a:ext cx="25482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Define Class for machine</a:t>
            </a:r>
            <a:endParaRPr/>
          </a:p>
        </p:txBody>
      </p:sp>
      <p:sp>
        <p:nvSpPr>
          <p:cNvPr id="3822" name="Google Shape;3822;p50"/>
          <p:cNvSpPr txBox="1">
            <a:spLocks noGrp="1"/>
          </p:cNvSpPr>
          <p:nvPr>
            <p:ph type="subTitle" idx="2"/>
          </p:nvPr>
        </p:nvSpPr>
        <p:spPr>
          <a:xfrm>
            <a:off x="4078500" y="1703275"/>
            <a:ext cx="9870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823" name="Google Shape;3823;p50"/>
          <p:cNvSpPr txBox="1">
            <a:spLocks noGrp="1"/>
          </p:cNvSpPr>
          <p:nvPr>
            <p:ph type="subTitle" idx="3"/>
          </p:nvPr>
        </p:nvSpPr>
        <p:spPr>
          <a:xfrm>
            <a:off x="6399300" y="881100"/>
            <a:ext cx="20403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to coordinates</a:t>
            </a:r>
            <a:endParaRPr/>
          </a:p>
        </p:txBody>
      </p:sp>
      <p:sp>
        <p:nvSpPr>
          <p:cNvPr id="3824" name="Google Shape;3824;p50"/>
          <p:cNvSpPr txBox="1">
            <a:spLocks noGrp="1"/>
          </p:cNvSpPr>
          <p:nvPr>
            <p:ph type="title"/>
          </p:nvPr>
        </p:nvSpPr>
        <p:spPr>
          <a:xfrm>
            <a:off x="1159213" y="-17775"/>
            <a:ext cx="5799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Data Collection</a:t>
            </a:r>
            <a:endParaRPr sz="4000"/>
          </a:p>
        </p:txBody>
      </p:sp>
      <p:sp>
        <p:nvSpPr>
          <p:cNvPr id="3825" name="Google Shape;3825;p50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50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50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50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50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50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50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50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50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50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50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0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50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50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0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50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50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50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50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50"/>
          <p:cNvSpPr txBox="1">
            <a:spLocks noGrp="1"/>
          </p:cNvSpPr>
          <p:nvPr>
            <p:ph type="subTitle" idx="6"/>
          </p:nvPr>
        </p:nvSpPr>
        <p:spPr>
          <a:xfrm>
            <a:off x="296687" y="1743375"/>
            <a:ext cx="1977600" cy="908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pic>
        <p:nvPicPr>
          <p:cNvPr id="3845" name="Google Shape;38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900" y="1466525"/>
            <a:ext cx="2184225" cy="165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900" y="3299850"/>
            <a:ext cx="2184226" cy="1643188"/>
          </a:xfrm>
          <a:prstGeom prst="rect">
            <a:avLst/>
          </a:prstGeom>
          <a:noFill/>
          <a:ln>
            <a:noFill/>
          </a:ln>
        </p:spPr>
      </p:pic>
      <p:sp>
        <p:nvSpPr>
          <p:cNvPr id="3847" name="Google Shape;3847;p50"/>
          <p:cNvSpPr txBox="1">
            <a:spLocks noGrp="1"/>
          </p:cNvSpPr>
          <p:nvPr>
            <p:ph type="subTitle" idx="6"/>
          </p:nvPr>
        </p:nvSpPr>
        <p:spPr>
          <a:xfrm>
            <a:off x="296687" y="3619625"/>
            <a:ext cx="1977600" cy="908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</a:t>
            </a:r>
            <a:endParaRPr/>
          </a:p>
        </p:txBody>
      </p:sp>
      <p:sp>
        <p:nvSpPr>
          <p:cNvPr id="3848" name="Google Shape;3848;p50"/>
          <p:cNvSpPr txBox="1">
            <a:spLocks noGrp="1"/>
          </p:cNvSpPr>
          <p:nvPr>
            <p:ph type="subTitle" idx="1"/>
          </p:nvPr>
        </p:nvSpPr>
        <p:spPr>
          <a:xfrm>
            <a:off x="2754575" y="885450"/>
            <a:ext cx="25482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Position for Camera</a:t>
            </a:r>
            <a:endParaRPr/>
          </a:p>
        </p:txBody>
      </p:sp>
      <p:pic>
        <p:nvPicPr>
          <p:cNvPr id="3849" name="Google Shape;38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788" y="1542725"/>
            <a:ext cx="2949325" cy="32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51"/>
          <p:cNvSpPr txBox="1">
            <a:spLocks noGrp="1"/>
          </p:cNvSpPr>
          <p:nvPr>
            <p:ph type="ctrTitle"/>
          </p:nvPr>
        </p:nvSpPr>
        <p:spPr>
          <a:xfrm>
            <a:off x="0" y="1790575"/>
            <a:ext cx="91440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Data Collection vs Data Cleaning</a:t>
            </a:r>
            <a:r>
              <a:rPr lang="en" sz="4000"/>
              <a:t> 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Trade-Off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52"/>
          <p:cNvSpPr txBox="1">
            <a:spLocks noGrp="1"/>
          </p:cNvSpPr>
          <p:nvPr>
            <p:ph type="title"/>
          </p:nvPr>
        </p:nvSpPr>
        <p:spPr>
          <a:xfrm>
            <a:off x="1129950" y="27141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3860" name="Google Shape;3860;p52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p53"/>
          <p:cNvSpPr txBox="1">
            <a:spLocks noGrp="1"/>
          </p:cNvSpPr>
          <p:nvPr>
            <p:ph type="subTitle" idx="1"/>
          </p:nvPr>
        </p:nvSpPr>
        <p:spPr>
          <a:xfrm>
            <a:off x="5191653" y="1776175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Joints detection points</a:t>
            </a:r>
            <a:endParaRPr sz="2000" b="1"/>
          </a:p>
        </p:txBody>
      </p:sp>
      <p:sp>
        <p:nvSpPr>
          <p:cNvPr id="3866" name="Google Shape;3866;p53"/>
          <p:cNvSpPr txBox="1">
            <a:spLocks noGrp="1"/>
          </p:cNvSpPr>
          <p:nvPr>
            <p:ph type="subTitle" idx="2"/>
          </p:nvPr>
        </p:nvSpPr>
        <p:spPr>
          <a:xfrm>
            <a:off x="5191650" y="3019525"/>
            <a:ext cx="3507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Data collection per points</a:t>
            </a:r>
            <a:endParaRPr sz="2000" b="1"/>
          </a:p>
        </p:txBody>
      </p:sp>
      <p:sp>
        <p:nvSpPr>
          <p:cNvPr id="3867" name="Google Shape;3867;p53"/>
          <p:cNvSpPr txBox="1">
            <a:spLocks noGrp="1"/>
          </p:cNvSpPr>
          <p:nvPr>
            <p:ph type="subTitle" idx="3"/>
          </p:nvPr>
        </p:nvSpPr>
        <p:spPr>
          <a:xfrm>
            <a:off x="5191654" y="4127150"/>
            <a:ext cx="3372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Columns of Coordinates Data &amp; Class</a:t>
            </a:r>
            <a:endParaRPr sz="2000" b="1"/>
          </a:p>
        </p:txBody>
      </p:sp>
      <p:sp>
        <p:nvSpPr>
          <p:cNvPr id="3868" name="Google Shape;3868;p53"/>
          <p:cNvSpPr txBox="1">
            <a:spLocks noGrp="1"/>
          </p:cNvSpPr>
          <p:nvPr>
            <p:ph type="title"/>
          </p:nvPr>
        </p:nvSpPr>
        <p:spPr>
          <a:xfrm>
            <a:off x="3782088" y="133900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</a:t>
            </a:r>
            <a:endParaRPr/>
          </a:p>
        </p:txBody>
      </p:sp>
      <p:sp>
        <p:nvSpPr>
          <p:cNvPr id="3869" name="Google Shape;3869;p53"/>
          <p:cNvSpPr txBox="1">
            <a:spLocks noGrp="1"/>
          </p:cNvSpPr>
          <p:nvPr>
            <p:ph type="title" idx="4"/>
          </p:nvPr>
        </p:nvSpPr>
        <p:spPr>
          <a:xfrm>
            <a:off x="3782100" y="2603600"/>
            <a:ext cx="1841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870" name="Google Shape;3870;p53"/>
          <p:cNvSpPr txBox="1">
            <a:spLocks noGrp="1"/>
          </p:cNvSpPr>
          <p:nvPr>
            <p:ph type="title" idx="5"/>
          </p:nvPr>
        </p:nvSpPr>
        <p:spPr>
          <a:xfrm>
            <a:off x="3782088" y="374360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133</a:t>
            </a:r>
            <a:endParaRPr/>
          </a:p>
        </p:txBody>
      </p:sp>
      <p:pic>
        <p:nvPicPr>
          <p:cNvPr id="3871" name="Google Shape;38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65" y="1398525"/>
            <a:ext cx="3036734" cy="35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2" name="Google Shape;3872;p53"/>
          <p:cNvSpPr txBox="1">
            <a:spLocks noGrp="1"/>
          </p:cNvSpPr>
          <p:nvPr>
            <p:ph type="title" idx="4294967295"/>
          </p:nvPr>
        </p:nvSpPr>
        <p:spPr>
          <a:xfrm>
            <a:off x="1638150" y="282600"/>
            <a:ext cx="58677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Pre-Trained 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Joints Detection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54"/>
          <p:cNvSpPr txBox="1">
            <a:spLocks noGrp="1"/>
          </p:cNvSpPr>
          <p:nvPr>
            <p:ph type="subTitle" idx="1"/>
          </p:nvPr>
        </p:nvSpPr>
        <p:spPr>
          <a:xfrm>
            <a:off x="4905003" y="1444600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Horizontal Coordinates</a:t>
            </a:r>
            <a:endParaRPr sz="2000" b="1"/>
          </a:p>
        </p:txBody>
      </p:sp>
      <p:sp>
        <p:nvSpPr>
          <p:cNvPr id="3878" name="Google Shape;3878;p54"/>
          <p:cNvSpPr txBox="1">
            <a:spLocks noGrp="1"/>
          </p:cNvSpPr>
          <p:nvPr>
            <p:ph type="title"/>
          </p:nvPr>
        </p:nvSpPr>
        <p:spPr>
          <a:xfrm>
            <a:off x="3782096" y="1339002"/>
            <a:ext cx="11229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X</a:t>
            </a:r>
            <a:endParaRPr sz="4000"/>
          </a:p>
        </p:txBody>
      </p:sp>
      <p:pic>
        <p:nvPicPr>
          <p:cNvPr id="3879" name="Google Shape;38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55" y="1308260"/>
            <a:ext cx="3036734" cy="35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0" name="Google Shape;3880;p54"/>
          <p:cNvSpPr txBox="1">
            <a:spLocks noGrp="1"/>
          </p:cNvSpPr>
          <p:nvPr>
            <p:ph type="title" idx="4294967295"/>
          </p:nvPr>
        </p:nvSpPr>
        <p:spPr>
          <a:xfrm>
            <a:off x="1638150" y="282600"/>
            <a:ext cx="58677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 Coordinates / Joints </a:t>
            </a:r>
            <a:endParaRPr/>
          </a:p>
        </p:txBody>
      </p:sp>
      <p:sp>
        <p:nvSpPr>
          <p:cNvPr id="3881" name="Google Shape;3881;p54"/>
          <p:cNvSpPr txBox="1">
            <a:spLocks noGrp="1"/>
          </p:cNvSpPr>
          <p:nvPr>
            <p:ph type="title"/>
          </p:nvPr>
        </p:nvSpPr>
        <p:spPr>
          <a:xfrm>
            <a:off x="3782096" y="2329602"/>
            <a:ext cx="11229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Y</a:t>
            </a:r>
            <a:endParaRPr sz="4000"/>
          </a:p>
        </p:txBody>
      </p:sp>
      <p:sp>
        <p:nvSpPr>
          <p:cNvPr id="3882" name="Google Shape;3882;p54"/>
          <p:cNvSpPr txBox="1">
            <a:spLocks noGrp="1"/>
          </p:cNvSpPr>
          <p:nvPr>
            <p:ph type="title"/>
          </p:nvPr>
        </p:nvSpPr>
        <p:spPr>
          <a:xfrm>
            <a:off x="3782096" y="3244002"/>
            <a:ext cx="11229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Z</a:t>
            </a:r>
            <a:endParaRPr sz="4000"/>
          </a:p>
        </p:txBody>
      </p:sp>
      <p:sp>
        <p:nvSpPr>
          <p:cNvPr id="3883" name="Google Shape;3883;p54"/>
          <p:cNvSpPr txBox="1">
            <a:spLocks noGrp="1"/>
          </p:cNvSpPr>
          <p:nvPr>
            <p:ph type="title"/>
          </p:nvPr>
        </p:nvSpPr>
        <p:spPr>
          <a:xfrm>
            <a:off x="3782096" y="4082202"/>
            <a:ext cx="11229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</a:t>
            </a:r>
            <a:endParaRPr sz="4000"/>
          </a:p>
        </p:txBody>
      </p:sp>
      <p:sp>
        <p:nvSpPr>
          <p:cNvPr id="3884" name="Google Shape;3884;p54"/>
          <p:cNvSpPr txBox="1">
            <a:spLocks noGrp="1"/>
          </p:cNvSpPr>
          <p:nvPr>
            <p:ph type="subTitle" idx="1"/>
          </p:nvPr>
        </p:nvSpPr>
        <p:spPr>
          <a:xfrm>
            <a:off x="4905003" y="2422550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Vertical Coordinates</a:t>
            </a:r>
            <a:endParaRPr sz="2000" b="1"/>
          </a:p>
        </p:txBody>
      </p:sp>
      <p:sp>
        <p:nvSpPr>
          <p:cNvPr id="3885" name="Google Shape;3885;p54"/>
          <p:cNvSpPr txBox="1">
            <a:spLocks noGrp="1"/>
          </p:cNvSpPr>
          <p:nvPr>
            <p:ph type="subTitle" idx="1"/>
          </p:nvPr>
        </p:nvSpPr>
        <p:spPr>
          <a:xfrm>
            <a:off x="4905003" y="3296788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VerCoordinates</a:t>
            </a:r>
            <a:endParaRPr sz="2000" b="1"/>
          </a:p>
        </p:txBody>
      </p:sp>
      <p:sp>
        <p:nvSpPr>
          <p:cNvPr id="3886" name="Google Shape;3886;p54"/>
          <p:cNvSpPr txBox="1">
            <a:spLocks noGrp="1"/>
          </p:cNvSpPr>
          <p:nvPr>
            <p:ph type="subTitle" idx="1"/>
          </p:nvPr>
        </p:nvSpPr>
        <p:spPr>
          <a:xfrm>
            <a:off x="4904999" y="4187800"/>
            <a:ext cx="39462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How well computer could see the coordinate</a:t>
            </a:r>
            <a:endParaRPr sz="20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55"/>
          <p:cNvSpPr txBox="1">
            <a:spLocks noGrp="1"/>
          </p:cNvSpPr>
          <p:nvPr>
            <p:ph type="subTitle" idx="1"/>
          </p:nvPr>
        </p:nvSpPr>
        <p:spPr>
          <a:xfrm>
            <a:off x="5801253" y="2995375"/>
            <a:ext cx="3249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Rest States</a:t>
            </a:r>
            <a:endParaRPr sz="2000" b="1"/>
          </a:p>
        </p:txBody>
      </p:sp>
      <p:sp>
        <p:nvSpPr>
          <p:cNvPr id="3892" name="Google Shape;3892;p55"/>
          <p:cNvSpPr txBox="1">
            <a:spLocks noGrp="1"/>
          </p:cNvSpPr>
          <p:nvPr>
            <p:ph type="subTitle" idx="2"/>
          </p:nvPr>
        </p:nvSpPr>
        <p:spPr>
          <a:xfrm>
            <a:off x="5801250" y="3933925"/>
            <a:ext cx="3507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Down States</a:t>
            </a:r>
            <a:endParaRPr sz="2000" b="1"/>
          </a:p>
        </p:txBody>
      </p:sp>
      <p:sp>
        <p:nvSpPr>
          <p:cNvPr id="3893" name="Google Shape;3893;p55"/>
          <p:cNvSpPr txBox="1">
            <a:spLocks noGrp="1"/>
          </p:cNvSpPr>
          <p:nvPr>
            <p:ph type="subTitle" idx="3"/>
          </p:nvPr>
        </p:nvSpPr>
        <p:spPr>
          <a:xfrm>
            <a:off x="6182251" y="1917350"/>
            <a:ext cx="28683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Rows of Coordinates</a:t>
            </a:r>
            <a:endParaRPr sz="2000" b="1"/>
          </a:p>
        </p:txBody>
      </p:sp>
      <p:sp>
        <p:nvSpPr>
          <p:cNvPr id="3894" name="Google Shape;3894;p55"/>
          <p:cNvSpPr txBox="1">
            <a:spLocks noGrp="1"/>
          </p:cNvSpPr>
          <p:nvPr>
            <p:ph type="title"/>
          </p:nvPr>
        </p:nvSpPr>
        <p:spPr>
          <a:xfrm>
            <a:off x="4391688" y="255820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895" name="Google Shape;3895;p55"/>
          <p:cNvSpPr txBox="1">
            <a:spLocks noGrp="1"/>
          </p:cNvSpPr>
          <p:nvPr>
            <p:ph type="title" idx="5"/>
          </p:nvPr>
        </p:nvSpPr>
        <p:spPr>
          <a:xfrm>
            <a:off x="4391703" y="1533800"/>
            <a:ext cx="1915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1600</a:t>
            </a:r>
            <a:endParaRPr/>
          </a:p>
        </p:txBody>
      </p:sp>
      <p:sp>
        <p:nvSpPr>
          <p:cNvPr id="3896" name="Google Shape;3896;p55"/>
          <p:cNvSpPr txBox="1">
            <a:spLocks noGrp="1"/>
          </p:cNvSpPr>
          <p:nvPr>
            <p:ph type="title" idx="4294967295"/>
          </p:nvPr>
        </p:nvSpPr>
        <p:spPr>
          <a:xfrm>
            <a:off x="1287125" y="282600"/>
            <a:ext cx="71538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8761D"/>
                </a:solidFill>
              </a:rPr>
              <a:t>Even Class</a:t>
            </a:r>
            <a:r>
              <a:rPr lang="en" sz="4000"/>
              <a:t> to Avoid </a:t>
            </a:r>
            <a:r>
              <a:rPr lang="en" sz="4000" b="1">
                <a:solidFill>
                  <a:srgbClr val="FF0000"/>
                </a:solidFill>
              </a:rPr>
              <a:t>Machine Bias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897" name="Google Shape;38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7400"/>
            <a:ext cx="4201030" cy="35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8" name="Google Shape;3898;p55"/>
          <p:cNvSpPr txBox="1">
            <a:spLocks noGrp="1"/>
          </p:cNvSpPr>
          <p:nvPr>
            <p:ph type="title"/>
          </p:nvPr>
        </p:nvSpPr>
        <p:spPr>
          <a:xfrm>
            <a:off x="4391688" y="3472603"/>
            <a:ext cx="157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56"/>
          <p:cNvSpPr txBox="1">
            <a:spLocks noGrp="1"/>
          </p:cNvSpPr>
          <p:nvPr>
            <p:ph type="title"/>
          </p:nvPr>
        </p:nvSpPr>
        <p:spPr>
          <a:xfrm>
            <a:off x="1782200" y="-21225"/>
            <a:ext cx="63891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Computer Vision - ‘Rest’ State</a:t>
            </a:r>
            <a:endParaRPr sz="4000"/>
          </a:p>
        </p:txBody>
      </p:sp>
      <p:sp>
        <p:nvSpPr>
          <p:cNvPr id="3904" name="Google Shape;3904;p56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56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56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56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56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56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56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56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56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56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56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56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56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56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56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56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56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56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56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3" name="Google Shape;39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75" y="1197600"/>
            <a:ext cx="2243701" cy="16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225" y="1197600"/>
            <a:ext cx="2243701" cy="168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275" y="1197600"/>
            <a:ext cx="2222206" cy="16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75" y="3035000"/>
            <a:ext cx="2243700" cy="169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Google Shape;392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0225" y="3035000"/>
            <a:ext cx="2243700" cy="171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8" name="Google Shape;392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5276" y="3044150"/>
            <a:ext cx="2222200" cy="167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9"/>
          <p:cNvGrpSpPr/>
          <p:nvPr/>
        </p:nvGrpSpPr>
        <p:grpSpPr>
          <a:xfrm>
            <a:off x="1966975" y="2188925"/>
            <a:ext cx="5153800" cy="868213"/>
            <a:chOff x="1966975" y="2188925"/>
            <a:chExt cx="5153800" cy="868213"/>
          </a:xfrm>
        </p:grpSpPr>
        <p:sp>
          <p:nvSpPr>
            <p:cNvPr id="3428" name="Google Shape;3428;p39"/>
            <p:cNvSpPr/>
            <p:nvPr/>
          </p:nvSpPr>
          <p:spPr>
            <a:xfrm>
              <a:off x="1966975" y="2188925"/>
              <a:ext cx="868200" cy="868200"/>
            </a:xfrm>
            <a:prstGeom prst="ellipse">
              <a:avLst/>
            </a:prstGeom>
            <a:solidFill>
              <a:srgbClr val="F9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9"/>
            <p:cNvSpPr/>
            <p:nvPr/>
          </p:nvSpPr>
          <p:spPr>
            <a:xfrm>
              <a:off x="4137900" y="2188938"/>
              <a:ext cx="868200" cy="868200"/>
            </a:xfrm>
            <a:prstGeom prst="ellipse">
              <a:avLst/>
            </a:prstGeom>
            <a:solidFill>
              <a:srgbClr val="F9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9"/>
            <p:cNvSpPr/>
            <p:nvPr/>
          </p:nvSpPr>
          <p:spPr>
            <a:xfrm>
              <a:off x="6252575" y="2188938"/>
              <a:ext cx="868200" cy="868200"/>
            </a:xfrm>
            <a:prstGeom prst="ellipse">
              <a:avLst/>
            </a:prstGeom>
            <a:solidFill>
              <a:srgbClr val="F9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1" name="Google Shape;3431;p39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2" name="Google Shape;3432;p39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3" name="Google Shape;3433;p39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4" name="Google Shape;3434;p39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5" name="Google Shape;3435;p39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6" name="Google Shape;3436;p39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37" name="Google Shape;3437;p39"/>
          <p:cNvSpPr/>
          <p:nvPr/>
        </p:nvSpPr>
        <p:spPr>
          <a:xfrm>
            <a:off x="4601916" y="2439477"/>
            <a:ext cx="160129" cy="153791"/>
          </a:xfrm>
          <a:custGeom>
            <a:avLst/>
            <a:gdLst/>
            <a:ahLst/>
            <a:cxnLst/>
            <a:rect l="l" t="t" r="r" b="b"/>
            <a:pathLst>
              <a:path w="5482" h="5265" extrusionOk="0">
                <a:moveTo>
                  <a:pt x="1543" y="1"/>
                </a:moveTo>
                <a:cubicBezTo>
                  <a:pt x="987" y="1"/>
                  <a:pt x="447" y="38"/>
                  <a:pt x="0" y="98"/>
                </a:cubicBezTo>
                <a:lnTo>
                  <a:pt x="5167" y="5265"/>
                </a:lnTo>
                <a:cubicBezTo>
                  <a:pt x="5482" y="3311"/>
                  <a:pt x="5198" y="1326"/>
                  <a:pt x="4568" y="696"/>
                </a:cubicBezTo>
                <a:cubicBezTo>
                  <a:pt x="4029" y="178"/>
                  <a:pt x="2751" y="1"/>
                  <a:pt x="1543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39"/>
          <p:cNvSpPr/>
          <p:nvPr/>
        </p:nvSpPr>
        <p:spPr>
          <a:xfrm>
            <a:off x="4381965" y="2653060"/>
            <a:ext cx="160158" cy="153528"/>
          </a:xfrm>
          <a:custGeom>
            <a:avLst/>
            <a:gdLst/>
            <a:ahLst/>
            <a:cxnLst/>
            <a:rect l="l" t="t" r="r" b="b"/>
            <a:pathLst>
              <a:path w="5483" h="5256" extrusionOk="0">
                <a:moveTo>
                  <a:pt x="316" y="0"/>
                </a:moveTo>
                <a:lnTo>
                  <a:pt x="316" y="0"/>
                </a:lnTo>
                <a:cubicBezTo>
                  <a:pt x="0" y="1922"/>
                  <a:pt x="253" y="3907"/>
                  <a:pt x="914" y="4569"/>
                </a:cubicBezTo>
                <a:cubicBezTo>
                  <a:pt x="1376" y="5031"/>
                  <a:pt x="2601" y="5256"/>
                  <a:pt x="3967" y="5256"/>
                </a:cubicBezTo>
                <a:cubicBezTo>
                  <a:pt x="4464" y="5256"/>
                  <a:pt x="4979" y="5226"/>
                  <a:pt x="5482" y="5167"/>
                </a:cubicBezTo>
                <a:lnTo>
                  <a:pt x="316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p39"/>
          <p:cNvSpPr/>
          <p:nvPr/>
        </p:nvSpPr>
        <p:spPr>
          <a:xfrm>
            <a:off x="2231786" y="2461294"/>
            <a:ext cx="338566" cy="330909"/>
          </a:xfrm>
          <a:custGeom>
            <a:avLst/>
            <a:gdLst/>
            <a:ahLst/>
            <a:cxnLst/>
            <a:rect l="l" t="t" r="r" b="b"/>
            <a:pathLst>
              <a:path w="19234" h="18799" extrusionOk="0">
                <a:moveTo>
                  <a:pt x="9617" y="5978"/>
                </a:moveTo>
                <a:cubicBezTo>
                  <a:pt x="9734" y="5978"/>
                  <a:pt x="9851" y="6014"/>
                  <a:pt x="9950" y="6087"/>
                </a:cubicBezTo>
                <a:lnTo>
                  <a:pt x="12464" y="7914"/>
                </a:lnTo>
                <a:cubicBezTo>
                  <a:pt x="12663" y="8059"/>
                  <a:pt x="12745" y="8312"/>
                  <a:pt x="12669" y="8547"/>
                </a:cubicBezTo>
                <a:lnTo>
                  <a:pt x="11709" y="11504"/>
                </a:lnTo>
                <a:cubicBezTo>
                  <a:pt x="11633" y="11736"/>
                  <a:pt x="11417" y="11892"/>
                  <a:pt x="11173" y="11892"/>
                </a:cubicBezTo>
                <a:lnTo>
                  <a:pt x="8062" y="11892"/>
                </a:lnTo>
                <a:cubicBezTo>
                  <a:pt x="7818" y="11892"/>
                  <a:pt x="7601" y="11736"/>
                  <a:pt x="7526" y="11504"/>
                </a:cubicBezTo>
                <a:lnTo>
                  <a:pt x="6565" y="8547"/>
                </a:lnTo>
                <a:cubicBezTo>
                  <a:pt x="6490" y="8312"/>
                  <a:pt x="6571" y="8059"/>
                  <a:pt x="6770" y="7914"/>
                </a:cubicBezTo>
                <a:lnTo>
                  <a:pt x="9285" y="6087"/>
                </a:lnTo>
                <a:cubicBezTo>
                  <a:pt x="9384" y="6014"/>
                  <a:pt x="9501" y="5978"/>
                  <a:pt x="9617" y="5978"/>
                </a:cubicBezTo>
                <a:close/>
                <a:moveTo>
                  <a:pt x="6785" y="1"/>
                </a:moveTo>
                <a:lnTo>
                  <a:pt x="6785" y="1"/>
                </a:lnTo>
                <a:cubicBezTo>
                  <a:pt x="5289" y="462"/>
                  <a:pt x="3928" y="1284"/>
                  <a:pt x="2822" y="2395"/>
                </a:cubicBezTo>
                <a:cubicBezTo>
                  <a:pt x="2431" y="2783"/>
                  <a:pt x="2076" y="3208"/>
                  <a:pt x="1756" y="3656"/>
                </a:cubicBezTo>
                <a:lnTo>
                  <a:pt x="3072" y="3834"/>
                </a:lnTo>
                <a:cubicBezTo>
                  <a:pt x="3289" y="3864"/>
                  <a:pt x="3467" y="4015"/>
                  <a:pt x="3533" y="4220"/>
                </a:cubicBezTo>
                <a:lnTo>
                  <a:pt x="4497" y="7177"/>
                </a:lnTo>
                <a:cubicBezTo>
                  <a:pt x="4572" y="7408"/>
                  <a:pt x="4488" y="7664"/>
                  <a:pt x="4289" y="7809"/>
                </a:cubicBezTo>
                <a:lnTo>
                  <a:pt x="1775" y="9637"/>
                </a:lnTo>
                <a:cubicBezTo>
                  <a:pt x="1677" y="9708"/>
                  <a:pt x="1560" y="9743"/>
                  <a:pt x="1444" y="9743"/>
                </a:cubicBezTo>
                <a:cubicBezTo>
                  <a:pt x="1351" y="9743"/>
                  <a:pt x="1259" y="9721"/>
                  <a:pt x="1175" y="9676"/>
                </a:cubicBezTo>
                <a:lnTo>
                  <a:pt x="7" y="9047"/>
                </a:lnTo>
                <a:cubicBezTo>
                  <a:pt x="7" y="9092"/>
                  <a:pt x="7" y="9140"/>
                  <a:pt x="7" y="9188"/>
                </a:cubicBezTo>
                <a:cubicBezTo>
                  <a:pt x="1" y="11269"/>
                  <a:pt x="675" y="13292"/>
                  <a:pt x="1925" y="14955"/>
                </a:cubicBezTo>
                <a:lnTo>
                  <a:pt x="2500" y="13756"/>
                </a:lnTo>
                <a:cubicBezTo>
                  <a:pt x="2594" y="13560"/>
                  <a:pt x="2792" y="13437"/>
                  <a:pt x="3009" y="13437"/>
                </a:cubicBezTo>
                <a:lnTo>
                  <a:pt x="6120" y="13437"/>
                </a:lnTo>
                <a:cubicBezTo>
                  <a:pt x="6364" y="13437"/>
                  <a:pt x="6580" y="13594"/>
                  <a:pt x="6656" y="13828"/>
                </a:cubicBezTo>
                <a:lnTo>
                  <a:pt x="7616" y="16786"/>
                </a:lnTo>
                <a:cubicBezTo>
                  <a:pt x="7683" y="16990"/>
                  <a:pt x="7625" y="17216"/>
                  <a:pt x="7469" y="17367"/>
                </a:cubicBezTo>
                <a:lnTo>
                  <a:pt x="6508" y="18288"/>
                </a:lnTo>
                <a:cubicBezTo>
                  <a:pt x="7515" y="18628"/>
                  <a:pt x="8566" y="18799"/>
                  <a:pt x="9616" y="18799"/>
                </a:cubicBezTo>
                <a:cubicBezTo>
                  <a:pt x="10667" y="18799"/>
                  <a:pt x="11718" y="18628"/>
                  <a:pt x="12726" y="18288"/>
                </a:cubicBezTo>
                <a:lnTo>
                  <a:pt x="11763" y="17367"/>
                </a:lnTo>
                <a:cubicBezTo>
                  <a:pt x="11606" y="17216"/>
                  <a:pt x="11549" y="16990"/>
                  <a:pt x="11615" y="16786"/>
                </a:cubicBezTo>
                <a:lnTo>
                  <a:pt x="12576" y="13828"/>
                </a:lnTo>
                <a:cubicBezTo>
                  <a:pt x="12651" y="13594"/>
                  <a:pt x="12868" y="13437"/>
                  <a:pt x="13115" y="13437"/>
                </a:cubicBezTo>
                <a:lnTo>
                  <a:pt x="16223" y="13437"/>
                </a:lnTo>
                <a:cubicBezTo>
                  <a:pt x="16439" y="13437"/>
                  <a:pt x="16638" y="13560"/>
                  <a:pt x="16731" y="13756"/>
                </a:cubicBezTo>
                <a:lnTo>
                  <a:pt x="17307" y="14955"/>
                </a:lnTo>
                <a:cubicBezTo>
                  <a:pt x="18559" y="13292"/>
                  <a:pt x="19234" y="11269"/>
                  <a:pt x="19228" y="9188"/>
                </a:cubicBezTo>
                <a:cubicBezTo>
                  <a:pt x="19228" y="9140"/>
                  <a:pt x="19228" y="9092"/>
                  <a:pt x="19225" y="9044"/>
                </a:cubicBezTo>
                <a:lnTo>
                  <a:pt x="18059" y="9673"/>
                </a:lnTo>
                <a:cubicBezTo>
                  <a:pt x="17975" y="9719"/>
                  <a:pt x="17883" y="9742"/>
                  <a:pt x="17791" y="9742"/>
                </a:cubicBezTo>
                <a:cubicBezTo>
                  <a:pt x="17674" y="9742"/>
                  <a:pt x="17557" y="9705"/>
                  <a:pt x="17457" y="9634"/>
                </a:cubicBezTo>
                <a:lnTo>
                  <a:pt x="14943" y="7806"/>
                </a:lnTo>
                <a:cubicBezTo>
                  <a:pt x="14744" y="7661"/>
                  <a:pt x="14663" y="7408"/>
                  <a:pt x="14738" y="7174"/>
                </a:cubicBezTo>
                <a:lnTo>
                  <a:pt x="15702" y="4220"/>
                </a:lnTo>
                <a:cubicBezTo>
                  <a:pt x="15768" y="4012"/>
                  <a:pt x="15945" y="3864"/>
                  <a:pt x="16162" y="3834"/>
                </a:cubicBezTo>
                <a:lnTo>
                  <a:pt x="17478" y="3656"/>
                </a:lnTo>
                <a:cubicBezTo>
                  <a:pt x="17162" y="3208"/>
                  <a:pt x="16804" y="2783"/>
                  <a:pt x="16415" y="2395"/>
                </a:cubicBezTo>
                <a:cubicBezTo>
                  <a:pt x="15307" y="1284"/>
                  <a:pt x="13946" y="462"/>
                  <a:pt x="12449" y="1"/>
                </a:cubicBezTo>
                <a:lnTo>
                  <a:pt x="12449" y="1"/>
                </a:lnTo>
                <a:lnTo>
                  <a:pt x="12690" y="1311"/>
                </a:lnTo>
                <a:cubicBezTo>
                  <a:pt x="12726" y="1524"/>
                  <a:pt x="12642" y="1741"/>
                  <a:pt x="12464" y="1868"/>
                </a:cubicBezTo>
                <a:lnTo>
                  <a:pt x="9950" y="3696"/>
                </a:lnTo>
                <a:cubicBezTo>
                  <a:pt x="9851" y="3768"/>
                  <a:pt x="9734" y="3804"/>
                  <a:pt x="9618" y="3804"/>
                </a:cubicBezTo>
                <a:cubicBezTo>
                  <a:pt x="9501" y="3804"/>
                  <a:pt x="9385" y="3768"/>
                  <a:pt x="9288" y="3696"/>
                </a:cubicBezTo>
                <a:lnTo>
                  <a:pt x="6770" y="1868"/>
                </a:lnTo>
                <a:cubicBezTo>
                  <a:pt x="6596" y="1741"/>
                  <a:pt x="6508" y="1524"/>
                  <a:pt x="6547" y="1311"/>
                </a:cubicBezTo>
                <a:lnTo>
                  <a:pt x="6785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440" name="Google Shape;3440;p39"/>
          <p:cNvSpPr/>
          <p:nvPr/>
        </p:nvSpPr>
        <p:spPr>
          <a:xfrm>
            <a:off x="4398527" y="2447831"/>
            <a:ext cx="348797" cy="351572"/>
          </a:xfrm>
          <a:custGeom>
            <a:avLst/>
            <a:gdLst/>
            <a:ahLst/>
            <a:cxnLst/>
            <a:rect l="l" t="t" r="r" b="b"/>
            <a:pathLst>
              <a:path w="11941" h="12036" extrusionOk="0">
                <a:moveTo>
                  <a:pt x="6349" y="2687"/>
                </a:moveTo>
                <a:cubicBezTo>
                  <a:pt x="6459" y="2687"/>
                  <a:pt x="6569" y="2726"/>
                  <a:pt x="6648" y="2805"/>
                </a:cubicBezTo>
                <a:lnTo>
                  <a:pt x="7593" y="3750"/>
                </a:lnTo>
                <a:lnTo>
                  <a:pt x="7719" y="3655"/>
                </a:lnTo>
                <a:cubicBezTo>
                  <a:pt x="7798" y="3577"/>
                  <a:pt x="7908" y="3537"/>
                  <a:pt x="8019" y="3537"/>
                </a:cubicBezTo>
                <a:cubicBezTo>
                  <a:pt x="8129" y="3537"/>
                  <a:pt x="8239" y="3577"/>
                  <a:pt x="8318" y="3655"/>
                </a:cubicBezTo>
                <a:cubicBezTo>
                  <a:pt x="8475" y="3813"/>
                  <a:pt x="8475" y="4065"/>
                  <a:pt x="8318" y="4222"/>
                </a:cubicBezTo>
                <a:lnTo>
                  <a:pt x="8192" y="4348"/>
                </a:lnTo>
                <a:lnTo>
                  <a:pt x="9137" y="5294"/>
                </a:lnTo>
                <a:cubicBezTo>
                  <a:pt x="9295" y="5451"/>
                  <a:pt x="9295" y="5735"/>
                  <a:pt x="9137" y="5892"/>
                </a:cubicBezTo>
                <a:cubicBezTo>
                  <a:pt x="9058" y="5971"/>
                  <a:pt x="8948" y="6010"/>
                  <a:pt x="8838" y="6010"/>
                </a:cubicBezTo>
                <a:cubicBezTo>
                  <a:pt x="8727" y="6010"/>
                  <a:pt x="8617" y="5971"/>
                  <a:pt x="8538" y="5892"/>
                </a:cubicBezTo>
                <a:lnTo>
                  <a:pt x="7593" y="4947"/>
                </a:lnTo>
                <a:lnTo>
                  <a:pt x="6522" y="6018"/>
                </a:lnTo>
                <a:lnTo>
                  <a:pt x="7467" y="6963"/>
                </a:lnTo>
                <a:cubicBezTo>
                  <a:pt x="7625" y="7089"/>
                  <a:pt x="7625" y="7373"/>
                  <a:pt x="7467" y="7530"/>
                </a:cubicBezTo>
                <a:cubicBezTo>
                  <a:pt x="7388" y="7609"/>
                  <a:pt x="7286" y="7649"/>
                  <a:pt x="7184" y="7649"/>
                </a:cubicBezTo>
                <a:cubicBezTo>
                  <a:pt x="7081" y="7649"/>
                  <a:pt x="6979" y="7609"/>
                  <a:pt x="6900" y="7530"/>
                </a:cubicBezTo>
                <a:lnTo>
                  <a:pt x="5955" y="6585"/>
                </a:lnTo>
                <a:lnTo>
                  <a:pt x="4884" y="7656"/>
                </a:lnTo>
                <a:lnTo>
                  <a:pt x="5829" y="8602"/>
                </a:lnTo>
                <a:cubicBezTo>
                  <a:pt x="5987" y="8759"/>
                  <a:pt x="5987" y="9043"/>
                  <a:pt x="5829" y="9200"/>
                </a:cubicBezTo>
                <a:cubicBezTo>
                  <a:pt x="5750" y="9279"/>
                  <a:pt x="5640" y="9318"/>
                  <a:pt x="5530" y="9318"/>
                </a:cubicBezTo>
                <a:cubicBezTo>
                  <a:pt x="5419" y="9318"/>
                  <a:pt x="5309" y="9279"/>
                  <a:pt x="5230" y="9200"/>
                </a:cubicBezTo>
                <a:lnTo>
                  <a:pt x="4285" y="8255"/>
                </a:lnTo>
                <a:lnTo>
                  <a:pt x="4159" y="8381"/>
                </a:lnTo>
                <a:cubicBezTo>
                  <a:pt x="4080" y="8460"/>
                  <a:pt x="3978" y="8499"/>
                  <a:pt x="3876" y="8499"/>
                </a:cubicBezTo>
                <a:cubicBezTo>
                  <a:pt x="3773" y="8499"/>
                  <a:pt x="3671" y="8460"/>
                  <a:pt x="3592" y="8381"/>
                </a:cubicBezTo>
                <a:cubicBezTo>
                  <a:pt x="3435" y="8224"/>
                  <a:pt x="3435" y="7940"/>
                  <a:pt x="3592" y="7782"/>
                </a:cubicBezTo>
                <a:lnTo>
                  <a:pt x="3687" y="7656"/>
                </a:lnTo>
                <a:lnTo>
                  <a:pt x="2742" y="6711"/>
                </a:lnTo>
                <a:cubicBezTo>
                  <a:pt x="2584" y="6554"/>
                  <a:pt x="2584" y="6270"/>
                  <a:pt x="2742" y="6113"/>
                </a:cubicBezTo>
                <a:cubicBezTo>
                  <a:pt x="2820" y="6034"/>
                  <a:pt x="2931" y="5995"/>
                  <a:pt x="3041" y="5995"/>
                </a:cubicBezTo>
                <a:cubicBezTo>
                  <a:pt x="3151" y="5995"/>
                  <a:pt x="3261" y="6034"/>
                  <a:pt x="3340" y="6113"/>
                </a:cubicBezTo>
                <a:lnTo>
                  <a:pt x="4285" y="7058"/>
                </a:lnTo>
                <a:lnTo>
                  <a:pt x="5356" y="6018"/>
                </a:lnTo>
                <a:lnTo>
                  <a:pt x="4411" y="5073"/>
                </a:lnTo>
                <a:cubicBezTo>
                  <a:pt x="4254" y="4916"/>
                  <a:pt x="4254" y="4632"/>
                  <a:pt x="4411" y="4474"/>
                </a:cubicBezTo>
                <a:cubicBezTo>
                  <a:pt x="4490" y="4396"/>
                  <a:pt x="4600" y="4356"/>
                  <a:pt x="4711" y="4356"/>
                </a:cubicBezTo>
                <a:cubicBezTo>
                  <a:pt x="4821" y="4356"/>
                  <a:pt x="4931" y="4396"/>
                  <a:pt x="5010" y="4474"/>
                </a:cubicBezTo>
                <a:lnTo>
                  <a:pt x="5955" y="5420"/>
                </a:lnTo>
                <a:lnTo>
                  <a:pt x="6995" y="4348"/>
                </a:lnTo>
                <a:lnTo>
                  <a:pt x="6050" y="3403"/>
                </a:lnTo>
                <a:cubicBezTo>
                  <a:pt x="5892" y="3246"/>
                  <a:pt x="5892" y="2962"/>
                  <a:pt x="6050" y="2805"/>
                </a:cubicBezTo>
                <a:cubicBezTo>
                  <a:pt x="6128" y="2726"/>
                  <a:pt x="6239" y="2687"/>
                  <a:pt x="6349" y="2687"/>
                </a:cubicBezTo>
                <a:close/>
                <a:moveTo>
                  <a:pt x="5987" y="1"/>
                </a:moveTo>
                <a:cubicBezTo>
                  <a:pt x="2805" y="757"/>
                  <a:pt x="788" y="3025"/>
                  <a:pt x="1" y="6081"/>
                </a:cubicBezTo>
                <a:lnTo>
                  <a:pt x="5955" y="12036"/>
                </a:lnTo>
                <a:cubicBezTo>
                  <a:pt x="9106" y="11248"/>
                  <a:pt x="11153" y="9043"/>
                  <a:pt x="11941" y="5955"/>
                </a:cubicBezTo>
                <a:lnTo>
                  <a:pt x="5987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39"/>
          <p:cNvGrpSpPr/>
          <p:nvPr/>
        </p:nvGrpSpPr>
        <p:grpSpPr>
          <a:xfrm>
            <a:off x="6500787" y="2438062"/>
            <a:ext cx="371785" cy="369974"/>
            <a:chOff x="6500787" y="2438062"/>
            <a:chExt cx="371785" cy="369974"/>
          </a:xfrm>
        </p:grpSpPr>
        <p:sp>
          <p:nvSpPr>
            <p:cNvPr id="3442" name="Google Shape;3442;p39"/>
            <p:cNvSpPr/>
            <p:nvPr/>
          </p:nvSpPr>
          <p:spPr>
            <a:xfrm>
              <a:off x="6502627" y="2639085"/>
              <a:ext cx="115058" cy="106383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9"/>
            <p:cNvSpPr/>
            <p:nvPr/>
          </p:nvSpPr>
          <p:spPr>
            <a:xfrm>
              <a:off x="6500787" y="2500659"/>
              <a:ext cx="168425" cy="156449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9"/>
            <p:cNvSpPr/>
            <p:nvPr/>
          </p:nvSpPr>
          <p:spPr>
            <a:xfrm>
              <a:off x="6565195" y="2693912"/>
              <a:ext cx="90200" cy="110443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9"/>
            <p:cNvSpPr/>
            <p:nvPr/>
          </p:nvSpPr>
          <p:spPr>
            <a:xfrm>
              <a:off x="6705082" y="2588055"/>
              <a:ext cx="167490" cy="158318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9"/>
            <p:cNvSpPr/>
            <p:nvPr/>
          </p:nvSpPr>
          <p:spPr>
            <a:xfrm>
              <a:off x="6650781" y="2640516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9"/>
            <p:cNvSpPr/>
            <p:nvPr/>
          </p:nvSpPr>
          <p:spPr>
            <a:xfrm>
              <a:off x="6705082" y="2438997"/>
              <a:ext cx="104017" cy="114123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9"/>
            <p:cNvSpPr/>
            <p:nvPr/>
          </p:nvSpPr>
          <p:spPr>
            <a:xfrm>
              <a:off x="6565195" y="2438062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9"/>
            <p:cNvSpPr/>
            <p:nvPr/>
          </p:nvSpPr>
          <p:spPr>
            <a:xfrm>
              <a:off x="6757514" y="2500659"/>
              <a:ext cx="114153" cy="100891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0" name="Google Shape;3450;p39"/>
          <p:cNvSpPr txBox="1">
            <a:spLocks noGrp="1"/>
          </p:cNvSpPr>
          <p:nvPr>
            <p:ph type="ctrTitle"/>
          </p:nvPr>
        </p:nvSpPr>
        <p:spPr>
          <a:xfrm>
            <a:off x="684975" y="256925"/>
            <a:ext cx="77178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Can you sit and rise </a:t>
            </a:r>
            <a:r>
              <a:rPr lang="en" sz="4800" b="1"/>
              <a:t>without</a:t>
            </a:r>
            <a:r>
              <a:rPr lang="en" sz="4800"/>
              <a:t> using your hand? </a:t>
            </a:r>
            <a:endParaRPr sz="4800"/>
          </a:p>
        </p:txBody>
      </p:sp>
      <p:sp>
        <p:nvSpPr>
          <p:cNvPr id="3451" name="Google Shape;3451;p39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39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39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39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39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6" name="Google Shape;3456;p39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7" name="Google Shape;3457;p39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39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39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p39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39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39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39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39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39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39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39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39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39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0" name="Google Shape;34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99" y="3707026"/>
            <a:ext cx="7680713" cy="1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1" name="Google Shape;3471;p39"/>
          <p:cNvSpPr txBox="1">
            <a:spLocks noGrp="1"/>
          </p:cNvSpPr>
          <p:nvPr>
            <p:ph type="subTitle" idx="4294967295"/>
          </p:nvPr>
        </p:nvSpPr>
        <p:spPr>
          <a:xfrm>
            <a:off x="911000" y="4929575"/>
            <a:ext cx="82332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The Straits Times  : https://www.straitstimes.com/singapore/health/simple-sit-and-rise-test-predicts-how-long-youll-live</a:t>
            </a:r>
            <a:endParaRPr sz="800"/>
          </a:p>
        </p:txBody>
      </p:sp>
      <p:pic>
        <p:nvPicPr>
          <p:cNvPr id="3472" name="Google Shape;34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375" y="1590675"/>
            <a:ext cx="61912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p57"/>
          <p:cNvSpPr txBox="1">
            <a:spLocks noGrp="1"/>
          </p:cNvSpPr>
          <p:nvPr>
            <p:ph type="title"/>
          </p:nvPr>
        </p:nvSpPr>
        <p:spPr>
          <a:xfrm>
            <a:off x="1188775" y="-21225"/>
            <a:ext cx="69825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Computer Vision - ‘Down’ State</a:t>
            </a:r>
            <a:endParaRPr sz="4000"/>
          </a:p>
        </p:txBody>
      </p:sp>
      <p:sp>
        <p:nvSpPr>
          <p:cNvPr id="3934" name="Google Shape;3934;p57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57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7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57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57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57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57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7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57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57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7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7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7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7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7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7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7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57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57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3" name="Google Shape;39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363" y="750238"/>
            <a:ext cx="2301925" cy="17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4" name="Google Shape;39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375" y="2890889"/>
            <a:ext cx="2301924" cy="174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50" y="756325"/>
            <a:ext cx="2301925" cy="174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800" y="2881725"/>
            <a:ext cx="2301924" cy="175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7" name="Google Shape;395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2726" y="2861126"/>
            <a:ext cx="2398550" cy="17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8" name="Google Shape;395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2725" y="748275"/>
            <a:ext cx="2398550" cy="17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p58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965" name="Google Shape;3965;p58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59"/>
          <p:cNvSpPr txBox="1">
            <a:spLocks noGrp="1"/>
          </p:cNvSpPr>
          <p:nvPr>
            <p:ph type="title"/>
          </p:nvPr>
        </p:nvSpPr>
        <p:spPr>
          <a:xfrm>
            <a:off x="715050" y="-101053"/>
            <a:ext cx="7713900" cy="9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Modelling Workflow</a:t>
            </a:r>
            <a:endParaRPr sz="4000"/>
          </a:p>
        </p:txBody>
      </p:sp>
      <p:sp>
        <p:nvSpPr>
          <p:cNvPr id="3971" name="Google Shape;3971;p59"/>
          <p:cNvSpPr/>
          <p:nvPr/>
        </p:nvSpPr>
        <p:spPr>
          <a:xfrm>
            <a:off x="347850" y="15090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Random Forest Classifier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(RF)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2" name="Google Shape;3972;p59"/>
          <p:cNvSpPr/>
          <p:nvPr/>
        </p:nvSpPr>
        <p:spPr>
          <a:xfrm>
            <a:off x="347850" y="24234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Logistic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Regression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(LR)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3" name="Google Shape;3973;p59"/>
          <p:cNvSpPr/>
          <p:nvPr/>
        </p:nvSpPr>
        <p:spPr>
          <a:xfrm>
            <a:off x="347850" y="33378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XGBoost Classifier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(XGB)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4" name="Google Shape;3974;p59"/>
          <p:cNvSpPr/>
          <p:nvPr/>
        </p:nvSpPr>
        <p:spPr>
          <a:xfrm>
            <a:off x="347850" y="42522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AdaBoost Classifier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(ABC)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5" name="Google Shape;3975;p59"/>
          <p:cNvSpPr/>
          <p:nvPr/>
        </p:nvSpPr>
        <p:spPr>
          <a:xfrm>
            <a:off x="3776850" y="15090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n_estimators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max_depth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samples_leaf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6" name="Google Shape;3976;p59"/>
          <p:cNvSpPr/>
          <p:nvPr/>
        </p:nvSpPr>
        <p:spPr>
          <a:xfrm>
            <a:off x="3776850" y="24234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penalty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C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max_iter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7" name="Google Shape;3977;p59"/>
          <p:cNvSpPr/>
          <p:nvPr/>
        </p:nvSpPr>
        <p:spPr>
          <a:xfrm>
            <a:off x="3776850" y="33378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learning_rate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n_estimators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sample_leaf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8" name="Google Shape;3978;p59"/>
          <p:cNvSpPr/>
          <p:nvPr/>
        </p:nvSpPr>
        <p:spPr>
          <a:xfrm>
            <a:off x="3776850" y="42522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n_estimators 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learning_rate</a:t>
            </a:r>
            <a:endParaRPr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estimator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79" name="Google Shape;3979;p59"/>
          <p:cNvSpPr txBox="1">
            <a:spLocks noGrp="1"/>
          </p:cNvSpPr>
          <p:nvPr>
            <p:ph type="title"/>
          </p:nvPr>
        </p:nvSpPr>
        <p:spPr>
          <a:xfrm>
            <a:off x="271650" y="637750"/>
            <a:ext cx="8632200" cy="9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Used          Hyperparameters Tuning        Metrics</a:t>
            </a:r>
            <a:endParaRPr/>
          </a:p>
        </p:txBody>
      </p:sp>
      <p:sp>
        <p:nvSpPr>
          <p:cNvPr id="3980" name="Google Shape;3980;p59"/>
          <p:cNvSpPr/>
          <p:nvPr/>
        </p:nvSpPr>
        <p:spPr>
          <a:xfrm>
            <a:off x="2496600" y="2989506"/>
            <a:ext cx="861000" cy="645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59"/>
          <p:cNvSpPr/>
          <p:nvPr/>
        </p:nvSpPr>
        <p:spPr>
          <a:xfrm>
            <a:off x="5903225" y="2989506"/>
            <a:ext cx="861000" cy="645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59"/>
          <p:cNvSpPr/>
          <p:nvPr/>
        </p:nvSpPr>
        <p:spPr>
          <a:xfrm>
            <a:off x="7129650" y="15090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Train Accuracy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83" name="Google Shape;3983;p59"/>
          <p:cNvSpPr/>
          <p:nvPr/>
        </p:nvSpPr>
        <p:spPr>
          <a:xfrm>
            <a:off x="7129650" y="24234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Test Accuracy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84" name="Google Shape;3984;p59"/>
          <p:cNvSpPr/>
          <p:nvPr/>
        </p:nvSpPr>
        <p:spPr>
          <a:xfrm>
            <a:off x="7129650" y="33378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Train F1 Score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3985" name="Google Shape;3985;p59"/>
          <p:cNvSpPr/>
          <p:nvPr/>
        </p:nvSpPr>
        <p:spPr>
          <a:xfrm>
            <a:off x="7129650" y="4252250"/>
            <a:ext cx="1729500" cy="7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Test F1 Score</a:t>
            </a:r>
            <a:endParaRPr b="1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60"/>
          <p:cNvSpPr txBox="1">
            <a:spLocks noGrp="1"/>
          </p:cNvSpPr>
          <p:nvPr>
            <p:ph type="ctrTitle"/>
          </p:nvPr>
        </p:nvSpPr>
        <p:spPr>
          <a:xfrm>
            <a:off x="714550" y="102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74747"/>
                </a:solidFill>
              </a:rPr>
              <a:t>MODEL SCORE</a:t>
            </a:r>
            <a:endParaRPr sz="4000">
              <a:solidFill>
                <a:srgbClr val="474747"/>
              </a:solidFill>
            </a:endParaRPr>
          </a:p>
        </p:txBody>
      </p:sp>
      <p:graphicFrame>
        <p:nvGraphicFramePr>
          <p:cNvPr id="3991" name="Google Shape;3991;p60"/>
          <p:cNvGraphicFramePr/>
          <p:nvPr/>
        </p:nvGraphicFramePr>
        <p:xfrm>
          <a:off x="204125" y="628025"/>
          <a:ext cx="8812500" cy="4131810"/>
        </p:xfrm>
        <a:graphic>
          <a:graphicData uri="http://schemas.openxmlformats.org/drawingml/2006/table">
            <a:tbl>
              <a:tblPr>
                <a:noFill/>
                <a:tableStyleId>{88D8EC95-4D93-4225-87EA-CDCD27BDDB83}</a:tableStyleId>
              </a:tblPr>
              <a:tblGrid>
                <a:gridCol w="249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sz="1700" b="1" baseline="30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Accuracy</a:t>
                      </a:r>
                      <a:endParaRPr sz="1700" b="1" baseline="30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Score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Score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 Model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(Baseline)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 Classifier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0.9983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0.9960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0.9957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0.9983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0.9960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0.9958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XGBoost Classifier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0.9965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0.9960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0.9957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AdaBoost Classifier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0.9980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0.9958</a:t>
                      </a:r>
                      <a:endParaRPr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p61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DEMO</a:t>
            </a:r>
            <a:endParaRPr/>
          </a:p>
        </p:txBody>
      </p:sp>
      <p:sp>
        <p:nvSpPr>
          <p:cNvPr id="3998" name="Google Shape;3998;p61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62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4" name="Google Shape;4004;p62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5" name="Google Shape;4005;p62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6" name="Google Shape;4006;p62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7" name="Google Shape;4007;p62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8" name="Google Shape;4008;p62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09" name="Google Shape;4009;p62"/>
          <p:cNvSpPr/>
          <p:nvPr/>
        </p:nvSpPr>
        <p:spPr>
          <a:xfrm>
            <a:off x="4601916" y="2439477"/>
            <a:ext cx="160129" cy="153791"/>
          </a:xfrm>
          <a:custGeom>
            <a:avLst/>
            <a:gdLst/>
            <a:ahLst/>
            <a:cxnLst/>
            <a:rect l="l" t="t" r="r" b="b"/>
            <a:pathLst>
              <a:path w="5482" h="5265" extrusionOk="0">
                <a:moveTo>
                  <a:pt x="1543" y="1"/>
                </a:moveTo>
                <a:cubicBezTo>
                  <a:pt x="987" y="1"/>
                  <a:pt x="447" y="38"/>
                  <a:pt x="0" y="98"/>
                </a:cubicBezTo>
                <a:lnTo>
                  <a:pt x="5167" y="5265"/>
                </a:lnTo>
                <a:cubicBezTo>
                  <a:pt x="5482" y="3311"/>
                  <a:pt x="5198" y="1326"/>
                  <a:pt x="4568" y="696"/>
                </a:cubicBezTo>
                <a:cubicBezTo>
                  <a:pt x="4029" y="178"/>
                  <a:pt x="2751" y="1"/>
                  <a:pt x="1543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62"/>
          <p:cNvSpPr/>
          <p:nvPr/>
        </p:nvSpPr>
        <p:spPr>
          <a:xfrm>
            <a:off x="4381965" y="2653060"/>
            <a:ext cx="160158" cy="153528"/>
          </a:xfrm>
          <a:custGeom>
            <a:avLst/>
            <a:gdLst/>
            <a:ahLst/>
            <a:cxnLst/>
            <a:rect l="l" t="t" r="r" b="b"/>
            <a:pathLst>
              <a:path w="5483" h="5256" extrusionOk="0">
                <a:moveTo>
                  <a:pt x="316" y="0"/>
                </a:moveTo>
                <a:lnTo>
                  <a:pt x="316" y="0"/>
                </a:lnTo>
                <a:cubicBezTo>
                  <a:pt x="0" y="1922"/>
                  <a:pt x="253" y="3907"/>
                  <a:pt x="914" y="4569"/>
                </a:cubicBezTo>
                <a:cubicBezTo>
                  <a:pt x="1376" y="5031"/>
                  <a:pt x="2601" y="5256"/>
                  <a:pt x="3967" y="5256"/>
                </a:cubicBezTo>
                <a:cubicBezTo>
                  <a:pt x="4464" y="5256"/>
                  <a:pt x="4979" y="5226"/>
                  <a:pt x="5482" y="5167"/>
                </a:cubicBezTo>
                <a:lnTo>
                  <a:pt x="316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62"/>
          <p:cNvSpPr/>
          <p:nvPr/>
        </p:nvSpPr>
        <p:spPr>
          <a:xfrm>
            <a:off x="4398527" y="2447831"/>
            <a:ext cx="348797" cy="351572"/>
          </a:xfrm>
          <a:custGeom>
            <a:avLst/>
            <a:gdLst/>
            <a:ahLst/>
            <a:cxnLst/>
            <a:rect l="l" t="t" r="r" b="b"/>
            <a:pathLst>
              <a:path w="11941" h="12036" extrusionOk="0">
                <a:moveTo>
                  <a:pt x="6349" y="2687"/>
                </a:moveTo>
                <a:cubicBezTo>
                  <a:pt x="6459" y="2687"/>
                  <a:pt x="6569" y="2726"/>
                  <a:pt x="6648" y="2805"/>
                </a:cubicBezTo>
                <a:lnTo>
                  <a:pt x="7593" y="3750"/>
                </a:lnTo>
                <a:lnTo>
                  <a:pt x="7719" y="3655"/>
                </a:lnTo>
                <a:cubicBezTo>
                  <a:pt x="7798" y="3577"/>
                  <a:pt x="7908" y="3537"/>
                  <a:pt x="8019" y="3537"/>
                </a:cubicBezTo>
                <a:cubicBezTo>
                  <a:pt x="8129" y="3537"/>
                  <a:pt x="8239" y="3577"/>
                  <a:pt x="8318" y="3655"/>
                </a:cubicBezTo>
                <a:cubicBezTo>
                  <a:pt x="8475" y="3813"/>
                  <a:pt x="8475" y="4065"/>
                  <a:pt x="8318" y="4222"/>
                </a:cubicBezTo>
                <a:lnTo>
                  <a:pt x="8192" y="4348"/>
                </a:lnTo>
                <a:lnTo>
                  <a:pt x="9137" y="5294"/>
                </a:lnTo>
                <a:cubicBezTo>
                  <a:pt x="9295" y="5451"/>
                  <a:pt x="9295" y="5735"/>
                  <a:pt x="9137" y="5892"/>
                </a:cubicBezTo>
                <a:cubicBezTo>
                  <a:pt x="9058" y="5971"/>
                  <a:pt x="8948" y="6010"/>
                  <a:pt x="8838" y="6010"/>
                </a:cubicBezTo>
                <a:cubicBezTo>
                  <a:pt x="8727" y="6010"/>
                  <a:pt x="8617" y="5971"/>
                  <a:pt x="8538" y="5892"/>
                </a:cubicBezTo>
                <a:lnTo>
                  <a:pt x="7593" y="4947"/>
                </a:lnTo>
                <a:lnTo>
                  <a:pt x="6522" y="6018"/>
                </a:lnTo>
                <a:lnTo>
                  <a:pt x="7467" y="6963"/>
                </a:lnTo>
                <a:cubicBezTo>
                  <a:pt x="7625" y="7089"/>
                  <a:pt x="7625" y="7373"/>
                  <a:pt x="7467" y="7530"/>
                </a:cubicBezTo>
                <a:cubicBezTo>
                  <a:pt x="7388" y="7609"/>
                  <a:pt x="7286" y="7649"/>
                  <a:pt x="7184" y="7649"/>
                </a:cubicBezTo>
                <a:cubicBezTo>
                  <a:pt x="7081" y="7649"/>
                  <a:pt x="6979" y="7609"/>
                  <a:pt x="6900" y="7530"/>
                </a:cubicBezTo>
                <a:lnTo>
                  <a:pt x="5955" y="6585"/>
                </a:lnTo>
                <a:lnTo>
                  <a:pt x="4884" y="7656"/>
                </a:lnTo>
                <a:lnTo>
                  <a:pt x="5829" y="8602"/>
                </a:lnTo>
                <a:cubicBezTo>
                  <a:pt x="5987" y="8759"/>
                  <a:pt x="5987" y="9043"/>
                  <a:pt x="5829" y="9200"/>
                </a:cubicBezTo>
                <a:cubicBezTo>
                  <a:pt x="5750" y="9279"/>
                  <a:pt x="5640" y="9318"/>
                  <a:pt x="5530" y="9318"/>
                </a:cubicBezTo>
                <a:cubicBezTo>
                  <a:pt x="5419" y="9318"/>
                  <a:pt x="5309" y="9279"/>
                  <a:pt x="5230" y="9200"/>
                </a:cubicBezTo>
                <a:lnTo>
                  <a:pt x="4285" y="8255"/>
                </a:lnTo>
                <a:lnTo>
                  <a:pt x="4159" y="8381"/>
                </a:lnTo>
                <a:cubicBezTo>
                  <a:pt x="4080" y="8460"/>
                  <a:pt x="3978" y="8499"/>
                  <a:pt x="3876" y="8499"/>
                </a:cubicBezTo>
                <a:cubicBezTo>
                  <a:pt x="3773" y="8499"/>
                  <a:pt x="3671" y="8460"/>
                  <a:pt x="3592" y="8381"/>
                </a:cubicBezTo>
                <a:cubicBezTo>
                  <a:pt x="3435" y="8224"/>
                  <a:pt x="3435" y="7940"/>
                  <a:pt x="3592" y="7782"/>
                </a:cubicBezTo>
                <a:lnTo>
                  <a:pt x="3687" y="7656"/>
                </a:lnTo>
                <a:lnTo>
                  <a:pt x="2742" y="6711"/>
                </a:lnTo>
                <a:cubicBezTo>
                  <a:pt x="2584" y="6554"/>
                  <a:pt x="2584" y="6270"/>
                  <a:pt x="2742" y="6113"/>
                </a:cubicBezTo>
                <a:cubicBezTo>
                  <a:pt x="2820" y="6034"/>
                  <a:pt x="2931" y="5995"/>
                  <a:pt x="3041" y="5995"/>
                </a:cubicBezTo>
                <a:cubicBezTo>
                  <a:pt x="3151" y="5995"/>
                  <a:pt x="3261" y="6034"/>
                  <a:pt x="3340" y="6113"/>
                </a:cubicBezTo>
                <a:lnTo>
                  <a:pt x="4285" y="7058"/>
                </a:lnTo>
                <a:lnTo>
                  <a:pt x="5356" y="6018"/>
                </a:lnTo>
                <a:lnTo>
                  <a:pt x="4411" y="5073"/>
                </a:lnTo>
                <a:cubicBezTo>
                  <a:pt x="4254" y="4916"/>
                  <a:pt x="4254" y="4632"/>
                  <a:pt x="4411" y="4474"/>
                </a:cubicBezTo>
                <a:cubicBezTo>
                  <a:pt x="4490" y="4396"/>
                  <a:pt x="4600" y="4356"/>
                  <a:pt x="4711" y="4356"/>
                </a:cubicBezTo>
                <a:cubicBezTo>
                  <a:pt x="4821" y="4356"/>
                  <a:pt x="4931" y="4396"/>
                  <a:pt x="5010" y="4474"/>
                </a:cubicBezTo>
                <a:lnTo>
                  <a:pt x="5955" y="5420"/>
                </a:lnTo>
                <a:lnTo>
                  <a:pt x="6995" y="4348"/>
                </a:lnTo>
                <a:lnTo>
                  <a:pt x="6050" y="3403"/>
                </a:lnTo>
                <a:cubicBezTo>
                  <a:pt x="5892" y="3246"/>
                  <a:pt x="5892" y="2962"/>
                  <a:pt x="6050" y="2805"/>
                </a:cubicBezTo>
                <a:cubicBezTo>
                  <a:pt x="6128" y="2726"/>
                  <a:pt x="6239" y="2687"/>
                  <a:pt x="6349" y="2687"/>
                </a:cubicBezTo>
                <a:close/>
                <a:moveTo>
                  <a:pt x="5987" y="1"/>
                </a:moveTo>
                <a:cubicBezTo>
                  <a:pt x="2805" y="757"/>
                  <a:pt x="788" y="3025"/>
                  <a:pt x="1" y="6081"/>
                </a:cubicBezTo>
                <a:lnTo>
                  <a:pt x="5955" y="12036"/>
                </a:lnTo>
                <a:cubicBezTo>
                  <a:pt x="9106" y="11248"/>
                  <a:pt x="11153" y="9043"/>
                  <a:pt x="11941" y="5955"/>
                </a:cubicBezTo>
                <a:lnTo>
                  <a:pt x="5987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2" name="Google Shape;4012;p62"/>
          <p:cNvGrpSpPr/>
          <p:nvPr/>
        </p:nvGrpSpPr>
        <p:grpSpPr>
          <a:xfrm>
            <a:off x="6500787" y="2438062"/>
            <a:ext cx="371785" cy="369974"/>
            <a:chOff x="6500787" y="2438062"/>
            <a:chExt cx="371785" cy="369974"/>
          </a:xfrm>
        </p:grpSpPr>
        <p:sp>
          <p:nvSpPr>
            <p:cNvPr id="4013" name="Google Shape;4013;p62"/>
            <p:cNvSpPr/>
            <p:nvPr/>
          </p:nvSpPr>
          <p:spPr>
            <a:xfrm>
              <a:off x="6502627" y="2639085"/>
              <a:ext cx="115058" cy="106383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62"/>
            <p:cNvSpPr/>
            <p:nvPr/>
          </p:nvSpPr>
          <p:spPr>
            <a:xfrm>
              <a:off x="6500787" y="2500659"/>
              <a:ext cx="168425" cy="156449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62"/>
            <p:cNvSpPr/>
            <p:nvPr/>
          </p:nvSpPr>
          <p:spPr>
            <a:xfrm>
              <a:off x="6565195" y="2693912"/>
              <a:ext cx="90200" cy="110443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62"/>
            <p:cNvSpPr/>
            <p:nvPr/>
          </p:nvSpPr>
          <p:spPr>
            <a:xfrm>
              <a:off x="6705082" y="2588055"/>
              <a:ext cx="167490" cy="158318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62"/>
            <p:cNvSpPr/>
            <p:nvPr/>
          </p:nvSpPr>
          <p:spPr>
            <a:xfrm>
              <a:off x="6650781" y="2640516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62"/>
            <p:cNvSpPr/>
            <p:nvPr/>
          </p:nvSpPr>
          <p:spPr>
            <a:xfrm>
              <a:off x="6705082" y="2438997"/>
              <a:ext cx="104017" cy="114123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62"/>
            <p:cNvSpPr/>
            <p:nvPr/>
          </p:nvSpPr>
          <p:spPr>
            <a:xfrm>
              <a:off x="6565195" y="2438062"/>
              <a:ext cx="158318" cy="167519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62"/>
            <p:cNvSpPr/>
            <p:nvPr/>
          </p:nvSpPr>
          <p:spPr>
            <a:xfrm>
              <a:off x="6757514" y="2500659"/>
              <a:ext cx="114153" cy="100891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1" name="Google Shape;4021;p62"/>
          <p:cNvSpPr txBox="1">
            <a:spLocks noGrp="1"/>
          </p:cNvSpPr>
          <p:nvPr>
            <p:ph type="subTitle" idx="2"/>
          </p:nvPr>
        </p:nvSpPr>
        <p:spPr>
          <a:xfrm>
            <a:off x="4078500" y="1703275"/>
            <a:ext cx="9870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022" name="Google Shape;4022;p62"/>
          <p:cNvSpPr txBox="1">
            <a:spLocks noGrp="1"/>
          </p:cNvSpPr>
          <p:nvPr>
            <p:ph type="subTitle" idx="3"/>
          </p:nvPr>
        </p:nvSpPr>
        <p:spPr>
          <a:xfrm>
            <a:off x="6136925" y="1680175"/>
            <a:ext cx="10995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023" name="Google Shape;4023;p62"/>
          <p:cNvSpPr txBox="1">
            <a:spLocks noGrp="1"/>
          </p:cNvSpPr>
          <p:nvPr>
            <p:ph type="title"/>
          </p:nvPr>
        </p:nvSpPr>
        <p:spPr>
          <a:xfrm>
            <a:off x="1803625" y="427425"/>
            <a:ext cx="5799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1 Slide of Counter</a:t>
            </a:r>
            <a:endParaRPr sz="4000"/>
          </a:p>
        </p:txBody>
      </p:sp>
      <p:sp>
        <p:nvSpPr>
          <p:cNvPr id="4024" name="Google Shape;4024;p62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62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62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62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8" name="Google Shape;4028;p62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p62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62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62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62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62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62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5" name="Google Shape;4035;p62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6" name="Google Shape;4036;p62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62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62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62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62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1" name="Google Shape;4041;p62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62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62"/>
          <p:cNvSpPr txBox="1">
            <a:spLocks noGrp="1"/>
          </p:cNvSpPr>
          <p:nvPr>
            <p:ph type="subTitle" idx="4"/>
          </p:nvPr>
        </p:nvSpPr>
        <p:spPr>
          <a:xfrm>
            <a:off x="1436421" y="3235361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044" name="Google Shape;4044;p62"/>
          <p:cNvSpPr txBox="1">
            <a:spLocks noGrp="1"/>
          </p:cNvSpPr>
          <p:nvPr>
            <p:ph type="subTitle" idx="5"/>
          </p:nvPr>
        </p:nvSpPr>
        <p:spPr>
          <a:xfrm>
            <a:off x="3561138" y="323465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4045" name="Google Shape;4045;p62"/>
          <p:cNvSpPr txBox="1">
            <a:spLocks noGrp="1"/>
          </p:cNvSpPr>
          <p:nvPr>
            <p:ph type="subTitle" idx="6"/>
          </p:nvPr>
        </p:nvSpPr>
        <p:spPr>
          <a:xfrm>
            <a:off x="5725412" y="323402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pic>
        <p:nvPicPr>
          <p:cNvPr id="4046" name="Google Shape;40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061" y="-76200"/>
            <a:ext cx="68858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63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2" name="Google Shape;4052;p63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3" name="Google Shape;4053;p63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4" name="Google Shape;4054;p63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5" name="Google Shape;4055;p63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6" name="Google Shape;4056;p63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7" name="Google Shape;4057;p63"/>
          <p:cNvSpPr/>
          <p:nvPr/>
        </p:nvSpPr>
        <p:spPr>
          <a:xfrm>
            <a:off x="2231786" y="2461294"/>
            <a:ext cx="338566" cy="330909"/>
          </a:xfrm>
          <a:custGeom>
            <a:avLst/>
            <a:gdLst/>
            <a:ahLst/>
            <a:cxnLst/>
            <a:rect l="l" t="t" r="r" b="b"/>
            <a:pathLst>
              <a:path w="19234" h="18799" extrusionOk="0">
                <a:moveTo>
                  <a:pt x="9617" y="5978"/>
                </a:moveTo>
                <a:cubicBezTo>
                  <a:pt x="9734" y="5978"/>
                  <a:pt x="9851" y="6014"/>
                  <a:pt x="9950" y="6087"/>
                </a:cubicBezTo>
                <a:lnTo>
                  <a:pt x="12464" y="7914"/>
                </a:lnTo>
                <a:cubicBezTo>
                  <a:pt x="12663" y="8059"/>
                  <a:pt x="12745" y="8312"/>
                  <a:pt x="12669" y="8547"/>
                </a:cubicBezTo>
                <a:lnTo>
                  <a:pt x="11709" y="11504"/>
                </a:lnTo>
                <a:cubicBezTo>
                  <a:pt x="11633" y="11736"/>
                  <a:pt x="11417" y="11892"/>
                  <a:pt x="11173" y="11892"/>
                </a:cubicBezTo>
                <a:lnTo>
                  <a:pt x="8062" y="11892"/>
                </a:lnTo>
                <a:cubicBezTo>
                  <a:pt x="7818" y="11892"/>
                  <a:pt x="7601" y="11736"/>
                  <a:pt x="7526" y="11504"/>
                </a:cubicBezTo>
                <a:lnTo>
                  <a:pt x="6565" y="8547"/>
                </a:lnTo>
                <a:cubicBezTo>
                  <a:pt x="6490" y="8312"/>
                  <a:pt x="6571" y="8059"/>
                  <a:pt x="6770" y="7914"/>
                </a:cubicBezTo>
                <a:lnTo>
                  <a:pt x="9285" y="6087"/>
                </a:lnTo>
                <a:cubicBezTo>
                  <a:pt x="9384" y="6014"/>
                  <a:pt x="9501" y="5978"/>
                  <a:pt x="9617" y="5978"/>
                </a:cubicBezTo>
                <a:close/>
                <a:moveTo>
                  <a:pt x="6785" y="1"/>
                </a:moveTo>
                <a:lnTo>
                  <a:pt x="6785" y="1"/>
                </a:lnTo>
                <a:cubicBezTo>
                  <a:pt x="5289" y="462"/>
                  <a:pt x="3928" y="1284"/>
                  <a:pt x="2822" y="2395"/>
                </a:cubicBezTo>
                <a:cubicBezTo>
                  <a:pt x="2431" y="2783"/>
                  <a:pt x="2076" y="3208"/>
                  <a:pt x="1756" y="3656"/>
                </a:cubicBezTo>
                <a:lnTo>
                  <a:pt x="3072" y="3834"/>
                </a:lnTo>
                <a:cubicBezTo>
                  <a:pt x="3289" y="3864"/>
                  <a:pt x="3467" y="4015"/>
                  <a:pt x="3533" y="4220"/>
                </a:cubicBezTo>
                <a:lnTo>
                  <a:pt x="4497" y="7177"/>
                </a:lnTo>
                <a:cubicBezTo>
                  <a:pt x="4572" y="7408"/>
                  <a:pt x="4488" y="7664"/>
                  <a:pt x="4289" y="7809"/>
                </a:cubicBezTo>
                <a:lnTo>
                  <a:pt x="1775" y="9637"/>
                </a:lnTo>
                <a:cubicBezTo>
                  <a:pt x="1677" y="9708"/>
                  <a:pt x="1560" y="9743"/>
                  <a:pt x="1444" y="9743"/>
                </a:cubicBezTo>
                <a:cubicBezTo>
                  <a:pt x="1351" y="9743"/>
                  <a:pt x="1259" y="9721"/>
                  <a:pt x="1175" y="9676"/>
                </a:cubicBezTo>
                <a:lnTo>
                  <a:pt x="7" y="9047"/>
                </a:lnTo>
                <a:cubicBezTo>
                  <a:pt x="7" y="9092"/>
                  <a:pt x="7" y="9140"/>
                  <a:pt x="7" y="9188"/>
                </a:cubicBezTo>
                <a:cubicBezTo>
                  <a:pt x="1" y="11269"/>
                  <a:pt x="675" y="13292"/>
                  <a:pt x="1925" y="14955"/>
                </a:cubicBezTo>
                <a:lnTo>
                  <a:pt x="2500" y="13756"/>
                </a:lnTo>
                <a:cubicBezTo>
                  <a:pt x="2594" y="13560"/>
                  <a:pt x="2792" y="13437"/>
                  <a:pt x="3009" y="13437"/>
                </a:cubicBezTo>
                <a:lnTo>
                  <a:pt x="6120" y="13437"/>
                </a:lnTo>
                <a:cubicBezTo>
                  <a:pt x="6364" y="13437"/>
                  <a:pt x="6580" y="13594"/>
                  <a:pt x="6656" y="13828"/>
                </a:cubicBezTo>
                <a:lnTo>
                  <a:pt x="7616" y="16786"/>
                </a:lnTo>
                <a:cubicBezTo>
                  <a:pt x="7683" y="16990"/>
                  <a:pt x="7625" y="17216"/>
                  <a:pt x="7469" y="17367"/>
                </a:cubicBezTo>
                <a:lnTo>
                  <a:pt x="6508" y="18288"/>
                </a:lnTo>
                <a:cubicBezTo>
                  <a:pt x="7515" y="18628"/>
                  <a:pt x="8566" y="18799"/>
                  <a:pt x="9616" y="18799"/>
                </a:cubicBezTo>
                <a:cubicBezTo>
                  <a:pt x="10667" y="18799"/>
                  <a:pt x="11718" y="18628"/>
                  <a:pt x="12726" y="18288"/>
                </a:cubicBezTo>
                <a:lnTo>
                  <a:pt x="11763" y="17367"/>
                </a:lnTo>
                <a:cubicBezTo>
                  <a:pt x="11606" y="17216"/>
                  <a:pt x="11549" y="16990"/>
                  <a:pt x="11615" y="16786"/>
                </a:cubicBezTo>
                <a:lnTo>
                  <a:pt x="12576" y="13828"/>
                </a:lnTo>
                <a:cubicBezTo>
                  <a:pt x="12651" y="13594"/>
                  <a:pt x="12868" y="13437"/>
                  <a:pt x="13115" y="13437"/>
                </a:cubicBezTo>
                <a:lnTo>
                  <a:pt x="16223" y="13437"/>
                </a:lnTo>
                <a:cubicBezTo>
                  <a:pt x="16439" y="13437"/>
                  <a:pt x="16638" y="13560"/>
                  <a:pt x="16731" y="13756"/>
                </a:cubicBezTo>
                <a:lnTo>
                  <a:pt x="17307" y="14955"/>
                </a:lnTo>
                <a:cubicBezTo>
                  <a:pt x="18559" y="13292"/>
                  <a:pt x="19234" y="11269"/>
                  <a:pt x="19228" y="9188"/>
                </a:cubicBezTo>
                <a:cubicBezTo>
                  <a:pt x="19228" y="9140"/>
                  <a:pt x="19228" y="9092"/>
                  <a:pt x="19225" y="9044"/>
                </a:cubicBezTo>
                <a:lnTo>
                  <a:pt x="18059" y="9673"/>
                </a:lnTo>
                <a:cubicBezTo>
                  <a:pt x="17975" y="9719"/>
                  <a:pt x="17883" y="9742"/>
                  <a:pt x="17791" y="9742"/>
                </a:cubicBezTo>
                <a:cubicBezTo>
                  <a:pt x="17674" y="9742"/>
                  <a:pt x="17557" y="9705"/>
                  <a:pt x="17457" y="9634"/>
                </a:cubicBezTo>
                <a:lnTo>
                  <a:pt x="14943" y="7806"/>
                </a:lnTo>
                <a:cubicBezTo>
                  <a:pt x="14744" y="7661"/>
                  <a:pt x="14663" y="7408"/>
                  <a:pt x="14738" y="7174"/>
                </a:cubicBezTo>
                <a:lnTo>
                  <a:pt x="15702" y="4220"/>
                </a:lnTo>
                <a:cubicBezTo>
                  <a:pt x="15768" y="4012"/>
                  <a:pt x="15945" y="3864"/>
                  <a:pt x="16162" y="3834"/>
                </a:cubicBezTo>
                <a:lnTo>
                  <a:pt x="17478" y="3656"/>
                </a:lnTo>
                <a:cubicBezTo>
                  <a:pt x="17162" y="3208"/>
                  <a:pt x="16804" y="2783"/>
                  <a:pt x="16415" y="2395"/>
                </a:cubicBezTo>
                <a:cubicBezTo>
                  <a:pt x="15307" y="1284"/>
                  <a:pt x="13946" y="462"/>
                  <a:pt x="12449" y="1"/>
                </a:cubicBezTo>
                <a:lnTo>
                  <a:pt x="12449" y="1"/>
                </a:lnTo>
                <a:lnTo>
                  <a:pt x="12690" y="1311"/>
                </a:lnTo>
                <a:cubicBezTo>
                  <a:pt x="12726" y="1524"/>
                  <a:pt x="12642" y="1741"/>
                  <a:pt x="12464" y="1868"/>
                </a:cubicBezTo>
                <a:lnTo>
                  <a:pt x="9950" y="3696"/>
                </a:lnTo>
                <a:cubicBezTo>
                  <a:pt x="9851" y="3768"/>
                  <a:pt x="9734" y="3804"/>
                  <a:pt x="9618" y="3804"/>
                </a:cubicBezTo>
                <a:cubicBezTo>
                  <a:pt x="9501" y="3804"/>
                  <a:pt x="9385" y="3768"/>
                  <a:pt x="9288" y="3696"/>
                </a:cubicBezTo>
                <a:lnTo>
                  <a:pt x="6770" y="1868"/>
                </a:lnTo>
                <a:cubicBezTo>
                  <a:pt x="6596" y="1741"/>
                  <a:pt x="6508" y="1524"/>
                  <a:pt x="6547" y="1311"/>
                </a:cubicBezTo>
                <a:lnTo>
                  <a:pt x="6785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4058" name="Google Shape;4058;p63"/>
          <p:cNvSpPr txBox="1">
            <a:spLocks noGrp="1"/>
          </p:cNvSpPr>
          <p:nvPr>
            <p:ph type="subTitle" idx="2"/>
          </p:nvPr>
        </p:nvSpPr>
        <p:spPr>
          <a:xfrm>
            <a:off x="1317395" y="985389"/>
            <a:ext cx="2100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Version</a:t>
            </a:r>
            <a:endParaRPr dirty="0"/>
          </a:p>
        </p:txBody>
      </p:sp>
      <p:sp>
        <p:nvSpPr>
          <p:cNvPr id="4059" name="Google Shape;4059;p63"/>
          <p:cNvSpPr txBox="1">
            <a:spLocks noGrp="1"/>
          </p:cNvSpPr>
          <p:nvPr>
            <p:ph type="subTitle" idx="3"/>
          </p:nvPr>
        </p:nvSpPr>
        <p:spPr>
          <a:xfrm>
            <a:off x="5997025" y="994375"/>
            <a:ext cx="17049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4060" name="Google Shape;4060;p63"/>
          <p:cNvSpPr txBox="1">
            <a:spLocks noGrp="1"/>
          </p:cNvSpPr>
          <p:nvPr>
            <p:ph type="title"/>
          </p:nvPr>
        </p:nvSpPr>
        <p:spPr>
          <a:xfrm>
            <a:off x="1803625" y="46425"/>
            <a:ext cx="57996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Squat Counter</a:t>
            </a:r>
            <a:endParaRPr sz="4000"/>
          </a:p>
        </p:txBody>
      </p:sp>
      <p:sp>
        <p:nvSpPr>
          <p:cNvPr id="4061" name="Google Shape;4061;p63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63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63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63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5" name="Google Shape;4065;p63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63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63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63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63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63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63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63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63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63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63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63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63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63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63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63"/>
          <p:cNvSpPr txBox="1">
            <a:spLocks noGrp="1"/>
          </p:cNvSpPr>
          <p:nvPr>
            <p:ph type="subTitle" idx="4"/>
          </p:nvPr>
        </p:nvSpPr>
        <p:spPr>
          <a:xfrm>
            <a:off x="1436421" y="3235361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pic>
        <p:nvPicPr>
          <p:cNvPr id="4081" name="Google Shape;40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18" y="1473453"/>
            <a:ext cx="3934406" cy="2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2" name="Google Shape;40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49" y="1537625"/>
            <a:ext cx="3777821" cy="26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64"/>
          <p:cNvSpPr txBox="1">
            <a:spLocks noGrp="1"/>
          </p:cNvSpPr>
          <p:nvPr>
            <p:ph type="subTitle" idx="2"/>
          </p:nvPr>
        </p:nvSpPr>
        <p:spPr>
          <a:xfrm>
            <a:off x="907250" y="1006775"/>
            <a:ext cx="2100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Version</a:t>
            </a:r>
            <a:endParaRPr dirty="0"/>
          </a:p>
        </p:txBody>
      </p:sp>
      <p:sp>
        <p:nvSpPr>
          <p:cNvPr id="4088" name="Google Shape;4088;p64"/>
          <p:cNvSpPr txBox="1">
            <a:spLocks noGrp="1"/>
          </p:cNvSpPr>
          <p:nvPr>
            <p:ph type="subTitle" idx="3"/>
          </p:nvPr>
        </p:nvSpPr>
        <p:spPr>
          <a:xfrm>
            <a:off x="5997025" y="994375"/>
            <a:ext cx="17049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</p:txBody>
      </p:sp>
      <p:sp>
        <p:nvSpPr>
          <p:cNvPr id="4089" name="Google Shape;4089;p64"/>
          <p:cNvSpPr txBox="1">
            <a:spLocks noGrp="1"/>
          </p:cNvSpPr>
          <p:nvPr>
            <p:ph type="title"/>
          </p:nvPr>
        </p:nvSpPr>
        <p:spPr>
          <a:xfrm>
            <a:off x="1803625" y="46425"/>
            <a:ext cx="57996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Squat Counter</a:t>
            </a:r>
            <a:endParaRPr sz="4000"/>
          </a:p>
        </p:txBody>
      </p:sp>
      <p:sp>
        <p:nvSpPr>
          <p:cNvPr id="4090" name="Google Shape;4090;p64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1" name="Google Shape;4091;p64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2" name="Google Shape;4092;p64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64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64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64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64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p64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4098;p64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64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64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1" name="Google Shape;4101;p64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2" name="Google Shape;4102;p64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3" name="Google Shape;4103;p64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4" name="Google Shape;4104;p64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5" name="Google Shape;4105;p64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6" name="Google Shape;4106;p64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7" name="Google Shape;4107;p64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8" name="Google Shape;4108;p64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9" name="Google Shape;41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8" y="1491574"/>
            <a:ext cx="4306574" cy="27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Google Shape;41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725" y="1491575"/>
            <a:ext cx="3677211" cy="27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65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4117" name="Google Shape;4117;p65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66"/>
          <p:cNvSpPr txBox="1">
            <a:spLocks noGrp="1"/>
          </p:cNvSpPr>
          <p:nvPr>
            <p:ph type="title" idx="5"/>
          </p:nvPr>
        </p:nvSpPr>
        <p:spPr>
          <a:xfrm>
            <a:off x="-477850" y="445025"/>
            <a:ext cx="954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Streamlit Features ⇔ Problem Statement</a:t>
            </a:r>
            <a:endParaRPr sz="4000"/>
          </a:p>
        </p:txBody>
      </p:sp>
      <p:sp>
        <p:nvSpPr>
          <p:cNvPr id="4123" name="Google Shape;4123;p66"/>
          <p:cNvSpPr txBox="1">
            <a:spLocks noGrp="1"/>
          </p:cNvSpPr>
          <p:nvPr>
            <p:ph type="title" idx="2"/>
          </p:nvPr>
        </p:nvSpPr>
        <p:spPr>
          <a:xfrm>
            <a:off x="3630351" y="1447875"/>
            <a:ext cx="19986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Prescriptive Feedback</a:t>
            </a:r>
            <a:endParaRPr/>
          </a:p>
        </p:txBody>
      </p:sp>
      <p:sp>
        <p:nvSpPr>
          <p:cNvPr id="4124" name="Google Shape;4124;p66"/>
          <p:cNvSpPr txBox="1">
            <a:spLocks noGrp="1"/>
          </p:cNvSpPr>
          <p:nvPr>
            <p:ph type="body" idx="4294967295"/>
          </p:nvPr>
        </p:nvSpPr>
        <p:spPr>
          <a:xfrm>
            <a:off x="679200" y="8417400"/>
            <a:ext cx="16944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4125" name="Google Shape;4125;p66"/>
          <p:cNvSpPr txBox="1">
            <a:spLocks noGrp="1"/>
          </p:cNvSpPr>
          <p:nvPr>
            <p:ph type="body" idx="4294967295"/>
          </p:nvPr>
        </p:nvSpPr>
        <p:spPr>
          <a:xfrm>
            <a:off x="4501550" y="8422475"/>
            <a:ext cx="1694400" cy="5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It’s the biggest planet of them</a:t>
            </a:r>
            <a:endParaRPr/>
          </a:p>
        </p:txBody>
      </p:sp>
      <p:sp>
        <p:nvSpPr>
          <p:cNvPr id="4126" name="Google Shape;4126;p66"/>
          <p:cNvSpPr txBox="1">
            <a:spLocks noGrp="1"/>
          </p:cNvSpPr>
          <p:nvPr>
            <p:ph type="title"/>
          </p:nvPr>
        </p:nvSpPr>
        <p:spPr>
          <a:xfrm>
            <a:off x="822578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Feedback</a:t>
            </a:r>
            <a:endParaRPr/>
          </a:p>
        </p:txBody>
      </p:sp>
      <p:sp>
        <p:nvSpPr>
          <p:cNvPr id="4127" name="Google Shape;4127;p66"/>
          <p:cNvSpPr txBox="1">
            <a:spLocks noGrp="1"/>
          </p:cNvSpPr>
          <p:nvPr>
            <p:ph type="title" idx="4"/>
          </p:nvPr>
        </p:nvSpPr>
        <p:spPr>
          <a:xfrm>
            <a:off x="6576022" y="1447875"/>
            <a:ext cx="1745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Mobility</a:t>
            </a:r>
            <a:endParaRPr/>
          </a:p>
        </p:txBody>
      </p:sp>
      <p:sp>
        <p:nvSpPr>
          <p:cNvPr id="4128" name="Google Shape;4128;p66"/>
          <p:cNvSpPr txBox="1"/>
          <p:nvPr/>
        </p:nvSpPr>
        <p:spPr>
          <a:xfrm>
            <a:off x="3129650" y="32940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Improve Squat Form</a:t>
            </a:r>
            <a:endParaRPr sz="28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cxnSp>
        <p:nvCxnSpPr>
          <p:cNvPr id="4129" name="Google Shape;4129;p66"/>
          <p:cNvCxnSpPr>
            <a:stCxn id="4128" idx="0"/>
          </p:cNvCxnSpPr>
          <p:nvPr/>
        </p:nvCxnSpPr>
        <p:spPr>
          <a:xfrm rot="5400000" flipH="1">
            <a:off x="4050500" y="2714900"/>
            <a:ext cx="1155900" cy="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130" name="Google Shape;4130;p66"/>
          <p:cNvSpPr txBox="1"/>
          <p:nvPr/>
        </p:nvSpPr>
        <p:spPr>
          <a:xfrm>
            <a:off x="6016100" y="32940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Learn Correct Squat independently</a:t>
            </a:r>
            <a:endParaRPr sz="28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cxnSp>
        <p:nvCxnSpPr>
          <p:cNvPr id="4131" name="Google Shape;4131;p66"/>
          <p:cNvCxnSpPr/>
          <p:nvPr/>
        </p:nvCxnSpPr>
        <p:spPr>
          <a:xfrm rot="5400000" flipH="1">
            <a:off x="6946100" y="2714900"/>
            <a:ext cx="1155900" cy="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32" name="Google Shape;4132;p66"/>
          <p:cNvCxnSpPr/>
          <p:nvPr/>
        </p:nvCxnSpPr>
        <p:spPr>
          <a:xfrm rot="5400000" flipH="1">
            <a:off x="1117325" y="2704900"/>
            <a:ext cx="1155900" cy="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133" name="Google Shape;4133;p66"/>
          <p:cNvSpPr txBox="1"/>
          <p:nvPr/>
        </p:nvSpPr>
        <p:spPr>
          <a:xfrm>
            <a:off x="195275" y="32940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Assess Squat </a:t>
            </a:r>
            <a:endParaRPr sz="28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Count</a:t>
            </a:r>
            <a:endParaRPr sz="28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p40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79" name="Google Shape;3479;p40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67"/>
          <p:cNvSpPr txBox="1">
            <a:spLocks noGrp="1"/>
          </p:cNvSpPr>
          <p:nvPr>
            <p:ph type="subTitle" idx="1"/>
          </p:nvPr>
        </p:nvSpPr>
        <p:spPr>
          <a:xfrm>
            <a:off x="4891900" y="3022825"/>
            <a:ext cx="3216000" cy="6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3200"/>
              <a:t>Bend Backwards</a:t>
            </a:r>
            <a:endParaRPr sz="3200"/>
          </a:p>
        </p:txBody>
      </p:sp>
      <p:sp>
        <p:nvSpPr>
          <p:cNvPr id="4139" name="Google Shape;4139;p67"/>
          <p:cNvSpPr txBox="1">
            <a:spLocks noGrp="1"/>
          </p:cNvSpPr>
          <p:nvPr>
            <p:ph type="subTitle" idx="2"/>
          </p:nvPr>
        </p:nvSpPr>
        <p:spPr>
          <a:xfrm>
            <a:off x="4891900" y="1006775"/>
            <a:ext cx="36297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Knee Over Toes</a:t>
            </a:r>
            <a:endParaRPr sz="3200"/>
          </a:p>
        </p:txBody>
      </p:sp>
      <p:sp>
        <p:nvSpPr>
          <p:cNvPr id="4140" name="Google Shape;4140;p67"/>
          <p:cNvSpPr txBox="1">
            <a:spLocks noGrp="1"/>
          </p:cNvSpPr>
          <p:nvPr>
            <p:ph type="subTitle" idx="3"/>
          </p:nvPr>
        </p:nvSpPr>
        <p:spPr>
          <a:xfrm>
            <a:off x="4891900" y="1976700"/>
            <a:ext cx="36297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Lower Your Hips</a:t>
            </a:r>
            <a:endParaRPr sz="3200"/>
          </a:p>
        </p:txBody>
      </p:sp>
      <p:sp>
        <p:nvSpPr>
          <p:cNvPr id="4141" name="Google Shape;4141;p67"/>
          <p:cNvSpPr txBox="1">
            <a:spLocks noGrp="1"/>
          </p:cNvSpPr>
          <p:nvPr>
            <p:ph type="title"/>
          </p:nvPr>
        </p:nvSpPr>
        <p:spPr>
          <a:xfrm>
            <a:off x="302600" y="46425"/>
            <a:ext cx="8464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4 Prescriptive Messages</a:t>
            </a:r>
            <a:endParaRPr sz="4000"/>
          </a:p>
        </p:txBody>
      </p:sp>
      <p:sp>
        <p:nvSpPr>
          <p:cNvPr id="4142" name="Google Shape;4142;p67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4143;p67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4144;p67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5" name="Google Shape;4145;p67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6" name="Google Shape;4146;p67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7" name="Google Shape;4147;p67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8" name="Google Shape;4148;p67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9" name="Google Shape;4149;p67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67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1" name="Google Shape;4151;p67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2" name="Google Shape;4152;p67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67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4" name="Google Shape;4154;p67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5" name="Google Shape;4155;p67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6" name="Google Shape;4156;p67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7" name="Google Shape;4157;p67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8" name="Google Shape;4158;p67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9" name="Google Shape;4159;p67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67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1" name="Google Shape;41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72" y="954837"/>
            <a:ext cx="4126625" cy="3513012"/>
          </a:xfrm>
          <a:prstGeom prst="rect">
            <a:avLst/>
          </a:prstGeom>
          <a:noFill/>
          <a:ln>
            <a:noFill/>
          </a:ln>
        </p:spPr>
      </p:pic>
      <p:sp>
        <p:nvSpPr>
          <p:cNvPr id="4162" name="Google Shape;4162;p67"/>
          <p:cNvSpPr txBox="1">
            <a:spLocks noGrp="1"/>
          </p:cNvSpPr>
          <p:nvPr>
            <p:ph type="subTitle" idx="1"/>
          </p:nvPr>
        </p:nvSpPr>
        <p:spPr>
          <a:xfrm>
            <a:off x="4891900" y="3784825"/>
            <a:ext cx="3875400" cy="6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3200"/>
              <a:t>Bend Forward</a:t>
            </a:r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68"/>
          <p:cNvSpPr txBox="1">
            <a:spLocks noGrp="1"/>
          </p:cNvSpPr>
          <p:nvPr>
            <p:ph type="subTitle" idx="1"/>
          </p:nvPr>
        </p:nvSpPr>
        <p:spPr>
          <a:xfrm>
            <a:off x="304925" y="1336475"/>
            <a:ext cx="2523600" cy="6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Bend Forward/Backwards</a:t>
            </a:r>
            <a:endParaRPr/>
          </a:p>
        </p:txBody>
      </p:sp>
      <p:sp>
        <p:nvSpPr>
          <p:cNvPr id="4168" name="Google Shape;4168;p68"/>
          <p:cNvSpPr txBox="1">
            <a:spLocks noGrp="1"/>
          </p:cNvSpPr>
          <p:nvPr>
            <p:ph type="subTitle" idx="2"/>
          </p:nvPr>
        </p:nvSpPr>
        <p:spPr>
          <a:xfrm>
            <a:off x="3561300" y="1290175"/>
            <a:ext cx="19776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Knee Over Toes</a:t>
            </a:r>
            <a:endParaRPr/>
          </a:p>
        </p:txBody>
      </p:sp>
      <p:sp>
        <p:nvSpPr>
          <p:cNvPr id="4169" name="Google Shape;4169;p68"/>
          <p:cNvSpPr txBox="1">
            <a:spLocks noGrp="1"/>
          </p:cNvSpPr>
          <p:nvPr>
            <p:ph type="subTitle" idx="3"/>
          </p:nvPr>
        </p:nvSpPr>
        <p:spPr>
          <a:xfrm>
            <a:off x="6289325" y="1313150"/>
            <a:ext cx="26304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Your Hips</a:t>
            </a:r>
            <a:endParaRPr/>
          </a:p>
        </p:txBody>
      </p:sp>
      <p:sp>
        <p:nvSpPr>
          <p:cNvPr id="4170" name="Google Shape;4170;p68"/>
          <p:cNvSpPr txBox="1">
            <a:spLocks noGrp="1"/>
          </p:cNvSpPr>
          <p:nvPr>
            <p:ph type="title"/>
          </p:nvPr>
        </p:nvSpPr>
        <p:spPr>
          <a:xfrm>
            <a:off x="302600" y="427425"/>
            <a:ext cx="8464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Prescriptive Messages ⇔ Wrong Squat</a:t>
            </a:r>
            <a:endParaRPr sz="4000"/>
          </a:p>
        </p:txBody>
      </p:sp>
      <p:sp>
        <p:nvSpPr>
          <p:cNvPr id="4171" name="Google Shape;4171;p68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2" name="Google Shape;4172;p68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3" name="Google Shape;4173;p68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4" name="Google Shape;4174;p68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5" name="Google Shape;4175;p68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6" name="Google Shape;4176;p68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68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68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68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68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1" name="Google Shape;4181;p68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Google Shape;4182;p68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Google Shape;4183;p68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4" name="Google Shape;4184;p68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5" name="Google Shape;4185;p68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6" name="Google Shape;4186;p68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7" name="Google Shape;4187;p68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8" name="Google Shape;4188;p68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9" name="Google Shape;4189;p68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0" name="Google Shape;41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982" y="2129125"/>
            <a:ext cx="2741318" cy="2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1" name="Google Shape;41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199" y="2129125"/>
            <a:ext cx="2523650" cy="2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2" name="Google Shape;419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162675"/>
            <a:ext cx="2523650" cy="244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p69"/>
          <p:cNvSpPr txBox="1">
            <a:spLocks noGrp="1"/>
          </p:cNvSpPr>
          <p:nvPr>
            <p:ph type="title"/>
          </p:nvPr>
        </p:nvSpPr>
        <p:spPr>
          <a:xfrm>
            <a:off x="713225" y="-12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Summary of Product Features</a:t>
            </a:r>
            <a:endParaRPr sz="4000"/>
          </a:p>
        </p:txBody>
      </p:sp>
      <p:graphicFrame>
        <p:nvGraphicFramePr>
          <p:cNvPr id="4198" name="Google Shape;4198;p69"/>
          <p:cNvGraphicFramePr/>
          <p:nvPr/>
        </p:nvGraphicFramePr>
        <p:xfrm>
          <a:off x="354700" y="727550"/>
          <a:ext cx="8474200" cy="4021740"/>
        </p:xfrm>
        <a:graphic>
          <a:graphicData uri="http://schemas.openxmlformats.org/drawingml/2006/table">
            <a:tbl>
              <a:tblPr>
                <a:noFill/>
                <a:tableStyleId>{88D8EC95-4D93-4225-87EA-CDCD27BDDB83}</a:tableStyleId>
              </a:tblPr>
              <a:tblGrid>
                <a:gridCol w="169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Product Features</a:t>
                      </a:r>
                      <a:endParaRPr sz="3000">
                        <a:solidFill>
                          <a:srgbClr val="697680"/>
                        </a:solidFill>
                        <a:latin typeface="Chau Philomene One"/>
                        <a:ea typeface="Chau Philomene One"/>
                        <a:cs typeface="Chau Philomene One"/>
                        <a:sym typeface="Chau Philomene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Accuracy</a:t>
                      </a:r>
                      <a:endParaRPr sz="1800"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Instant Feedback</a:t>
                      </a:r>
                      <a:endParaRPr sz="1800"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Prescriptive Feedback</a:t>
                      </a:r>
                      <a:endParaRPr sz="1800"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Mobility</a:t>
                      </a:r>
                      <a:endParaRPr sz="1800">
                        <a:solidFill>
                          <a:srgbClr val="697680"/>
                        </a:solidFill>
                        <a:latin typeface="Chau Philomene One"/>
                        <a:ea typeface="Chau Philomene One"/>
                        <a:cs typeface="Chau Philomene One"/>
                        <a:sym typeface="Chau Philomene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Live Counter</a:t>
                      </a:r>
                      <a:endParaRPr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Live Enhancer</a:t>
                      </a:r>
                      <a:endParaRPr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Upload Counter</a:t>
                      </a:r>
                      <a:endParaRPr>
                        <a:solidFill>
                          <a:srgbClr val="69768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97680"/>
                          </a:solidFill>
                          <a:latin typeface="Chau Philomene One"/>
                          <a:ea typeface="Chau Philomene One"/>
                          <a:cs typeface="Chau Philomene One"/>
                          <a:sym typeface="Chau Philomene One"/>
                        </a:rPr>
                        <a:t>Upload Enhancer</a:t>
                      </a:r>
                      <a:endParaRPr sz="1800">
                        <a:solidFill>
                          <a:srgbClr val="697680"/>
                        </a:solidFill>
                        <a:latin typeface="Chau Philomene One"/>
                        <a:ea typeface="Chau Philomene One"/>
                        <a:cs typeface="Chau Philomene One"/>
                        <a:sym typeface="Chau Philomene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74747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99" name="Google Shape;4199;p69"/>
          <p:cNvSpPr txBox="1"/>
          <p:nvPr/>
        </p:nvSpPr>
        <p:spPr>
          <a:xfrm>
            <a:off x="35175" y="1486500"/>
            <a:ext cx="10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0" name="Google Shape;42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00" y="2131100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1" name="Google Shape;42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00" y="2718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2" name="Google Shape;42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00" y="33950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3" name="Google Shape;42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00" y="4142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4" name="Google Shape;42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475" y="2131100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5" name="Google Shape;42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475" y="2718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6" name="Google Shape;42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725" y="2718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7" name="Google Shape;42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725" y="41423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8" name="Google Shape;42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750" y="3395025"/>
            <a:ext cx="440650" cy="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9" name="Google Shape;42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750" y="4142325"/>
            <a:ext cx="440650" cy="4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4" name="Google Shape;4214;p70"/>
          <p:cNvPicPr preferRelativeResize="0"/>
          <p:nvPr/>
        </p:nvPicPr>
        <p:blipFill rotWithShape="1">
          <a:blip r:embed="rId3">
            <a:alphaModFix/>
          </a:blip>
          <a:srcRect l="-1252" r="50732"/>
          <a:stretch/>
        </p:blipFill>
        <p:spPr>
          <a:xfrm>
            <a:off x="334472" y="1336050"/>
            <a:ext cx="2885700" cy="288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15" name="Google Shape;4215;p70"/>
          <p:cNvSpPr txBox="1">
            <a:spLocks noGrp="1"/>
          </p:cNvSpPr>
          <p:nvPr>
            <p:ph type="title"/>
          </p:nvPr>
        </p:nvSpPr>
        <p:spPr>
          <a:xfrm>
            <a:off x="1489200" y="358350"/>
            <a:ext cx="50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Future Work</a:t>
            </a:r>
            <a:endParaRPr sz="4000"/>
          </a:p>
        </p:txBody>
      </p:sp>
      <p:sp>
        <p:nvSpPr>
          <p:cNvPr id="4216" name="Google Shape;4216;p70"/>
          <p:cNvSpPr txBox="1">
            <a:spLocks noGrp="1"/>
          </p:cNvSpPr>
          <p:nvPr>
            <p:ph type="body" idx="1"/>
          </p:nvPr>
        </p:nvSpPr>
        <p:spPr>
          <a:xfrm>
            <a:off x="2805875" y="1876425"/>
            <a:ext cx="36966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 Up and Deadlifts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7" name="Google Shape;4217;p70"/>
          <p:cNvSpPr txBox="1">
            <a:spLocks noGrp="1"/>
          </p:cNvSpPr>
          <p:nvPr>
            <p:ph type="title" idx="4294967295"/>
          </p:nvPr>
        </p:nvSpPr>
        <p:spPr>
          <a:xfrm>
            <a:off x="3219975" y="1259850"/>
            <a:ext cx="38145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Other Exercises</a:t>
            </a:r>
            <a:endParaRPr sz="3200"/>
          </a:p>
        </p:txBody>
      </p:sp>
      <p:sp>
        <p:nvSpPr>
          <p:cNvPr id="4218" name="Google Shape;4218;p70"/>
          <p:cNvSpPr txBox="1">
            <a:spLocks noGrp="1"/>
          </p:cNvSpPr>
          <p:nvPr>
            <p:ph type="title" idx="4294967295"/>
          </p:nvPr>
        </p:nvSpPr>
        <p:spPr>
          <a:xfrm>
            <a:off x="3230700" y="2169300"/>
            <a:ext cx="3814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Sound Effect</a:t>
            </a:r>
            <a:endParaRPr sz="3200"/>
          </a:p>
        </p:txBody>
      </p:sp>
      <p:sp>
        <p:nvSpPr>
          <p:cNvPr id="4219" name="Google Shape;4219;p70"/>
          <p:cNvSpPr txBox="1">
            <a:spLocks noGrp="1"/>
          </p:cNvSpPr>
          <p:nvPr>
            <p:ph type="title" idx="4294967295"/>
          </p:nvPr>
        </p:nvSpPr>
        <p:spPr>
          <a:xfrm>
            <a:off x="3230700" y="3159900"/>
            <a:ext cx="46923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Further Training of Model</a:t>
            </a:r>
            <a:endParaRPr sz="3200"/>
          </a:p>
        </p:txBody>
      </p:sp>
      <p:sp>
        <p:nvSpPr>
          <p:cNvPr id="4220" name="Google Shape;4220;p70"/>
          <p:cNvSpPr txBox="1">
            <a:spLocks noGrp="1"/>
          </p:cNvSpPr>
          <p:nvPr>
            <p:ph type="body" idx="1"/>
          </p:nvPr>
        </p:nvSpPr>
        <p:spPr>
          <a:xfrm>
            <a:off x="2805875" y="2943225"/>
            <a:ext cx="36966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correct squat is performed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70"/>
          <p:cNvSpPr txBox="1">
            <a:spLocks noGrp="1"/>
          </p:cNvSpPr>
          <p:nvPr>
            <p:ph type="body" idx="1"/>
          </p:nvPr>
        </p:nvSpPr>
        <p:spPr>
          <a:xfrm>
            <a:off x="2805875" y="3857625"/>
            <a:ext cx="52026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model with different heights of people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71"/>
          <p:cNvSpPr txBox="1">
            <a:spLocks noGrp="1"/>
          </p:cNvSpPr>
          <p:nvPr>
            <p:ph type="ctrTitle"/>
          </p:nvPr>
        </p:nvSpPr>
        <p:spPr>
          <a:xfrm>
            <a:off x="713100" y="1790575"/>
            <a:ext cx="77178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p74"/>
          <p:cNvSpPr txBox="1">
            <a:spLocks noGrp="1"/>
          </p:cNvSpPr>
          <p:nvPr>
            <p:ph type="title"/>
          </p:nvPr>
        </p:nvSpPr>
        <p:spPr>
          <a:xfrm>
            <a:off x="311700" y="4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00"/>
              <a:t>Challenges in Data Collection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6" name="Google Shape;4246;p74"/>
          <p:cNvGrpSpPr/>
          <p:nvPr/>
        </p:nvGrpSpPr>
        <p:grpSpPr>
          <a:xfrm>
            <a:off x="8017500" y="-159150"/>
            <a:ext cx="1689125" cy="1563125"/>
            <a:chOff x="262675" y="238475"/>
            <a:chExt cx="1689125" cy="1563125"/>
          </a:xfrm>
        </p:grpSpPr>
        <p:sp>
          <p:nvSpPr>
            <p:cNvPr id="4247" name="Google Shape;4247;p74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4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4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4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4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4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4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4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4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4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4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4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4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4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4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4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4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4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4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4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4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4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4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4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4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4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4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4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4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4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4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4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4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4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4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4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4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4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4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4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4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4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4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4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4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4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4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4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4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4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4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4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4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4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4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4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4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4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4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4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4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4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4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4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4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4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4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4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4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4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4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4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4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4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4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4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4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4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4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4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74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4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4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4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4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4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4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4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4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4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4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4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4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4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4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4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4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4" name="Google Shape;4344;p74"/>
          <p:cNvSpPr txBox="1">
            <a:spLocks noGrp="1"/>
          </p:cNvSpPr>
          <p:nvPr>
            <p:ph type="title" idx="4294967295"/>
          </p:nvPr>
        </p:nvSpPr>
        <p:spPr>
          <a:xfrm>
            <a:off x="0" y="1295175"/>
            <a:ext cx="4301700" cy="8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Machine collected data instantaneously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45" name="Google Shape;4345;p74"/>
          <p:cNvSpPr txBox="1">
            <a:spLocks noGrp="1"/>
          </p:cNvSpPr>
          <p:nvPr>
            <p:ph type="title" idx="4294967295"/>
          </p:nvPr>
        </p:nvSpPr>
        <p:spPr>
          <a:xfrm>
            <a:off x="4995275" y="1602275"/>
            <a:ext cx="3108900" cy="5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Insert a 5 seconds sleep time for me to be in position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4346" name="Google Shape;434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35" y="2603400"/>
            <a:ext cx="2069636" cy="15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7" name="Google Shape;434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750" y="2813975"/>
            <a:ext cx="34099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75"/>
          <p:cNvSpPr txBox="1">
            <a:spLocks noGrp="1"/>
          </p:cNvSpPr>
          <p:nvPr>
            <p:ph type="title"/>
          </p:nvPr>
        </p:nvSpPr>
        <p:spPr>
          <a:xfrm>
            <a:off x="311700" y="4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Challenges in Data Collection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3" name="Google Shape;4353;p75"/>
          <p:cNvGrpSpPr/>
          <p:nvPr/>
        </p:nvGrpSpPr>
        <p:grpSpPr>
          <a:xfrm>
            <a:off x="8017500" y="-159150"/>
            <a:ext cx="1689125" cy="1563125"/>
            <a:chOff x="262675" y="238475"/>
            <a:chExt cx="1689125" cy="1563125"/>
          </a:xfrm>
        </p:grpSpPr>
        <p:sp>
          <p:nvSpPr>
            <p:cNvPr id="4354" name="Google Shape;4354;p75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5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5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5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5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5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5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5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5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5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5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5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5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5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5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5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5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5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5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5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5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5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5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5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5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5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5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5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5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5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5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5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5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5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5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5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75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5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5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5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5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5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5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5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5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5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5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5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5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5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5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5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5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5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5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75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75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5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5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5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5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1" name="Google Shape;4451;p75"/>
          <p:cNvSpPr txBox="1">
            <a:spLocks noGrp="1"/>
          </p:cNvSpPr>
          <p:nvPr>
            <p:ph type="title" idx="4294967295"/>
          </p:nvPr>
        </p:nvSpPr>
        <p:spPr>
          <a:xfrm>
            <a:off x="1141750" y="1133925"/>
            <a:ext cx="22251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Challenges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452" name="Google Shape;4452;p75"/>
          <p:cNvSpPr txBox="1">
            <a:spLocks noGrp="1"/>
          </p:cNvSpPr>
          <p:nvPr>
            <p:ph type="title" idx="4294967295"/>
          </p:nvPr>
        </p:nvSpPr>
        <p:spPr>
          <a:xfrm>
            <a:off x="0" y="1752375"/>
            <a:ext cx="4301700" cy="863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Multiple Detection of Bodies will confuse Machine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53" name="Google Shape;4453;p75"/>
          <p:cNvSpPr txBox="1">
            <a:spLocks noGrp="1"/>
          </p:cNvSpPr>
          <p:nvPr>
            <p:ph type="title" idx="4294967295"/>
          </p:nvPr>
        </p:nvSpPr>
        <p:spPr>
          <a:xfrm>
            <a:off x="4842875" y="1767500"/>
            <a:ext cx="3884100" cy="9609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Clear the areas before data collecting  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4454" name="Google Shape;4454;p75"/>
          <p:cNvCxnSpPr/>
          <p:nvPr/>
        </p:nvCxnSpPr>
        <p:spPr>
          <a:xfrm>
            <a:off x="4552125" y="1370350"/>
            <a:ext cx="0" cy="33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5" name="Google Shape;4455;p75"/>
          <p:cNvSpPr txBox="1">
            <a:spLocks noGrp="1"/>
          </p:cNvSpPr>
          <p:nvPr>
            <p:ph type="title" idx="4294967295"/>
          </p:nvPr>
        </p:nvSpPr>
        <p:spPr>
          <a:xfrm>
            <a:off x="5637550" y="1133925"/>
            <a:ext cx="22251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Solutions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456" name="Google Shape;4456;p75"/>
          <p:cNvSpPr txBox="1">
            <a:spLocks noGrp="1"/>
          </p:cNvSpPr>
          <p:nvPr>
            <p:ph type="title" idx="4294967295"/>
          </p:nvPr>
        </p:nvSpPr>
        <p:spPr>
          <a:xfrm>
            <a:off x="0" y="3352575"/>
            <a:ext cx="4301700" cy="11709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Machine collects the data when I was about to off the program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57" name="Google Shape;4457;p75"/>
          <p:cNvSpPr txBox="1">
            <a:spLocks noGrp="1"/>
          </p:cNvSpPr>
          <p:nvPr>
            <p:ph type="title" idx="4294967295"/>
          </p:nvPr>
        </p:nvSpPr>
        <p:spPr>
          <a:xfrm>
            <a:off x="4842875" y="3367700"/>
            <a:ext cx="3884100" cy="9609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Data Cleaning 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41"/>
          <p:cNvSpPr txBox="1">
            <a:spLocks noGrp="1"/>
          </p:cNvSpPr>
          <p:nvPr>
            <p:ph type="title"/>
          </p:nvPr>
        </p:nvSpPr>
        <p:spPr>
          <a:xfrm>
            <a:off x="311700" y="425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Main Muscle Groups Used</a:t>
            </a:r>
            <a:endParaRPr sz="4800"/>
          </a:p>
        </p:txBody>
      </p:sp>
      <p:grpSp>
        <p:nvGrpSpPr>
          <p:cNvPr id="3485" name="Google Shape;3485;p41"/>
          <p:cNvGrpSpPr/>
          <p:nvPr/>
        </p:nvGrpSpPr>
        <p:grpSpPr>
          <a:xfrm>
            <a:off x="8017500" y="-159150"/>
            <a:ext cx="1689125" cy="1563125"/>
            <a:chOff x="262675" y="238475"/>
            <a:chExt cx="1689125" cy="1563125"/>
          </a:xfrm>
        </p:grpSpPr>
        <p:sp>
          <p:nvSpPr>
            <p:cNvPr id="3486" name="Google Shape;3486;p41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1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1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1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1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1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1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1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1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1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1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1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1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1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1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1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1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1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1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1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1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1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1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1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1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1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1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1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1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1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1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1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1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1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1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1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1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1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1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1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1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1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1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1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1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1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1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1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1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1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1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1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1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1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1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1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1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1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1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1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1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1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1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1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1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1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1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1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1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1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1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1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1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1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1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1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1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1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1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1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1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1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41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1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1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1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1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1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1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1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1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1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1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1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41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41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41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3" name="Google Shape;3583;p41"/>
          <p:cNvSpPr txBox="1">
            <a:spLocks noGrp="1"/>
          </p:cNvSpPr>
          <p:nvPr>
            <p:ph type="title" idx="4294967295"/>
          </p:nvPr>
        </p:nvSpPr>
        <p:spPr>
          <a:xfrm>
            <a:off x="1410125" y="1313300"/>
            <a:ext cx="27840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Sit-and-Stand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584" name="Google Shape;3584;p41"/>
          <p:cNvSpPr txBox="1">
            <a:spLocks noGrp="1"/>
          </p:cNvSpPr>
          <p:nvPr>
            <p:ph type="title" idx="4294967295"/>
          </p:nvPr>
        </p:nvSpPr>
        <p:spPr>
          <a:xfrm>
            <a:off x="5215800" y="1313300"/>
            <a:ext cx="22548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Squats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585" name="Google Shape;3585;p41"/>
          <p:cNvSpPr txBox="1">
            <a:spLocks noGrp="1"/>
          </p:cNvSpPr>
          <p:nvPr>
            <p:ph type="title" idx="4294967295"/>
          </p:nvPr>
        </p:nvSpPr>
        <p:spPr>
          <a:xfrm>
            <a:off x="1365375" y="1793225"/>
            <a:ext cx="2784000" cy="25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Thighs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Muscles</a:t>
            </a:r>
            <a:endParaRPr/>
          </a:p>
        </p:txBody>
      </p:sp>
      <p:sp>
        <p:nvSpPr>
          <p:cNvPr id="3586" name="Google Shape;3586;p41"/>
          <p:cNvSpPr txBox="1">
            <a:spLocks noGrp="1"/>
          </p:cNvSpPr>
          <p:nvPr>
            <p:ph type="title" idx="4294967295"/>
          </p:nvPr>
        </p:nvSpPr>
        <p:spPr>
          <a:xfrm>
            <a:off x="5215800" y="1640825"/>
            <a:ext cx="2395500" cy="25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Thighs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Muscles</a:t>
            </a:r>
            <a:endParaRPr/>
          </a:p>
        </p:txBody>
      </p:sp>
      <p:sp>
        <p:nvSpPr>
          <p:cNvPr id="3587" name="Google Shape;3587;p41"/>
          <p:cNvSpPr txBox="1">
            <a:spLocks noGrp="1"/>
          </p:cNvSpPr>
          <p:nvPr>
            <p:ph type="subTitle" idx="4294967295"/>
          </p:nvPr>
        </p:nvSpPr>
        <p:spPr>
          <a:xfrm>
            <a:off x="911000" y="4929575"/>
            <a:ext cx="8233200" cy="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Medium  : https://medium.com/@leanwaistwarrior/why-squats-are-the-king-of-all-exercises-4621119900b0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42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3" name="Google Shape;3593;p42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4" name="Google Shape;3594;p42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5" name="Google Shape;3595;p42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6" name="Google Shape;3596;p42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7" name="Google Shape;3597;p42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598" name="Google Shape;3598;p42"/>
          <p:cNvSpPr/>
          <p:nvPr/>
        </p:nvSpPr>
        <p:spPr>
          <a:xfrm>
            <a:off x="4601916" y="2439477"/>
            <a:ext cx="160129" cy="153791"/>
          </a:xfrm>
          <a:custGeom>
            <a:avLst/>
            <a:gdLst/>
            <a:ahLst/>
            <a:cxnLst/>
            <a:rect l="l" t="t" r="r" b="b"/>
            <a:pathLst>
              <a:path w="5482" h="5265" extrusionOk="0">
                <a:moveTo>
                  <a:pt x="1543" y="1"/>
                </a:moveTo>
                <a:cubicBezTo>
                  <a:pt x="987" y="1"/>
                  <a:pt x="447" y="38"/>
                  <a:pt x="0" y="98"/>
                </a:cubicBezTo>
                <a:lnTo>
                  <a:pt x="5167" y="5265"/>
                </a:lnTo>
                <a:cubicBezTo>
                  <a:pt x="5482" y="3311"/>
                  <a:pt x="5198" y="1326"/>
                  <a:pt x="4568" y="696"/>
                </a:cubicBezTo>
                <a:cubicBezTo>
                  <a:pt x="4029" y="178"/>
                  <a:pt x="2751" y="1"/>
                  <a:pt x="1543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42"/>
          <p:cNvSpPr/>
          <p:nvPr/>
        </p:nvSpPr>
        <p:spPr>
          <a:xfrm>
            <a:off x="4381965" y="2653060"/>
            <a:ext cx="160158" cy="153528"/>
          </a:xfrm>
          <a:custGeom>
            <a:avLst/>
            <a:gdLst/>
            <a:ahLst/>
            <a:cxnLst/>
            <a:rect l="l" t="t" r="r" b="b"/>
            <a:pathLst>
              <a:path w="5483" h="5256" extrusionOk="0">
                <a:moveTo>
                  <a:pt x="316" y="0"/>
                </a:moveTo>
                <a:lnTo>
                  <a:pt x="316" y="0"/>
                </a:lnTo>
                <a:cubicBezTo>
                  <a:pt x="0" y="1922"/>
                  <a:pt x="253" y="3907"/>
                  <a:pt x="914" y="4569"/>
                </a:cubicBezTo>
                <a:cubicBezTo>
                  <a:pt x="1376" y="5031"/>
                  <a:pt x="2601" y="5256"/>
                  <a:pt x="3967" y="5256"/>
                </a:cubicBezTo>
                <a:cubicBezTo>
                  <a:pt x="4464" y="5256"/>
                  <a:pt x="4979" y="5226"/>
                  <a:pt x="5482" y="5167"/>
                </a:cubicBezTo>
                <a:lnTo>
                  <a:pt x="316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42"/>
          <p:cNvSpPr/>
          <p:nvPr/>
        </p:nvSpPr>
        <p:spPr>
          <a:xfrm>
            <a:off x="2231786" y="2461294"/>
            <a:ext cx="338566" cy="330909"/>
          </a:xfrm>
          <a:custGeom>
            <a:avLst/>
            <a:gdLst/>
            <a:ahLst/>
            <a:cxnLst/>
            <a:rect l="l" t="t" r="r" b="b"/>
            <a:pathLst>
              <a:path w="19234" h="18799" extrusionOk="0">
                <a:moveTo>
                  <a:pt x="9617" y="5978"/>
                </a:moveTo>
                <a:cubicBezTo>
                  <a:pt x="9734" y="5978"/>
                  <a:pt x="9851" y="6014"/>
                  <a:pt x="9950" y="6087"/>
                </a:cubicBezTo>
                <a:lnTo>
                  <a:pt x="12464" y="7914"/>
                </a:lnTo>
                <a:cubicBezTo>
                  <a:pt x="12663" y="8059"/>
                  <a:pt x="12745" y="8312"/>
                  <a:pt x="12669" y="8547"/>
                </a:cubicBezTo>
                <a:lnTo>
                  <a:pt x="11709" y="11504"/>
                </a:lnTo>
                <a:cubicBezTo>
                  <a:pt x="11633" y="11736"/>
                  <a:pt x="11417" y="11892"/>
                  <a:pt x="11173" y="11892"/>
                </a:cubicBezTo>
                <a:lnTo>
                  <a:pt x="8062" y="11892"/>
                </a:lnTo>
                <a:cubicBezTo>
                  <a:pt x="7818" y="11892"/>
                  <a:pt x="7601" y="11736"/>
                  <a:pt x="7526" y="11504"/>
                </a:cubicBezTo>
                <a:lnTo>
                  <a:pt x="6565" y="8547"/>
                </a:lnTo>
                <a:cubicBezTo>
                  <a:pt x="6490" y="8312"/>
                  <a:pt x="6571" y="8059"/>
                  <a:pt x="6770" y="7914"/>
                </a:cubicBezTo>
                <a:lnTo>
                  <a:pt x="9285" y="6087"/>
                </a:lnTo>
                <a:cubicBezTo>
                  <a:pt x="9384" y="6014"/>
                  <a:pt x="9501" y="5978"/>
                  <a:pt x="9617" y="5978"/>
                </a:cubicBezTo>
                <a:close/>
                <a:moveTo>
                  <a:pt x="6785" y="1"/>
                </a:moveTo>
                <a:lnTo>
                  <a:pt x="6785" y="1"/>
                </a:lnTo>
                <a:cubicBezTo>
                  <a:pt x="5289" y="462"/>
                  <a:pt x="3928" y="1284"/>
                  <a:pt x="2822" y="2395"/>
                </a:cubicBezTo>
                <a:cubicBezTo>
                  <a:pt x="2431" y="2783"/>
                  <a:pt x="2076" y="3208"/>
                  <a:pt x="1756" y="3656"/>
                </a:cubicBezTo>
                <a:lnTo>
                  <a:pt x="3072" y="3834"/>
                </a:lnTo>
                <a:cubicBezTo>
                  <a:pt x="3289" y="3864"/>
                  <a:pt x="3467" y="4015"/>
                  <a:pt x="3533" y="4220"/>
                </a:cubicBezTo>
                <a:lnTo>
                  <a:pt x="4497" y="7177"/>
                </a:lnTo>
                <a:cubicBezTo>
                  <a:pt x="4572" y="7408"/>
                  <a:pt x="4488" y="7664"/>
                  <a:pt x="4289" y="7809"/>
                </a:cubicBezTo>
                <a:lnTo>
                  <a:pt x="1775" y="9637"/>
                </a:lnTo>
                <a:cubicBezTo>
                  <a:pt x="1677" y="9708"/>
                  <a:pt x="1560" y="9743"/>
                  <a:pt x="1444" y="9743"/>
                </a:cubicBezTo>
                <a:cubicBezTo>
                  <a:pt x="1351" y="9743"/>
                  <a:pt x="1259" y="9721"/>
                  <a:pt x="1175" y="9676"/>
                </a:cubicBezTo>
                <a:lnTo>
                  <a:pt x="7" y="9047"/>
                </a:lnTo>
                <a:cubicBezTo>
                  <a:pt x="7" y="9092"/>
                  <a:pt x="7" y="9140"/>
                  <a:pt x="7" y="9188"/>
                </a:cubicBezTo>
                <a:cubicBezTo>
                  <a:pt x="1" y="11269"/>
                  <a:pt x="675" y="13292"/>
                  <a:pt x="1925" y="14955"/>
                </a:cubicBezTo>
                <a:lnTo>
                  <a:pt x="2500" y="13756"/>
                </a:lnTo>
                <a:cubicBezTo>
                  <a:pt x="2594" y="13560"/>
                  <a:pt x="2792" y="13437"/>
                  <a:pt x="3009" y="13437"/>
                </a:cubicBezTo>
                <a:lnTo>
                  <a:pt x="6120" y="13437"/>
                </a:lnTo>
                <a:cubicBezTo>
                  <a:pt x="6364" y="13437"/>
                  <a:pt x="6580" y="13594"/>
                  <a:pt x="6656" y="13828"/>
                </a:cubicBezTo>
                <a:lnTo>
                  <a:pt x="7616" y="16786"/>
                </a:lnTo>
                <a:cubicBezTo>
                  <a:pt x="7683" y="16990"/>
                  <a:pt x="7625" y="17216"/>
                  <a:pt x="7469" y="17367"/>
                </a:cubicBezTo>
                <a:lnTo>
                  <a:pt x="6508" y="18288"/>
                </a:lnTo>
                <a:cubicBezTo>
                  <a:pt x="7515" y="18628"/>
                  <a:pt x="8566" y="18799"/>
                  <a:pt x="9616" y="18799"/>
                </a:cubicBezTo>
                <a:cubicBezTo>
                  <a:pt x="10667" y="18799"/>
                  <a:pt x="11718" y="18628"/>
                  <a:pt x="12726" y="18288"/>
                </a:cubicBezTo>
                <a:lnTo>
                  <a:pt x="11763" y="17367"/>
                </a:lnTo>
                <a:cubicBezTo>
                  <a:pt x="11606" y="17216"/>
                  <a:pt x="11549" y="16990"/>
                  <a:pt x="11615" y="16786"/>
                </a:cubicBezTo>
                <a:lnTo>
                  <a:pt x="12576" y="13828"/>
                </a:lnTo>
                <a:cubicBezTo>
                  <a:pt x="12651" y="13594"/>
                  <a:pt x="12868" y="13437"/>
                  <a:pt x="13115" y="13437"/>
                </a:cubicBezTo>
                <a:lnTo>
                  <a:pt x="16223" y="13437"/>
                </a:lnTo>
                <a:cubicBezTo>
                  <a:pt x="16439" y="13437"/>
                  <a:pt x="16638" y="13560"/>
                  <a:pt x="16731" y="13756"/>
                </a:cubicBezTo>
                <a:lnTo>
                  <a:pt x="17307" y="14955"/>
                </a:lnTo>
                <a:cubicBezTo>
                  <a:pt x="18559" y="13292"/>
                  <a:pt x="19234" y="11269"/>
                  <a:pt x="19228" y="9188"/>
                </a:cubicBezTo>
                <a:cubicBezTo>
                  <a:pt x="19228" y="9140"/>
                  <a:pt x="19228" y="9092"/>
                  <a:pt x="19225" y="9044"/>
                </a:cubicBezTo>
                <a:lnTo>
                  <a:pt x="18059" y="9673"/>
                </a:lnTo>
                <a:cubicBezTo>
                  <a:pt x="17975" y="9719"/>
                  <a:pt x="17883" y="9742"/>
                  <a:pt x="17791" y="9742"/>
                </a:cubicBezTo>
                <a:cubicBezTo>
                  <a:pt x="17674" y="9742"/>
                  <a:pt x="17557" y="9705"/>
                  <a:pt x="17457" y="9634"/>
                </a:cubicBezTo>
                <a:lnTo>
                  <a:pt x="14943" y="7806"/>
                </a:lnTo>
                <a:cubicBezTo>
                  <a:pt x="14744" y="7661"/>
                  <a:pt x="14663" y="7408"/>
                  <a:pt x="14738" y="7174"/>
                </a:cubicBezTo>
                <a:lnTo>
                  <a:pt x="15702" y="4220"/>
                </a:lnTo>
                <a:cubicBezTo>
                  <a:pt x="15768" y="4012"/>
                  <a:pt x="15945" y="3864"/>
                  <a:pt x="16162" y="3834"/>
                </a:cubicBezTo>
                <a:lnTo>
                  <a:pt x="17478" y="3656"/>
                </a:lnTo>
                <a:cubicBezTo>
                  <a:pt x="17162" y="3208"/>
                  <a:pt x="16804" y="2783"/>
                  <a:pt x="16415" y="2395"/>
                </a:cubicBezTo>
                <a:cubicBezTo>
                  <a:pt x="15307" y="1284"/>
                  <a:pt x="13946" y="462"/>
                  <a:pt x="12449" y="1"/>
                </a:cubicBezTo>
                <a:lnTo>
                  <a:pt x="12449" y="1"/>
                </a:lnTo>
                <a:lnTo>
                  <a:pt x="12690" y="1311"/>
                </a:lnTo>
                <a:cubicBezTo>
                  <a:pt x="12726" y="1524"/>
                  <a:pt x="12642" y="1741"/>
                  <a:pt x="12464" y="1868"/>
                </a:cubicBezTo>
                <a:lnTo>
                  <a:pt x="9950" y="3696"/>
                </a:lnTo>
                <a:cubicBezTo>
                  <a:pt x="9851" y="3768"/>
                  <a:pt x="9734" y="3804"/>
                  <a:pt x="9618" y="3804"/>
                </a:cubicBezTo>
                <a:cubicBezTo>
                  <a:pt x="9501" y="3804"/>
                  <a:pt x="9385" y="3768"/>
                  <a:pt x="9288" y="3696"/>
                </a:cubicBezTo>
                <a:lnTo>
                  <a:pt x="6770" y="1868"/>
                </a:lnTo>
                <a:cubicBezTo>
                  <a:pt x="6596" y="1741"/>
                  <a:pt x="6508" y="1524"/>
                  <a:pt x="6547" y="1311"/>
                </a:cubicBezTo>
                <a:lnTo>
                  <a:pt x="6785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01" name="Google Shape;3601;p42"/>
          <p:cNvSpPr/>
          <p:nvPr/>
        </p:nvSpPr>
        <p:spPr>
          <a:xfrm>
            <a:off x="4398527" y="2447831"/>
            <a:ext cx="348797" cy="351572"/>
          </a:xfrm>
          <a:custGeom>
            <a:avLst/>
            <a:gdLst/>
            <a:ahLst/>
            <a:cxnLst/>
            <a:rect l="l" t="t" r="r" b="b"/>
            <a:pathLst>
              <a:path w="11941" h="12036" extrusionOk="0">
                <a:moveTo>
                  <a:pt x="6349" y="2687"/>
                </a:moveTo>
                <a:cubicBezTo>
                  <a:pt x="6459" y="2687"/>
                  <a:pt x="6569" y="2726"/>
                  <a:pt x="6648" y="2805"/>
                </a:cubicBezTo>
                <a:lnTo>
                  <a:pt x="7593" y="3750"/>
                </a:lnTo>
                <a:lnTo>
                  <a:pt x="7719" y="3655"/>
                </a:lnTo>
                <a:cubicBezTo>
                  <a:pt x="7798" y="3577"/>
                  <a:pt x="7908" y="3537"/>
                  <a:pt x="8019" y="3537"/>
                </a:cubicBezTo>
                <a:cubicBezTo>
                  <a:pt x="8129" y="3537"/>
                  <a:pt x="8239" y="3577"/>
                  <a:pt x="8318" y="3655"/>
                </a:cubicBezTo>
                <a:cubicBezTo>
                  <a:pt x="8475" y="3813"/>
                  <a:pt x="8475" y="4065"/>
                  <a:pt x="8318" y="4222"/>
                </a:cubicBezTo>
                <a:lnTo>
                  <a:pt x="8192" y="4348"/>
                </a:lnTo>
                <a:lnTo>
                  <a:pt x="9137" y="5294"/>
                </a:lnTo>
                <a:cubicBezTo>
                  <a:pt x="9295" y="5451"/>
                  <a:pt x="9295" y="5735"/>
                  <a:pt x="9137" y="5892"/>
                </a:cubicBezTo>
                <a:cubicBezTo>
                  <a:pt x="9058" y="5971"/>
                  <a:pt x="8948" y="6010"/>
                  <a:pt x="8838" y="6010"/>
                </a:cubicBezTo>
                <a:cubicBezTo>
                  <a:pt x="8727" y="6010"/>
                  <a:pt x="8617" y="5971"/>
                  <a:pt x="8538" y="5892"/>
                </a:cubicBezTo>
                <a:lnTo>
                  <a:pt x="7593" y="4947"/>
                </a:lnTo>
                <a:lnTo>
                  <a:pt x="6522" y="6018"/>
                </a:lnTo>
                <a:lnTo>
                  <a:pt x="7467" y="6963"/>
                </a:lnTo>
                <a:cubicBezTo>
                  <a:pt x="7625" y="7089"/>
                  <a:pt x="7625" y="7373"/>
                  <a:pt x="7467" y="7530"/>
                </a:cubicBezTo>
                <a:cubicBezTo>
                  <a:pt x="7388" y="7609"/>
                  <a:pt x="7286" y="7649"/>
                  <a:pt x="7184" y="7649"/>
                </a:cubicBezTo>
                <a:cubicBezTo>
                  <a:pt x="7081" y="7649"/>
                  <a:pt x="6979" y="7609"/>
                  <a:pt x="6900" y="7530"/>
                </a:cubicBezTo>
                <a:lnTo>
                  <a:pt x="5955" y="6585"/>
                </a:lnTo>
                <a:lnTo>
                  <a:pt x="4884" y="7656"/>
                </a:lnTo>
                <a:lnTo>
                  <a:pt x="5829" y="8602"/>
                </a:lnTo>
                <a:cubicBezTo>
                  <a:pt x="5987" y="8759"/>
                  <a:pt x="5987" y="9043"/>
                  <a:pt x="5829" y="9200"/>
                </a:cubicBezTo>
                <a:cubicBezTo>
                  <a:pt x="5750" y="9279"/>
                  <a:pt x="5640" y="9318"/>
                  <a:pt x="5530" y="9318"/>
                </a:cubicBezTo>
                <a:cubicBezTo>
                  <a:pt x="5419" y="9318"/>
                  <a:pt x="5309" y="9279"/>
                  <a:pt x="5230" y="9200"/>
                </a:cubicBezTo>
                <a:lnTo>
                  <a:pt x="4285" y="8255"/>
                </a:lnTo>
                <a:lnTo>
                  <a:pt x="4159" y="8381"/>
                </a:lnTo>
                <a:cubicBezTo>
                  <a:pt x="4080" y="8460"/>
                  <a:pt x="3978" y="8499"/>
                  <a:pt x="3876" y="8499"/>
                </a:cubicBezTo>
                <a:cubicBezTo>
                  <a:pt x="3773" y="8499"/>
                  <a:pt x="3671" y="8460"/>
                  <a:pt x="3592" y="8381"/>
                </a:cubicBezTo>
                <a:cubicBezTo>
                  <a:pt x="3435" y="8224"/>
                  <a:pt x="3435" y="7940"/>
                  <a:pt x="3592" y="7782"/>
                </a:cubicBezTo>
                <a:lnTo>
                  <a:pt x="3687" y="7656"/>
                </a:lnTo>
                <a:lnTo>
                  <a:pt x="2742" y="6711"/>
                </a:lnTo>
                <a:cubicBezTo>
                  <a:pt x="2584" y="6554"/>
                  <a:pt x="2584" y="6270"/>
                  <a:pt x="2742" y="6113"/>
                </a:cubicBezTo>
                <a:cubicBezTo>
                  <a:pt x="2820" y="6034"/>
                  <a:pt x="2931" y="5995"/>
                  <a:pt x="3041" y="5995"/>
                </a:cubicBezTo>
                <a:cubicBezTo>
                  <a:pt x="3151" y="5995"/>
                  <a:pt x="3261" y="6034"/>
                  <a:pt x="3340" y="6113"/>
                </a:cubicBezTo>
                <a:lnTo>
                  <a:pt x="4285" y="7058"/>
                </a:lnTo>
                <a:lnTo>
                  <a:pt x="5356" y="6018"/>
                </a:lnTo>
                <a:lnTo>
                  <a:pt x="4411" y="5073"/>
                </a:lnTo>
                <a:cubicBezTo>
                  <a:pt x="4254" y="4916"/>
                  <a:pt x="4254" y="4632"/>
                  <a:pt x="4411" y="4474"/>
                </a:cubicBezTo>
                <a:cubicBezTo>
                  <a:pt x="4490" y="4396"/>
                  <a:pt x="4600" y="4356"/>
                  <a:pt x="4711" y="4356"/>
                </a:cubicBezTo>
                <a:cubicBezTo>
                  <a:pt x="4821" y="4356"/>
                  <a:pt x="4931" y="4396"/>
                  <a:pt x="5010" y="4474"/>
                </a:cubicBezTo>
                <a:lnTo>
                  <a:pt x="5955" y="5420"/>
                </a:lnTo>
                <a:lnTo>
                  <a:pt x="6995" y="4348"/>
                </a:lnTo>
                <a:lnTo>
                  <a:pt x="6050" y="3403"/>
                </a:lnTo>
                <a:cubicBezTo>
                  <a:pt x="5892" y="3246"/>
                  <a:pt x="5892" y="2962"/>
                  <a:pt x="6050" y="2805"/>
                </a:cubicBezTo>
                <a:cubicBezTo>
                  <a:pt x="6128" y="2726"/>
                  <a:pt x="6239" y="2687"/>
                  <a:pt x="6349" y="2687"/>
                </a:cubicBezTo>
                <a:close/>
                <a:moveTo>
                  <a:pt x="5987" y="1"/>
                </a:moveTo>
                <a:cubicBezTo>
                  <a:pt x="2805" y="757"/>
                  <a:pt x="788" y="3025"/>
                  <a:pt x="1" y="6081"/>
                </a:cubicBezTo>
                <a:lnTo>
                  <a:pt x="5955" y="12036"/>
                </a:lnTo>
                <a:cubicBezTo>
                  <a:pt x="9106" y="11248"/>
                  <a:pt x="11153" y="9043"/>
                  <a:pt x="11941" y="5955"/>
                </a:cubicBezTo>
                <a:lnTo>
                  <a:pt x="5987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42"/>
          <p:cNvSpPr txBox="1">
            <a:spLocks noGrp="1"/>
          </p:cNvSpPr>
          <p:nvPr>
            <p:ph type="subTitle" idx="1"/>
          </p:nvPr>
        </p:nvSpPr>
        <p:spPr>
          <a:xfrm>
            <a:off x="1907575" y="1728775"/>
            <a:ext cx="9870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603" name="Google Shape;3603;p42"/>
          <p:cNvSpPr txBox="1">
            <a:spLocks noGrp="1"/>
          </p:cNvSpPr>
          <p:nvPr>
            <p:ph type="title"/>
          </p:nvPr>
        </p:nvSpPr>
        <p:spPr>
          <a:xfrm>
            <a:off x="805650" y="138575"/>
            <a:ext cx="73128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Squat - King of All Exercises</a:t>
            </a:r>
            <a:endParaRPr sz="4800"/>
          </a:p>
        </p:txBody>
      </p:sp>
      <p:sp>
        <p:nvSpPr>
          <p:cNvPr id="3604" name="Google Shape;3604;p42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42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42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42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42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42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42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42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42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42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42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42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42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42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42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42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42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42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42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42"/>
          <p:cNvSpPr txBox="1">
            <a:spLocks noGrp="1"/>
          </p:cNvSpPr>
          <p:nvPr>
            <p:ph type="subTitle" idx="6"/>
          </p:nvPr>
        </p:nvSpPr>
        <p:spPr>
          <a:xfrm>
            <a:off x="911000" y="4929575"/>
            <a:ext cx="8233200" cy="2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UK News Channel - Express.co  :https://www.express.co.uk/life-style/health/1720005/how-to-live-longer-squatting-sitting-rising-test</a:t>
            </a:r>
            <a:endParaRPr sz="800"/>
          </a:p>
        </p:txBody>
      </p:sp>
      <p:pic>
        <p:nvPicPr>
          <p:cNvPr id="3624" name="Google Shape;36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0" y="1356725"/>
            <a:ext cx="4649927" cy="2083213"/>
          </a:xfrm>
          <a:prstGeom prst="rect">
            <a:avLst/>
          </a:prstGeom>
          <a:noFill/>
          <a:ln>
            <a:noFill/>
          </a:ln>
        </p:spPr>
      </p:pic>
      <p:sp>
        <p:nvSpPr>
          <p:cNvPr id="3625" name="Google Shape;3625;p42"/>
          <p:cNvSpPr txBox="1">
            <a:spLocks noGrp="1"/>
          </p:cNvSpPr>
          <p:nvPr>
            <p:ph type="subTitle" idx="3"/>
          </p:nvPr>
        </p:nvSpPr>
        <p:spPr>
          <a:xfrm>
            <a:off x="58425" y="3983575"/>
            <a:ext cx="4964100" cy="3786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Backed by European Journal of Preventive Cardiology</a:t>
            </a:r>
            <a:endParaRPr sz="1600"/>
          </a:p>
        </p:txBody>
      </p:sp>
      <p:pic>
        <p:nvPicPr>
          <p:cNvPr id="3626" name="Google Shape;36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776" y="2894751"/>
            <a:ext cx="3831350" cy="19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42"/>
          <p:cNvSpPr txBox="1">
            <a:spLocks noGrp="1"/>
          </p:cNvSpPr>
          <p:nvPr>
            <p:ph type="subTitle" idx="3"/>
          </p:nvPr>
        </p:nvSpPr>
        <p:spPr>
          <a:xfrm>
            <a:off x="5106250" y="2155075"/>
            <a:ext cx="3870900" cy="3786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Repeated Mentions of Same topic over time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oogle Shape;3703;p45"/>
          <p:cNvGrpSpPr/>
          <p:nvPr/>
        </p:nvGrpSpPr>
        <p:grpSpPr>
          <a:xfrm>
            <a:off x="3111042" y="1117985"/>
            <a:ext cx="3200069" cy="3514675"/>
            <a:chOff x="1041925" y="2693025"/>
            <a:chExt cx="1805704" cy="1983227"/>
          </a:xfrm>
        </p:grpSpPr>
        <p:sp>
          <p:nvSpPr>
            <p:cNvPr id="3704" name="Google Shape;3704;p45"/>
            <p:cNvSpPr/>
            <p:nvPr/>
          </p:nvSpPr>
          <p:spPr>
            <a:xfrm>
              <a:off x="1041925" y="2693025"/>
              <a:ext cx="1805704" cy="1930294"/>
            </a:xfrm>
            <a:custGeom>
              <a:avLst/>
              <a:gdLst/>
              <a:ahLst/>
              <a:cxnLst/>
              <a:rect l="l" t="t" r="r" b="b"/>
              <a:pathLst>
                <a:path w="104800" h="112031" extrusionOk="0">
                  <a:moveTo>
                    <a:pt x="40801" y="0"/>
                  </a:moveTo>
                  <a:cubicBezTo>
                    <a:pt x="28622" y="0"/>
                    <a:pt x="16193" y="6131"/>
                    <a:pt x="10529" y="16872"/>
                  </a:cubicBezTo>
                  <a:cubicBezTo>
                    <a:pt x="5451" y="26459"/>
                    <a:pt x="6278" y="38043"/>
                    <a:pt x="8504" y="48657"/>
                  </a:cubicBezTo>
                  <a:cubicBezTo>
                    <a:pt x="9302" y="52452"/>
                    <a:pt x="10187" y="56675"/>
                    <a:pt x="8104" y="59956"/>
                  </a:cubicBezTo>
                  <a:cubicBezTo>
                    <a:pt x="6792" y="62039"/>
                    <a:pt x="4509" y="63294"/>
                    <a:pt x="2940" y="65206"/>
                  </a:cubicBezTo>
                  <a:cubicBezTo>
                    <a:pt x="486" y="68116"/>
                    <a:pt x="1" y="72253"/>
                    <a:pt x="343" y="76048"/>
                  </a:cubicBezTo>
                  <a:cubicBezTo>
                    <a:pt x="1399" y="86890"/>
                    <a:pt x="9046" y="96848"/>
                    <a:pt x="19289" y="100586"/>
                  </a:cubicBezTo>
                  <a:cubicBezTo>
                    <a:pt x="22427" y="101755"/>
                    <a:pt x="23369" y="104865"/>
                    <a:pt x="25766" y="107177"/>
                  </a:cubicBezTo>
                  <a:cubicBezTo>
                    <a:pt x="29405" y="110704"/>
                    <a:pt x="31419" y="112030"/>
                    <a:pt x="40339" y="112030"/>
                  </a:cubicBezTo>
                  <a:cubicBezTo>
                    <a:pt x="42818" y="112030"/>
                    <a:pt x="45831" y="111928"/>
                    <a:pt x="49561" y="111742"/>
                  </a:cubicBezTo>
                  <a:lnTo>
                    <a:pt x="66709" y="110914"/>
                  </a:lnTo>
                  <a:cubicBezTo>
                    <a:pt x="71788" y="102611"/>
                    <a:pt x="79806" y="91427"/>
                    <a:pt x="88051" y="86263"/>
                  </a:cubicBezTo>
                  <a:cubicBezTo>
                    <a:pt x="91275" y="84265"/>
                    <a:pt x="94728" y="82525"/>
                    <a:pt x="97267" y="79672"/>
                  </a:cubicBezTo>
                  <a:cubicBezTo>
                    <a:pt x="99322" y="77389"/>
                    <a:pt x="100634" y="74507"/>
                    <a:pt x="101718" y="71626"/>
                  </a:cubicBezTo>
                  <a:cubicBezTo>
                    <a:pt x="103487" y="66918"/>
                    <a:pt x="104800" y="61868"/>
                    <a:pt x="104086" y="56903"/>
                  </a:cubicBezTo>
                  <a:cubicBezTo>
                    <a:pt x="103373" y="52053"/>
                    <a:pt x="100777" y="47687"/>
                    <a:pt x="98180" y="43521"/>
                  </a:cubicBezTo>
                  <a:cubicBezTo>
                    <a:pt x="91618" y="32993"/>
                    <a:pt x="84456" y="22636"/>
                    <a:pt x="75155" y="14419"/>
                  </a:cubicBezTo>
                  <a:cubicBezTo>
                    <a:pt x="65825" y="6230"/>
                    <a:pt x="54041" y="267"/>
                    <a:pt x="41629" y="10"/>
                  </a:cubicBezTo>
                  <a:cubicBezTo>
                    <a:pt x="41353" y="4"/>
                    <a:pt x="41077" y="0"/>
                    <a:pt x="408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5"/>
            <p:cNvSpPr/>
            <p:nvPr/>
          </p:nvSpPr>
          <p:spPr>
            <a:xfrm>
              <a:off x="1440124" y="4573488"/>
              <a:ext cx="845080" cy="89975"/>
            </a:xfrm>
            <a:custGeom>
              <a:avLst/>
              <a:gdLst/>
              <a:ahLst/>
              <a:cxnLst/>
              <a:rect l="l" t="t" r="r" b="b"/>
              <a:pathLst>
                <a:path w="49047" h="5222" extrusionOk="0">
                  <a:moveTo>
                    <a:pt x="24509" y="0"/>
                  </a:moveTo>
                  <a:cubicBezTo>
                    <a:pt x="10985" y="0"/>
                    <a:pt x="0" y="1170"/>
                    <a:pt x="0" y="2597"/>
                  </a:cubicBezTo>
                  <a:cubicBezTo>
                    <a:pt x="0" y="4052"/>
                    <a:pt x="10985" y="5222"/>
                    <a:pt x="24509" y="5222"/>
                  </a:cubicBezTo>
                  <a:cubicBezTo>
                    <a:pt x="38062" y="5222"/>
                    <a:pt x="49047" y="4052"/>
                    <a:pt x="49047" y="2597"/>
                  </a:cubicBezTo>
                  <a:cubicBezTo>
                    <a:pt x="49047" y="1170"/>
                    <a:pt x="38062" y="0"/>
                    <a:pt x="24509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5"/>
            <p:cNvSpPr/>
            <p:nvPr/>
          </p:nvSpPr>
          <p:spPr>
            <a:xfrm>
              <a:off x="1915974" y="4060769"/>
              <a:ext cx="162238" cy="478839"/>
            </a:xfrm>
            <a:custGeom>
              <a:avLst/>
              <a:gdLst/>
              <a:ahLst/>
              <a:cxnLst/>
              <a:rect l="l" t="t" r="r" b="b"/>
              <a:pathLst>
                <a:path w="9416" h="27791" extrusionOk="0">
                  <a:moveTo>
                    <a:pt x="8645" y="0"/>
                  </a:moveTo>
                  <a:lnTo>
                    <a:pt x="0" y="314"/>
                  </a:lnTo>
                  <a:cubicBezTo>
                    <a:pt x="1997" y="8560"/>
                    <a:pt x="3310" y="17177"/>
                    <a:pt x="3766" y="25622"/>
                  </a:cubicBezTo>
                  <a:lnTo>
                    <a:pt x="3966" y="27791"/>
                  </a:lnTo>
                  <a:lnTo>
                    <a:pt x="7761" y="27791"/>
                  </a:lnTo>
                  <a:cubicBezTo>
                    <a:pt x="9416" y="15836"/>
                    <a:pt x="7818" y="8446"/>
                    <a:pt x="7818" y="8446"/>
                  </a:cubicBezTo>
                  <a:cubicBezTo>
                    <a:pt x="8275" y="5735"/>
                    <a:pt x="8617" y="2739"/>
                    <a:pt x="8645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5"/>
            <p:cNvSpPr/>
            <p:nvPr/>
          </p:nvSpPr>
          <p:spPr>
            <a:xfrm>
              <a:off x="1656900" y="4064697"/>
              <a:ext cx="160291" cy="474910"/>
            </a:xfrm>
            <a:custGeom>
              <a:avLst/>
              <a:gdLst/>
              <a:ahLst/>
              <a:cxnLst/>
              <a:rect l="l" t="t" r="r" b="b"/>
              <a:pathLst>
                <a:path w="9303" h="27563" extrusionOk="0">
                  <a:moveTo>
                    <a:pt x="857" y="1"/>
                  </a:moveTo>
                  <a:lnTo>
                    <a:pt x="857" y="1"/>
                  </a:lnTo>
                  <a:cubicBezTo>
                    <a:pt x="885" y="2740"/>
                    <a:pt x="1142" y="5507"/>
                    <a:pt x="1599" y="8218"/>
                  </a:cubicBezTo>
                  <a:cubicBezTo>
                    <a:pt x="1599" y="8218"/>
                    <a:pt x="1" y="15608"/>
                    <a:pt x="1656" y="27563"/>
                  </a:cubicBezTo>
                  <a:lnTo>
                    <a:pt x="5450" y="27563"/>
                  </a:lnTo>
                  <a:lnTo>
                    <a:pt x="5650" y="25394"/>
                  </a:lnTo>
                  <a:cubicBezTo>
                    <a:pt x="6078" y="16949"/>
                    <a:pt x="7305" y="8503"/>
                    <a:pt x="9302" y="257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1982341" y="4539564"/>
              <a:ext cx="147006" cy="77104"/>
            </a:xfrm>
            <a:custGeom>
              <a:avLst/>
              <a:gdLst/>
              <a:ahLst/>
              <a:cxnLst/>
              <a:rect l="l" t="t" r="r" b="b"/>
              <a:pathLst>
                <a:path w="8532" h="4475" extrusionOk="0">
                  <a:moveTo>
                    <a:pt x="57" y="1"/>
                  </a:moveTo>
                  <a:cubicBezTo>
                    <a:pt x="57" y="571"/>
                    <a:pt x="29" y="1170"/>
                    <a:pt x="29" y="1741"/>
                  </a:cubicBezTo>
                  <a:cubicBezTo>
                    <a:pt x="0" y="2255"/>
                    <a:pt x="0" y="2825"/>
                    <a:pt x="314" y="3225"/>
                  </a:cubicBezTo>
                  <a:cubicBezTo>
                    <a:pt x="542" y="3481"/>
                    <a:pt x="856" y="3624"/>
                    <a:pt x="1170" y="3767"/>
                  </a:cubicBezTo>
                  <a:cubicBezTo>
                    <a:pt x="2596" y="4309"/>
                    <a:pt x="4166" y="4395"/>
                    <a:pt x="5678" y="4452"/>
                  </a:cubicBezTo>
                  <a:cubicBezTo>
                    <a:pt x="5934" y="4463"/>
                    <a:pt x="6195" y="4475"/>
                    <a:pt x="6457" y="4475"/>
                  </a:cubicBezTo>
                  <a:cubicBezTo>
                    <a:pt x="6837" y="4475"/>
                    <a:pt x="7218" y="4450"/>
                    <a:pt x="7590" y="4366"/>
                  </a:cubicBezTo>
                  <a:cubicBezTo>
                    <a:pt x="7989" y="4280"/>
                    <a:pt x="8417" y="4052"/>
                    <a:pt x="8474" y="3653"/>
                  </a:cubicBezTo>
                  <a:cubicBezTo>
                    <a:pt x="8531" y="3253"/>
                    <a:pt x="8217" y="2939"/>
                    <a:pt x="7932" y="2683"/>
                  </a:cubicBezTo>
                  <a:cubicBezTo>
                    <a:pt x="6819" y="1684"/>
                    <a:pt x="5193" y="771"/>
                    <a:pt x="3909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1605782" y="4539564"/>
              <a:ext cx="147006" cy="77104"/>
            </a:xfrm>
            <a:custGeom>
              <a:avLst/>
              <a:gdLst/>
              <a:ahLst/>
              <a:cxnLst/>
              <a:rect l="l" t="t" r="r" b="b"/>
              <a:pathLst>
                <a:path w="8532" h="4475" extrusionOk="0">
                  <a:moveTo>
                    <a:pt x="4623" y="1"/>
                  </a:moveTo>
                  <a:cubicBezTo>
                    <a:pt x="3339" y="771"/>
                    <a:pt x="1712" y="1684"/>
                    <a:pt x="600" y="2683"/>
                  </a:cubicBezTo>
                  <a:cubicBezTo>
                    <a:pt x="314" y="2939"/>
                    <a:pt x="0" y="3253"/>
                    <a:pt x="57" y="3653"/>
                  </a:cubicBezTo>
                  <a:cubicBezTo>
                    <a:pt x="115" y="4052"/>
                    <a:pt x="543" y="4280"/>
                    <a:pt x="942" y="4366"/>
                  </a:cubicBezTo>
                  <a:cubicBezTo>
                    <a:pt x="1313" y="4450"/>
                    <a:pt x="1685" y="4475"/>
                    <a:pt x="2062" y="4475"/>
                  </a:cubicBezTo>
                  <a:cubicBezTo>
                    <a:pt x="2323" y="4475"/>
                    <a:pt x="2586" y="4463"/>
                    <a:pt x="2854" y="4452"/>
                  </a:cubicBezTo>
                  <a:cubicBezTo>
                    <a:pt x="4366" y="4395"/>
                    <a:pt x="5935" y="4309"/>
                    <a:pt x="7362" y="3767"/>
                  </a:cubicBezTo>
                  <a:cubicBezTo>
                    <a:pt x="7676" y="3624"/>
                    <a:pt x="7989" y="3481"/>
                    <a:pt x="8189" y="3225"/>
                  </a:cubicBezTo>
                  <a:cubicBezTo>
                    <a:pt x="8532" y="2825"/>
                    <a:pt x="8532" y="2255"/>
                    <a:pt x="8503" y="1741"/>
                  </a:cubicBezTo>
                  <a:cubicBezTo>
                    <a:pt x="8503" y="1170"/>
                    <a:pt x="8474" y="571"/>
                    <a:pt x="847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1983805" y="4583481"/>
              <a:ext cx="143578" cy="28481"/>
            </a:xfrm>
            <a:custGeom>
              <a:avLst/>
              <a:gdLst/>
              <a:ahLst/>
              <a:cxnLst/>
              <a:rect l="l" t="t" r="r" b="b"/>
              <a:pathLst>
                <a:path w="8333" h="1653" extrusionOk="0">
                  <a:moveTo>
                    <a:pt x="104" y="1"/>
                  </a:moveTo>
                  <a:cubicBezTo>
                    <a:pt x="86" y="1"/>
                    <a:pt x="70" y="8"/>
                    <a:pt x="58" y="19"/>
                  </a:cubicBezTo>
                  <a:cubicBezTo>
                    <a:pt x="1" y="48"/>
                    <a:pt x="1" y="77"/>
                    <a:pt x="29" y="134"/>
                  </a:cubicBezTo>
                  <a:cubicBezTo>
                    <a:pt x="115" y="305"/>
                    <a:pt x="229" y="447"/>
                    <a:pt x="372" y="562"/>
                  </a:cubicBezTo>
                  <a:cubicBezTo>
                    <a:pt x="514" y="704"/>
                    <a:pt x="685" y="790"/>
                    <a:pt x="857" y="875"/>
                  </a:cubicBezTo>
                  <a:cubicBezTo>
                    <a:pt x="1199" y="1018"/>
                    <a:pt x="1541" y="1104"/>
                    <a:pt x="1884" y="1189"/>
                  </a:cubicBezTo>
                  <a:cubicBezTo>
                    <a:pt x="2569" y="1360"/>
                    <a:pt x="3282" y="1475"/>
                    <a:pt x="3995" y="1532"/>
                  </a:cubicBezTo>
                  <a:cubicBezTo>
                    <a:pt x="4708" y="1589"/>
                    <a:pt x="5422" y="1617"/>
                    <a:pt x="6135" y="1646"/>
                  </a:cubicBezTo>
                  <a:cubicBezTo>
                    <a:pt x="6254" y="1651"/>
                    <a:pt x="6373" y="1653"/>
                    <a:pt x="6492" y="1653"/>
                  </a:cubicBezTo>
                  <a:cubicBezTo>
                    <a:pt x="7086" y="1653"/>
                    <a:pt x="7681" y="1593"/>
                    <a:pt x="8275" y="1475"/>
                  </a:cubicBezTo>
                  <a:cubicBezTo>
                    <a:pt x="8304" y="1475"/>
                    <a:pt x="8332" y="1418"/>
                    <a:pt x="8332" y="1389"/>
                  </a:cubicBezTo>
                  <a:cubicBezTo>
                    <a:pt x="8332" y="1332"/>
                    <a:pt x="8275" y="1303"/>
                    <a:pt x="8246" y="1303"/>
                  </a:cubicBezTo>
                  <a:cubicBezTo>
                    <a:pt x="7790" y="1379"/>
                    <a:pt x="7321" y="1405"/>
                    <a:pt x="6847" y="1405"/>
                  </a:cubicBezTo>
                  <a:cubicBezTo>
                    <a:pt x="6611" y="1405"/>
                    <a:pt x="6373" y="1399"/>
                    <a:pt x="6135" y="1389"/>
                  </a:cubicBezTo>
                  <a:cubicBezTo>
                    <a:pt x="5450" y="1360"/>
                    <a:pt x="4737" y="1303"/>
                    <a:pt x="4024" y="1246"/>
                  </a:cubicBezTo>
                  <a:cubicBezTo>
                    <a:pt x="3310" y="1189"/>
                    <a:pt x="2626" y="1075"/>
                    <a:pt x="1941" y="932"/>
                  </a:cubicBezTo>
                  <a:cubicBezTo>
                    <a:pt x="1598" y="847"/>
                    <a:pt x="1256" y="761"/>
                    <a:pt x="942" y="647"/>
                  </a:cubicBezTo>
                  <a:cubicBezTo>
                    <a:pt x="771" y="590"/>
                    <a:pt x="628" y="504"/>
                    <a:pt x="514" y="419"/>
                  </a:cubicBezTo>
                  <a:cubicBezTo>
                    <a:pt x="372" y="305"/>
                    <a:pt x="257" y="191"/>
                    <a:pt x="172" y="48"/>
                  </a:cubicBezTo>
                  <a:cubicBezTo>
                    <a:pt x="155" y="15"/>
                    <a:pt x="129" y="1"/>
                    <a:pt x="104" y="1"/>
                  </a:cubicBezTo>
                  <a:close/>
                </a:path>
              </a:pathLst>
            </a:custGeom>
            <a:solidFill>
              <a:srgbClr val="206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1607746" y="4585944"/>
              <a:ext cx="142096" cy="26017"/>
            </a:xfrm>
            <a:custGeom>
              <a:avLst/>
              <a:gdLst/>
              <a:ahLst/>
              <a:cxnLst/>
              <a:rect l="l" t="t" r="r" b="b"/>
              <a:pathLst>
                <a:path w="8247" h="1510" extrusionOk="0">
                  <a:moveTo>
                    <a:pt x="8143" y="0"/>
                  </a:moveTo>
                  <a:cubicBezTo>
                    <a:pt x="8118" y="0"/>
                    <a:pt x="8092" y="14"/>
                    <a:pt x="8075" y="48"/>
                  </a:cubicBezTo>
                  <a:cubicBezTo>
                    <a:pt x="7875" y="304"/>
                    <a:pt x="7562" y="447"/>
                    <a:pt x="7248" y="561"/>
                  </a:cubicBezTo>
                  <a:cubicBezTo>
                    <a:pt x="6934" y="675"/>
                    <a:pt x="6591" y="761"/>
                    <a:pt x="6249" y="818"/>
                  </a:cubicBezTo>
                  <a:cubicBezTo>
                    <a:pt x="5593" y="961"/>
                    <a:pt x="4908" y="1046"/>
                    <a:pt x="4223" y="1103"/>
                  </a:cubicBezTo>
                  <a:cubicBezTo>
                    <a:pt x="3539" y="1160"/>
                    <a:pt x="2825" y="1217"/>
                    <a:pt x="2140" y="1246"/>
                  </a:cubicBezTo>
                  <a:cubicBezTo>
                    <a:pt x="1912" y="1256"/>
                    <a:pt x="1684" y="1262"/>
                    <a:pt x="1456" y="1262"/>
                  </a:cubicBezTo>
                  <a:cubicBezTo>
                    <a:pt x="999" y="1262"/>
                    <a:pt x="543" y="1236"/>
                    <a:pt x="86" y="1160"/>
                  </a:cubicBezTo>
                  <a:cubicBezTo>
                    <a:pt x="29" y="1160"/>
                    <a:pt x="1" y="1189"/>
                    <a:pt x="1" y="1246"/>
                  </a:cubicBezTo>
                  <a:cubicBezTo>
                    <a:pt x="1" y="1275"/>
                    <a:pt x="29" y="1332"/>
                    <a:pt x="58" y="1332"/>
                  </a:cubicBezTo>
                  <a:cubicBezTo>
                    <a:pt x="628" y="1450"/>
                    <a:pt x="1219" y="1510"/>
                    <a:pt x="1796" y="1510"/>
                  </a:cubicBezTo>
                  <a:cubicBezTo>
                    <a:pt x="1911" y="1510"/>
                    <a:pt x="2026" y="1508"/>
                    <a:pt x="2140" y="1503"/>
                  </a:cubicBezTo>
                  <a:cubicBezTo>
                    <a:pt x="2854" y="1503"/>
                    <a:pt x="3539" y="1446"/>
                    <a:pt x="4252" y="1389"/>
                  </a:cubicBezTo>
                  <a:cubicBezTo>
                    <a:pt x="4937" y="1332"/>
                    <a:pt x="5621" y="1246"/>
                    <a:pt x="6306" y="1075"/>
                  </a:cubicBezTo>
                  <a:cubicBezTo>
                    <a:pt x="6649" y="989"/>
                    <a:pt x="6991" y="904"/>
                    <a:pt x="7333" y="789"/>
                  </a:cubicBezTo>
                  <a:cubicBezTo>
                    <a:pt x="7505" y="704"/>
                    <a:pt x="7647" y="647"/>
                    <a:pt x="7818" y="533"/>
                  </a:cubicBezTo>
                  <a:cubicBezTo>
                    <a:pt x="7961" y="447"/>
                    <a:pt x="8104" y="276"/>
                    <a:pt x="8218" y="133"/>
                  </a:cubicBezTo>
                  <a:cubicBezTo>
                    <a:pt x="8246" y="105"/>
                    <a:pt x="8218" y="48"/>
                    <a:pt x="8189" y="19"/>
                  </a:cubicBezTo>
                  <a:cubicBezTo>
                    <a:pt x="8177" y="7"/>
                    <a:pt x="8161" y="0"/>
                    <a:pt x="8143" y="0"/>
                  </a:cubicBezTo>
                  <a:close/>
                </a:path>
              </a:pathLst>
            </a:custGeom>
            <a:solidFill>
              <a:srgbClr val="206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1666738" y="4038147"/>
              <a:ext cx="154381" cy="13508"/>
            </a:xfrm>
            <a:custGeom>
              <a:avLst/>
              <a:gdLst/>
              <a:ahLst/>
              <a:cxnLst/>
              <a:rect l="l" t="t" r="r" b="b"/>
              <a:pathLst>
                <a:path w="8960" h="784" extrusionOk="0">
                  <a:moveTo>
                    <a:pt x="172" y="1"/>
                  </a:moveTo>
                  <a:cubicBezTo>
                    <a:pt x="86" y="1"/>
                    <a:pt x="29" y="29"/>
                    <a:pt x="29" y="115"/>
                  </a:cubicBezTo>
                  <a:cubicBezTo>
                    <a:pt x="0" y="172"/>
                    <a:pt x="57" y="229"/>
                    <a:pt x="115" y="258"/>
                  </a:cubicBezTo>
                  <a:cubicBezTo>
                    <a:pt x="1541" y="543"/>
                    <a:pt x="3025" y="686"/>
                    <a:pt x="4480" y="771"/>
                  </a:cubicBezTo>
                  <a:cubicBezTo>
                    <a:pt x="4975" y="771"/>
                    <a:pt x="5456" y="784"/>
                    <a:pt x="5942" y="784"/>
                  </a:cubicBezTo>
                  <a:cubicBezTo>
                    <a:pt x="6186" y="784"/>
                    <a:pt x="6430" y="781"/>
                    <a:pt x="6677" y="771"/>
                  </a:cubicBezTo>
                  <a:cubicBezTo>
                    <a:pt x="7419" y="743"/>
                    <a:pt x="8132" y="657"/>
                    <a:pt x="8874" y="571"/>
                  </a:cubicBezTo>
                  <a:cubicBezTo>
                    <a:pt x="8931" y="571"/>
                    <a:pt x="8960" y="514"/>
                    <a:pt x="8960" y="457"/>
                  </a:cubicBezTo>
                  <a:cubicBezTo>
                    <a:pt x="8960" y="400"/>
                    <a:pt x="8902" y="372"/>
                    <a:pt x="8845" y="372"/>
                  </a:cubicBezTo>
                  <a:cubicBezTo>
                    <a:pt x="8132" y="400"/>
                    <a:pt x="7390" y="400"/>
                    <a:pt x="6677" y="429"/>
                  </a:cubicBezTo>
                  <a:cubicBezTo>
                    <a:pt x="5935" y="429"/>
                    <a:pt x="5222" y="429"/>
                    <a:pt x="4480" y="372"/>
                  </a:cubicBezTo>
                  <a:cubicBezTo>
                    <a:pt x="3053" y="343"/>
                    <a:pt x="1598" y="172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5"/>
            <p:cNvSpPr/>
            <p:nvPr/>
          </p:nvSpPr>
          <p:spPr>
            <a:xfrm>
              <a:off x="1669202" y="4022417"/>
              <a:ext cx="153399" cy="13491"/>
            </a:xfrm>
            <a:custGeom>
              <a:avLst/>
              <a:gdLst/>
              <a:ahLst/>
              <a:cxnLst/>
              <a:rect l="l" t="t" r="r" b="b"/>
              <a:pathLst>
                <a:path w="8903" h="783" extrusionOk="0">
                  <a:moveTo>
                    <a:pt x="143" y="1"/>
                  </a:moveTo>
                  <a:cubicBezTo>
                    <a:pt x="86" y="1"/>
                    <a:pt x="29" y="29"/>
                    <a:pt x="0" y="86"/>
                  </a:cubicBezTo>
                  <a:cubicBezTo>
                    <a:pt x="0" y="172"/>
                    <a:pt x="29" y="229"/>
                    <a:pt x="114" y="229"/>
                  </a:cubicBezTo>
                  <a:cubicBezTo>
                    <a:pt x="1541" y="514"/>
                    <a:pt x="2996" y="657"/>
                    <a:pt x="4451" y="743"/>
                  </a:cubicBezTo>
                  <a:cubicBezTo>
                    <a:pt x="4955" y="763"/>
                    <a:pt x="5474" y="783"/>
                    <a:pt x="5987" y="783"/>
                  </a:cubicBezTo>
                  <a:cubicBezTo>
                    <a:pt x="6199" y="783"/>
                    <a:pt x="6411" y="780"/>
                    <a:pt x="6620" y="771"/>
                  </a:cubicBezTo>
                  <a:cubicBezTo>
                    <a:pt x="7361" y="771"/>
                    <a:pt x="8075" y="714"/>
                    <a:pt x="8788" y="657"/>
                  </a:cubicBezTo>
                  <a:cubicBezTo>
                    <a:pt x="8845" y="628"/>
                    <a:pt x="8902" y="600"/>
                    <a:pt x="8902" y="543"/>
                  </a:cubicBezTo>
                  <a:cubicBezTo>
                    <a:pt x="8902" y="457"/>
                    <a:pt x="8845" y="429"/>
                    <a:pt x="8788" y="429"/>
                  </a:cubicBezTo>
                  <a:lnTo>
                    <a:pt x="6620" y="429"/>
                  </a:lnTo>
                  <a:cubicBezTo>
                    <a:pt x="5906" y="429"/>
                    <a:pt x="5193" y="400"/>
                    <a:pt x="4451" y="372"/>
                  </a:cubicBezTo>
                  <a:cubicBezTo>
                    <a:pt x="3024" y="286"/>
                    <a:pt x="1569" y="143"/>
                    <a:pt x="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5"/>
            <p:cNvSpPr/>
            <p:nvPr/>
          </p:nvSpPr>
          <p:spPr>
            <a:xfrm>
              <a:off x="1910564" y="4044057"/>
              <a:ext cx="154381" cy="11320"/>
            </a:xfrm>
            <a:custGeom>
              <a:avLst/>
              <a:gdLst/>
              <a:ahLst/>
              <a:cxnLst/>
              <a:rect l="l" t="t" r="r" b="b"/>
              <a:pathLst>
                <a:path w="8960" h="657" extrusionOk="0">
                  <a:moveTo>
                    <a:pt x="8817" y="0"/>
                  </a:moveTo>
                  <a:cubicBezTo>
                    <a:pt x="8103" y="86"/>
                    <a:pt x="7362" y="143"/>
                    <a:pt x="6648" y="200"/>
                  </a:cubicBezTo>
                  <a:cubicBezTo>
                    <a:pt x="5935" y="228"/>
                    <a:pt x="5193" y="257"/>
                    <a:pt x="4480" y="257"/>
                  </a:cubicBezTo>
                  <a:cubicBezTo>
                    <a:pt x="4222" y="262"/>
                    <a:pt x="3964" y="264"/>
                    <a:pt x="3707" y="264"/>
                  </a:cubicBezTo>
                  <a:cubicBezTo>
                    <a:pt x="2510" y="264"/>
                    <a:pt x="1317" y="213"/>
                    <a:pt x="143" y="143"/>
                  </a:cubicBezTo>
                  <a:cubicBezTo>
                    <a:pt x="57" y="143"/>
                    <a:pt x="29" y="171"/>
                    <a:pt x="0" y="228"/>
                  </a:cubicBezTo>
                  <a:cubicBezTo>
                    <a:pt x="0" y="314"/>
                    <a:pt x="29" y="371"/>
                    <a:pt x="114" y="371"/>
                  </a:cubicBezTo>
                  <a:cubicBezTo>
                    <a:pt x="1541" y="599"/>
                    <a:pt x="3025" y="656"/>
                    <a:pt x="4480" y="656"/>
                  </a:cubicBezTo>
                  <a:cubicBezTo>
                    <a:pt x="5222" y="628"/>
                    <a:pt x="5964" y="599"/>
                    <a:pt x="6677" y="514"/>
                  </a:cubicBezTo>
                  <a:cubicBezTo>
                    <a:pt x="7419" y="457"/>
                    <a:pt x="8132" y="343"/>
                    <a:pt x="8845" y="228"/>
                  </a:cubicBezTo>
                  <a:cubicBezTo>
                    <a:pt x="8902" y="200"/>
                    <a:pt x="8959" y="171"/>
                    <a:pt x="8931" y="114"/>
                  </a:cubicBezTo>
                  <a:cubicBezTo>
                    <a:pt x="8931" y="57"/>
                    <a:pt x="8874" y="0"/>
                    <a:pt x="8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5"/>
            <p:cNvSpPr/>
            <p:nvPr/>
          </p:nvSpPr>
          <p:spPr>
            <a:xfrm>
              <a:off x="1912029" y="4029309"/>
              <a:ext cx="153399" cy="9838"/>
            </a:xfrm>
            <a:custGeom>
              <a:avLst/>
              <a:gdLst/>
              <a:ahLst/>
              <a:cxnLst/>
              <a:rect l="l" t="t" r="r" b="b"/>
              <a:pathLst>
                <a:path w="8903" h="571" extrusionOk="0">
                  <a:moveTo>
                    <a:pt x="8789" y="0"/>
                  </a:moveTo>
                  <a:cubicBezTo>
                    <a:pt x="8047" y="57"/>
                    <a:pt x="7334" y="114"/>
                    <a:pt x="6620" y="143"/>
                  </a:cubicBezTo>
                  <a:cubicBezTo>
                    <a:pt x="6116" y="163"/>
                    <a:pt x="5597" y="183"/>
                    <a:pt x="5085" y="183"/>
                  </a:cubicBezTo>
                  <a:cubicBezTo>
                    <a:pt x="4872" y="183"/>
                    <a:pt x="4661" y="180"/>
                    <a:pt x="4452" y="171"/>
                  </a:cubicBezTo>
                  <a:cubicBezTo>
                    <a:pt x="4194" y="176"/>
                    <a:pt x="3937" y="179"/>
                    <a:pt x="3681" y="179"/>
                  </a:cubicBezTo>
                  <a:cubicBezTo>
                    <a:pt x="2491" y="179"/>
                    <a:pt x="1312" y="128"/>
                    <a:pt x="115" y="57"/>
                  </a:cubicBezTo>
                  <a:cubicBezTo>
                    <a:pt x="58" y="57"/>
                    <a:pt x="1" y="114"/>
                    <a:pt x="1" y="171"/>
                  </a:cubicBezTo>
                  <a:cubicBezTo>
                    <a:pt x="1" y="228"/>
                    <a:pt x="29" y="286"/>
                    <a:pt x="87" y="286"/>
                  </a:cubicBezTo>
                  <a:cubicBezTo>
                    <a:pt x="1542" y="514"/>
                    <a:pt x="2997" y="571"/>
                    <a:pt x="4452" y="571"/>
                  </a:cubicBezTo>
                  <a:cubicBezTo>
                    <a:pt x="5194" y="542"/>
                    <a:pt x="5907" y="542"/>
                    <a:pt x="6649" y="485"/>
                  </a:cubicBezTo>
                  <a:cubicBezTo>
                    <a:pt x="7362" y="428"/>
                    <a:pt x="8076" y="343"/>
                    <a:pt x="8817" y="228"/>
                  </a:cubicBezTo>
                  <a:cubicBezTo>
                    <a:pt x="8846" y="228"/>
                    <a:pt x="8903" y="171"/>
                    <a:pt x="8903" y="114"/>
                  </a:cubicBezTo>
                  <a:cubicBezTo>
                    <a:pt x="8903" y="57"/>
                    <a:pt x="8846" y="0"/>
                    <a:pt x="8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5"/>
            <p:cNvSpPr/>
            <p:nvPr/>
          </p:nvSpPr>
          <p:spPr>
            <a:xfrm>
              <a:off x="1965611" y="3713225"/>
              <a:ext cx="69334" cy="82790"/>
            </a:xfrm>
            <a:custGeom>
              <a:avLst/>
              <a:gdLst/>
              <a:ahLst/>
              <a:cxnLst/>
              <a:rect l="l" t="t" r="r" b="b"/>
              <a:pathLst>
                <a:path w="4024" h="4805" extrusionOk="0">
                  <a:moveTo>
                    <a:pt x="87" y="0"/>
                  </a:moveTo>
                  <a:cubicBezTo>
                    <a:pt x="29" y="29"/>
                    <a:pt x="1" y="86"/>
                    <a:pt x="1" y="143"/>
                  </a:cubicBezTo>
                  <a:cubicBezTo>
                    <a:pt x="58" y="656"/>
                    <a:pt x="201" y="1170"/>
                    <a:pt x="400" y="1683"/>
                  </a:cubicBezTo>
                  <a:cubicBezTo>
                    <a:pt x="629" y="2169"/>
                    <a:pt x="914" y="2625"/>
                    <a:pt x="1256" y="3024"/>
                  </a:cubicBezTo>
                  <a:cubicBezTo>
                    <a:pt x="1941" y="3852"/>
                    <a:pt x="2826" y="4508"/>
                    <a:pt x="3853" y="4793"/>
                  </a:cubicBezTo>
                  <a:cubicBezTo>
                    <a:pt x="3868" y="4801"/>
                    <a:pt x="3885" y="4805"/>
                    <a:pt x="3903" y="4805"/>
                  </a:cubicBezTo>
                  <a:cubicBezTo>
                    <a:pt x="3950" y="4805"/>
                    <a:pt x="3995" y="4778"/>
                    <a:pt x="3995" y="4736"/>
                  </a:cubicBezTo>
                  <a:cubicBezTo>
                    <a:pt x="4024" y="4679"/>
                    <a:pt x="3995" y="4594"/>
                    <a:pt x="3938" y="4565"/>
                  </a:cubicBezTo>
                  <a:cubicBezTo>
                    <a:pt x="2997" y="4166"/>
                    <a:pt x="2169" y="3567"/>
                    <a:pt x="1542" y="2796"/>
                  </a:cubicBezTo>
                  <a:cubicBezTo>
                    <a:pt x="1199" y="2397"/>
                    <a:pt x="943" y="1969"/>
                    <a:pt x="714" y="1541"/>
                  </a:cubicBezTo>
                  <a:cubicBezTo>
                    <a:pt x="486" y="1084"/>
                    <a:pt x="315" y="599"/>
                    <a:pt x="201" y="114"/>
                  </a:cubicBezTo>
                  <a:cubicBezTo>
                    <a:pt x="201" y="57"/>
                    <a:pt x="144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5"/>
            <p:cNvSpPr/>
            <p:nvPr/>
          </p:nvSpPr>
          <p:spPr>
            <a:xfrm>
              <a:off x="1699180" y="3713587"/>
              <a:ext cx="69833" cy="82428"/>
            </a:xfrm>
            <a:custGeom>
              <a:avLst/>
              <a:gdLst/>
              <a:ahLst/>
              <a:cxnLst/>
              <a:rect l="l" t="t" r="r" b="b"/>
              <a:pathLst>
                <a:path w="4053" h="4784" extrusionOk="0">
                  <a:moveTo>
                    <a:pt x="3935" y="0"/>
                  </a:moveTo>
                  <a:cubicBezTo>
                    <a:pt x="3889" y="0"/>
                    <a:pt x="3847" y="47"/>
                    <a:pt x="3824" y="93"/>
                  </a:cubicBezTo>
                  <a:cubicBezTo>
                    <a:pt x="3710" y="578"/>
                    <a:pt x="3539" y="1063"/>
                    <a:pt x="3310" y="1520"/>
                  </a:cubicBezTo>
                  <a:cubicBezTo>
                    <a:pt x="3111" y="1948"/>
                    <a:pt x="2825" y="2376"/>
                    <a:pt x="2511" y="2775"/>
                  </a:cubicBezTo>
                  <a:cubicBezTo>
                    <a:pt x="1855" y="3546"/>
                    <a:pt x="1028" y="4145"/>
                    <a:pt x="86" y="4544"/>
                  </a:cubicBezTo>
                  <a:cubicBezTo>
                    <a:pt x="29" y="4573"/>
                    <a:pt x="1" y="4630"/>
                    <a:pt x="29" y="4687"/>
                  </a:cubicBezTo>
                  <a:cubicBezTo>
                    <a:pt x="50" y="4751"/>
                    <a:pt x="88" y="4783"/>
                    <a:pt x="129" y="4783"/>
                  </a:cubicBezTo>
                  <a:cubicBezTo>
                    <a:pt x="143" y="4783"/>
                    <a:pt x="157" y="4780"/>
                    <a:pt x="172" y="4772"/>
                  </a:cubicBezTo>
                  <a:cubicBezTo>
                    <a:pt x="1199" y="4487"/>
                    <a:pt x="2112" y="3831"/>
                    <a:pt x="2797" y="3003"/>
                  </a:cubicBezTo>
                  <a:cubicBezTo>
                    <a:pt x="3139" y="2604"/>
                    <a:pt x="3424" y="2148"/>
                    <a:pt x="3624" y="1662"/>
                  </a:cubicBezTo>
                  <a:cubicBezTo>
                    <a:pt x="3852" y="1177"/>
                    <a:pt x="3995" y="635"/>
                    <a:pt x="4052" y="122"/>
                  </a:cubicBezTo>
                  <a:cubicBezTo>
                    <a:pt x="4052" y="65"/>
                    <a:pt x="3995" y="8"/>
                    <a:pt x="3966" y="8"/>
                  </a:cubicBezTo>
                  <a:cubicBezTo>
                    <a:pt x="3956" y="2"/>
                    <a:pt x="3946" y="0"/>
                    <a:pt x="3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5"/>
            <p:cNvSpPr/>
            <p:nvPr/>
          </p:nvSpPr>
          <p:spPr>
            <a:xfrm>
              <a:off x="2193225" y="3244251"/>
              <a:ext cx="47210" cy="179950"/>
            </a:xfrm>
            <a:custGeom>
              <a:avLst/>
              <a:gdLst/>
              <a:ahLst/>
              <a:cxnLst/>
              <a:rect l="l" t="t" r="r" b="b"/>
              <a:pathLst>
                <a:path w="2740" h="10444" extrusionOk="0">
                  <a:moveTo>
                    <a:pt x="0" y="0"/>
                  </a:moveTo>
                  <a:lnTo>
                    <a:pt x="0" y="10443"/>
                  </a:lnTo>
                  <a:lnTo>
                    <a:pt x="2739" y="1044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5"/>
            <p:cNvSpPr/>
            <p:nvPr/>
          </p:nvSpPr>
          <p:spPr>
            <a:xfrm>
              <a:off x="2193707" y="3244251"/>
              <a:ext cx="91457" cy="179950"/>
            </a:xfrm>
            <a:custGeom>
              <a:avLst/>
              <a:gdLst/>
              <a:ahLst/>
              <a:cxnLst/>
              <a:rect l="l" t="t" r="r" b="b"/>
              <a:pathLst>
                <a:path w="5308" h="10444" extrusionOk="0">
                  <a:moveTo>
                    <a:pt x="2654" y="0"/>
                  </a:moveTo>
                  <a:cubicBezTo>
                    <a:pt x="1199" y="0"/>
                    <a:pt x="1" y="2340"/>
                    <a:pt x="1" y="5222"/>
                  </a:cubicBezTo>
                  <a:cubicBezTo>
                    <a:pt x="1" y="8104"/>
                    <a:pt x="1199" y="10443"/>
                    <a:pt x="2654" y="10443"/>
                  </a:cubicBezTo>
                  <a:cubicBezTo>
                    <a:pt x="4110" y="10443"/>
                    <a:pt x="5308" y="8104"/>
                    <a:pt x="5308" y="5222"/>
                  </a:cubicBezTo>
                  <a:cubicBezTo>
                    <a:pt x="5308" y="2340"/>
                    <a:pt x="4110" y="0"/>
                    <a:pt x="2654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5"/>
            <p:cNvSpPr/>
            <p:nvPr/>
          </p:nvSpPr>
          <p:spPr>
            <a:xfrm>
              <a:off x="2148481" y="3244251"/>
              <a:ext cx="90974" cy="179950"/>
            </a:xfrm>
            <a:custGeom>
              <a:avLst/>
              <a:gdLst/>
              <a:ahLst/>
              <a:cxnLst/>
              <a:rect l="l" t="t" r="r" b="b"/>
              <a:pathLst>
                <a:path w="5280" h="10444" extrusionOk="0">
                  <a:moveTo>
                    <a:pt x="2626" y="0"/>
                  </a:moveTo>
                  <a:cubicBezTo>
                    <a:pt x="1171" y="0"/>
                    <a:pt x="1" y="2340"/>
                    <a:pt x="1" y="5222"/>
                  </a:cubicBezTo>
                  <a:cubicBezTo>
                    <a:pt x="1" y="8104"/>
                    <a:pt x="1171" y="10443"/>
                    <a:pt x="2626" y="10443"/>
                  </a:cubicBezTo>
                  <a:cubicBezTo>
                    <a:pt x="4081" y="10443"/>
                    <a:pt x="5279" y="8104"/>
                    <a:pt x="5279" y="5222"/>
                  </a:cubicBezTo>
                  <a:cubicBezTo>
                    <a:pt x="5279" y="2340"/>
                    <a:pt x="4081" y="0"/>
                    <a:pt x="2626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5"/>
            <p:cNvSpPr/>
            <p:nvPr/>
          </p:nvSpPr>
          <p:spPr>
            <a:xfrm>
              <a:off x="2175530" y="3303725"/>
              <a:ext cx="30980" cy="64923"/>
            </a:xfrm>
            <a:custGeom>
              <a:avLst/>
              <a:gdLst/>
              <a:ahLst/>
              <a:cxnLst/>
              <a:rect l="l" t="t" r="r" b="b"/>
              <a:pathLst>
                <a:path w="1798" h="3768" extrusionOk="0">
                  <a:moveTo>
                    <a:pt x="913" y="1"/>
                  </a:moveTo>
                  <a:cubicBezTo>
                    <a:pt x="400" y="1"/>
                    <a:pt x="0" y="828"/>
                    <a:pt x="0" y="1884"/>
                  </a:cubicBezTo>
                  <a:cubicBezTo>
                    <a:pt x="0" y="2911"/>
                    <a:pt x="400" y="3767"/>
                    <a:pt x="913" y="3767"/>
                  </a:cubicBezTo>
                  <a:cubicBezTo>
                    <a:pt x="1398" y="3767"/>
                    <a:pt x="1798" y="2911"/>
                    <a:pt x="1798" y="1884"/>
                  </a:cubicBezTo>
                  <a:cubicBezTo>
                    <a:pt x="1798" y="828"/>
                    <a:pt x="1398" y="1"/>
                    <a:pt x="913" y="1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5"/>
            <p:cNvSpPr/>
            <p:nvPr/>
          </p:nvSpPr>
          <p:spPr>
            <a:xfrm>
              <a:off x="2039851" y="3305655"/>
              <a:ext cx="159791" cy="287035"/>
            </a:xfrm>
            <a:custGeom>
              <a:avLst/>
              <a:gdLst/>
              <a:ahLst/>
              <a:cxnLst/>
              <a:rect l="l" t="t" r="r" b="b"/>
              <a:pathLst>
                <a:path w="9274" h="16659" extrusionOk="0">
                  <a:moveTo>
                    <a:pt x="7562" y="1"/>
                  </a:moveTo>
                  <a:cubicBezTo>
                    <a:pt x="7386" y="1"/>
                    <a:pt x="7251" y="233"/>
                    <a:pt x="7051" y="233"/>
                  </a:cubicBezTo>
                  <a:cubicBezTo>
                    <a:pt x="7041" y="233"/>
                    <a:pt x="7030" y="233"/>
                    <a:pt x="7019" y="231"/>
                  </a:cubicBezTo>
                  <a:cubicBezTo>
                    <a:pt x="6962" y="203"/>
                    <a:pt x="6877" y="146"/>
                    <a:pt x="6820" y="117"/>
                  </a:cubicBezTo>
                  <a:cubicBezTo>
                    <a:pt x="6784" y="104"/>
                    <a:pt x="6748" y="98"/>
                    <a:pt x="6712" y="98"/>
                  </a:cubicBezTo>
                  <a:cubicBezTo>
                    <a:pt x="6520" y="98"/>
                    <a:pt x="6327" y="264"/>
                    <a:pt x="6135" y="288"/>
                  </a:cubicBezTo>
                  <a:cubicBezTo>
                    <a:pt x="6110" y="292"/>
                    <a:pt x="6086" y="294"/>
                    <a:pt x="6061" y="294"/>
                  </a:cubicBezTo>
                  <a:cubicBezTo>
                    <a:pt x="5915" y="294"/>
                    <a:pt x="5768" y="231"/>
                    <a:pt x="5621" y="231"/>
                  </a:cubicBezTo>
                  <a:cubicBezTo>
                    <a:pt x="5393" y="231"/>
                    <a:pt x="5193" y="374"/>
                    <a:pt x="5136" y="574"/>
                  </a:cubicBezTo>
                  <a:cubicBezTo>
                    <a:pt x="5051" y="773"/>
                    <a:pt x="5051" y="1002"/>
                    <a:pt x="5108" y="1173"/>
                  </a:cubicBezTo>
                  <a:cubicBezTo>
                    <a:pt x="5450" y="1943"/>
                    <a:pt x="5735" y="2371"/>
                    <a:pt x="5621" y="3427"/>
                  </a:cubicBezTo>
                  <a:cubicBezTo>
                    <a:pt x="5621" y="3427"/>
                    <a:pt x="4966" y="5307"/>
                    <a:pt x="4338" y="7474"/>
                  </a:cubicBezTo>
                  <a:lnTo>
                    <a:pt x="4338" y="7474"/>
                  </a:lnTo>
                  <a:cubicBezTo>
                    <a:pt x="4150" y="7058"/>
                    <a:pt x="3983" y="6831"/>
                    <a:pt x="3738" y="6423"/>
                  </a:cubicBezTo>
                  <a:cubicBezTo>
                    <a:pt x="3738" y="6423"/>
                    <a:pt x="3367" y="6765"/>
                    <a:pt x="1998" y="7478"/>
                  </a:cubicBezTo>
                  <a:cubicBezTo>
                    <a:pt x="657" y="8192"/>
                    <a:pt x="0" y="9447"/>
                    <a:pt x="0" y="9447"/>
                  </a:cubicBezTo>
                  <a:cubicBezTo>
                    <a:pt x="571" y="10902"/>
                    <a:pt x="1199" y="12814"/>
                    <a:pt x="1912" y="14183"/>
                  </a:cubicBezTo>
                  <a:cubicBezTo>
                    <a:pt x="2197" y="14754"/>
                    <a:pt x="2511" y="15296"/>
                    <a:pt x="2939" y="15753"/>
                  </a:cubicBezTo>
                  <a:cubicBezTo>
                    <a:pt x="3339" y="16181"/>
                    <a:pt x="3881" y="16552"/>
                    <a:pt x="4508" y="16637"/>
                  </a:cubicBezTo>
                  <a:cubicBezTo>
                    <a:pt x="4600" y="16652"/>
                    <a:pt x="4695" y="16659"/>
                    <a:pt x="4791" y="16659"/>
                  </a:cubicBezTo>
                  <a:cubicBezTo>
                    <a:pt x="5258" y="16659"/>
                    <a:pt x="5751" y="16489"/>
                    <a:pt x="6106" y="16181"/>
                  </a:cubicBezTo>
                  <a:cubicBezTo>
                    <a:pt x="6677" y="15696"/>
                    <a:pt x="6934" y="14954"/>
                    <a:pt x="7133" y="14240"/>
                  </a:cubicBezTo>
                  <a:cubicBezTo>
                    <a:pt x="7875" y="11701"/>
                    <a:pt x="8646" y="6794"/>
                    <a:pt x="8503" y="4169"/>
                  </a:cubicBezTo>
                  <a:cubicBezTo>
                    <a:pt x="8474" y="3455"/>
                    <a:pt x="9016" y="2742"/>
                    <a:pt x="9159" y="2029"/>
                  </a:cubicBezTo>
                  <a:cubicBezTo>
                    <a:pt x="9273" y="1572"/>
                    <a:pt x="9188" y="1087"/>
                    <a:pt x="9016" y="659"/>
                  </a:cubicBezTo>
                  <a:cubicBezTo>
                    <a:pt x="8959" y="488"/>
                    <a:pt x="8874" y="317"/>
                    <a:pt x="8731" y="203"/>
                  </a:cubicBezTo>
                  <a:cubicBezTo>
                    <a:pt x="8647" y="97"/>
                    <a:pt x="8515" y="38"/>
                    <a:pt x="8383" y="38"/>
                  </a:cubicBezTo>
                  <a:cubicBezTo>
                    <a:pt x="8336" y="38"/>
                    <a:pt x="8290" y="45"/>
                    <a:pt x="8246" y="60"/>
                  </a:cubicBezTo>
                  <a:cubicBezTo>
                    <a:pt x="8161" y="89"/>
                    <a:pt x="8103" y="146"/>
                    <a:pt x="8046" y="146"/>
                  </a:cubicBezTo>
                  <a:cubicBezTo>
                    <a:pt x="8035" y="148"/>
                    <a:pt x="8024" y="149"/>
                    <a:pt x="8013" y="149"/>
                  </a:cubicBezTo>
                  <a:cubicBezTo>
                    <a:pt x="7882" y="149"/>
                    <a:pt x="7748" y="3"/>
                    <a:pt x="7590" y="3"/>
                  </a:cubicBezTo>
                  <a:cubicBezTo>
                    <a:pt x="7580" y="2"/>
                    <a:pt x="7571" y="1"/>
                    <a:pt x="7562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5"/>
            <p:cNvSpPr/>
            <p:nvPr/>
          </p:nvSpPr>
          <p:spPr>
            <a:xfrm>
              <a:off x="2093916" y="3434494"/>
              <a:ext cx="20676" cy="89493"/>
            </a:xfrm>
            <a:custGeom>
              <a:avLst/>
              <a:gdLst/>
              <a:ahLst/>
              <a:cxnLst/>
              <a:rect l="l" t="t" r="r" b="b"/>
              <a:pathLst>
                <a:path w="1200" h="5194" extrusionOk="0">
                  <a:moveTo>
                    <a:pt x="1199" y="0"/>
                  </a:moveTo>
                  <a:lnTo>
                    <a:pt x="1199" y="0"/>
                  </a:lnTo>
                  <a:cubicBezTo>
                    <a:pt x="800" y="828"/>
                    <a:pt x="543" y="1655"/>
                    <a:pt x="315" y="2540"/>
                  </a:cubicBezTo>
                  <a:cubicBezTo>
                    <a:pt x="229" y="2968"/>
                    <a:pt x="115" y="3396"/>
                    <a:pt x="86" y="3852"/>
                  </a:cubicBezTo>
                  <a:cubicBezTo>
                    <a:pt x="29" y="4309"/>
                    <a:pt x="1" y="4765"/>
                    <a:pt x="58" y="5193"/>
                  </a:cubicBezTo>
                  <a:lnTo>
                    <a:pt x="686" y="2625"/>
                  </a:lnTo>
                  <a:cubicBezTo>
                    <a:pt x="885" y="1769"/>
                    <a:pt x="1085" y="913"/>
                    <a:pt x="1199" y="0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1767511" y="3182795"/>
              <a:ext cx="197146" cy="123608"/>
            </a:xfrm>
            <a:custGeom>
              <a:avLst/>
              <a:gdLst/>
              <a:ahLst/>
              <a:cxnLst/>
              <a:rect l="l" t="t" r="r" b="b"/>
              <a:pathLst>
                <a:path w="11442" h="7174" extrusionOk="0">
                  <a:moveTo>
                    <a:pt x="3339" y="1"/>
                  </a:moveTo>
                  <a:lnTo>
                    <a:pt x="2996" y="2711"/>
                  </a:lnTo>
                  <a:cubicBezTo>
                    <a:pt x="2968" y="3054"/>
                    <a:pt x="2911" y="3625"/>
                    <a:pt x="2740" y="3910"/>
                  </a:cubicBezTo>
                  <a:cubicBezTo>
                    <a:pt x="2511" y="4395"/>
                    <a:pt x="428" y="5165"/>
                    <a:pt x="0" y="5394"/>
                  </a:cubicBezTo>
                  <a:cubicBezTo>
                    <a:pt x="0" y="5394"/>
                    <a:pt x="1309" y="7173"/>
                    <a:pt x="5104" y="7173"/>
                  </a:cubicBezTo>
                  <a:cubicBezTo>
                    <a:pt x="5272" y="7173"/>
                    <a:pt x="5444" y="7170"/>
                    <a:pt x="5621" y="7162"/>
                  </a:cubicBezTo>
                  <a:cubicBezTo>
                    <a:pt x="9816" y="6991"/>
                    <a:pt x="11442" y="5565"/>
                    <a:pt x="11442" y="5565"/>
                  </a:cubicBezTo>
                  <a:cubicBezTo>
                    <a:pt x="11042" y="5336"/>
                    <a:pt x="8960" y="4566"/>
                    <a:pt x="8703" y="4081"/>
                  </a:cubicBezTo>
                  <a:cubicBezTo>
                    <a:pt x="8560" y="3796"/>
                    <a:pt x="8503" y="3225"/>
                    <a:pt x="8475" y="2883"/>
                  </a:cubicBezTo>
                  <a:lnTo>
                    <a:pt x="8132" y="144"/>
                  </a:lnTo>
                  <a:lnTo>
                    <a:pt x="3339" y="1"/>
                  </a:ln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5"/>
            <p:cNvSpPr/>
            <p:nvPr/>
          </p:nvSpPr>
          <p:spPr>
            <a:xfrm>
              <a:off x="1787169" y="2985178"/>
              <a:ext cx="160773" cy="226661"/>
            </a:xfrm>
            <a:custGeom>
              <a:avLst/>
              <a:gdLst/>
              <a:ahLst/>
              <a:cxnLst/>
              <a:rect l="l" t="t" r="r" b="b"/>
              <a:pathLst>
                <a:path w="9331" h="13155" extrusionOk="0">
                  <a:moveTo>
                    <a:pt x="5267" y="0"/>
                  </a:moveTo>
                  <a:cubicBezTo>
                    <a:pt x="5238" y="0"/>
                    <a:pt x="5222" y="1"/>
                    <a:pt x="5222" y="1"/>
                  </a:cubicBezTo>
                  <a:cubicBezTo>
                    <a:pt x="1" y="1"/>
                    <a:pt x="201" y="5108"/>
                    <a:pt x="201" y="5108"/>
                  </a:cubicBezTo>
                  <a:cubicBezTo>
                    <a:pt x="29" y="7077"/>
                    <a:pt x="343" y="9074"/>
                    <a:pt x="1114" y="10872"/>
                  </a:cubicBezTo>
                  <a:cubicBezTo>
                    <a:pt x="1399" y="11585"/>
                    <a:pt x="1912" y="12184"/>
                    <a:pt x="2569" y="12612"/>
                  </a:cubicBezTo>
                  <a:cubicBezTo>
                    <a:pt x="2946" y="12855"/>
                    <a:pt x="3704" y="13154"/>
                    <a:pt x="4594" y="13154"/>
                  </a:cubicBezTo>
                  <a:cubicBezTo>
                    <a:pt x="5591" y="13154"/>
                    <a:pt x="6753" y="12779"/>
                    <a:pt x="7733" y="11528"/>
                  </a:cubicBezTo>
                  <a:cubicBezTo>
                    <a:pt x="8132" y="11043"/>
                    <a:pt x="8304" y="10444"/>
                    <a:pt x="8446" y="9845"/>
                  </a:cubicBezTo>
                  <a:cubicBezTo>
                    <a:pt x="8846" y="8418"/>
                    <a:pt x="9331" y="4737"/>
                    <a:pt x="8988" y="2911"/>
                  </a:cubicBezTo>
                  <a:cubicBezTo>
                    <a:pt x="8458" y="99"/>
                    <a:pt x="5658" y="0"/>
                    <a:pt x="5267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5"/>
            <p:cNvSpPr/>
            <p:nvPr/>
          </p:nvSpPr>
          <p:spPr>
            <a:xfrm>
              <a:off x="1777831" y="3087742"/>
              <a:ext cx="14766" cy="29153"/>
            </a:xfrm>
            <a:custGeom>
              <a:avLst/>
              <a:gdLst/>
              <a:ahLst/>
              <a:cxnLst/>
              <a:rect l="l" t="t" r="r" b="b"/>
              <a:pathLst>
                <a:path w="857" h="1692" extrusionOk="0">
                  <a:moveTo>
                    <a:pt x="414" y="1"/>
                  </a:moveTo>
                  <a:cubicBezTo>
                    <a:pt x="307" y="1"/>
                    <a:pt x="209" y="38"/>
                    <a:pt x="143" y="125"/>
                  </a:cubicBezTo>
                  <a:cubicBezTo>
                    <a:pt x="58" y="239"/>
                    <a:pt x="29" y="382"/>
                    <a:pt x="29" y="525"/>
                  </a:cubicBezTo>
                  <a:cubicBezTo>
                    <a:pt x="1" y="696"/>
                    <a:pt x="29" y="896"/>
                    <a:pt x="58" y="1095"/>
                  </a:cubicBezTo>
                  <a:cubicBezTo>
                    <a:pt x="86" y="1295"/>
                    <a:pt x="172" y="1495"/>
                    <a:pt x="315" y="1609"/>
                  </a:cubicBezTo>
                  <a:cubicBezTo>
                    <a:pt x="395" y="1663"/>
                    <a:pt x="495" y="1691"/>
                    <a:pt x="590" y="1691"/>
                  </a:cubicBezTo>
                  <a:cubicBezTo>
                    <a:pt x="696" y="1691"/>
                    <a:pt x="796" y="1656"/>
                    <a:pt x="857" y="1581"/>
                  </a:cubicBezTo>
                  <a:lnTo>
                    <a:pt x="771" y="325"/>
                  </a:lnTo>
                  <a:cubicBezTo>
                    <a:pt x="743" y="182"/>
                    <a:pt x="628" y="68"/>
                    <a:pt x="514" y="11"/>
                  </a:cubicBezTo>
                  <a:cubicBezTo>
                    <a:pt x="481" y="5"/>
                    <a:pt x="447" y="1"/>
                    <a:pt x="414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5"/>
            <p:cNvSpPr/>
            <p:nvPr/>
          </p:nvSpPr>
          <p:spPr>
            <a:xfrm>
              <a:off x="1938579" y="3083866"/>
              <a:ext cx="16248" cy="29463"/>
            </a:xfrm>
            <a:custGeom>
              <a:avLst/>
              <a:gdLst/>
              <a:ahLst/>
              <a:cxnLst/>
              <a:rect l="l" t="t" r="r" b="b"/>
              <a:pathLst>
                <a:path w="943" h="1710" extrusionOk="0">
                  <a:moveTo>
                    <a:pt x="522" y="1"/>
                  </a:moveTo>
                  <a:cubicBezTo>
                    <a:pt x="499" y="1"/>
                    <a:pt x="477" y="3"/>
                    <a:pt x="457" y="8"/>
                  </a:cubicBezTo>
                  <a:cubicBezTo>
                    <a:pt x="315" y="65"/>
                    <a:pt x="229" y="179"/>
                    <a:pt x="200" y="322"/>
                  </a:cubicBezTo>
                  <a:cubicBezTo>
                    <a:pt x="1" y="950"/>
                    <a:pt x="115" y="1577"/>
                    <a:pt x="115" y="1577"/>
                  </a:cubicBezTo>
                  <a:cubicBezTo>
                    <a:pt x="174" y="1667"/>
                    <a:pt x="273" y="1709"/>
                    <a:pt x="374" y="1709"/>
                  </a:cubicBezTo>
                  <a:cubicBezTo>
                    <a:pt x="466" y="1709"/>
                    <a:pt x="560" y="1674"/>
                    <a:pt x="628" y="1606"/>
                  </a:cubicBezTo>
                  <a:cubicBezTo>
                    <a:pt x="800" y="1492"/>
                    <a:pt x="857" y="1292"/>
                    <a:pt x="885" y="1092"/>
                  </a:cubicBezTo>
                  <a:cubicBezTo>
                    <a:pt x="942" y="892"/>
                    <a:pt x="942" y="721"/>
                    <a:pt x="942" y="522"/>
                  </a:cubicBezTo>
                  <a:cubicBezTo>
                    <a:pt x="942" y="379"/>
                    <a:pt x="914" y="236"/>
                    <a:pt x="828" y="122"/>
                  </a:cubicBezTo>
                  <a:cubicBezTo>
                    <a:pt x="758" y="52"/>
                    <a:pt x="629" y="1"/>
                    <a:pt x="522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5"/>
            <p:cNvSpPr/>
            <p:nvPr/>
          </p:nvSpPr>
          <p:spPr>
            <a:xfrm>
              <a:off x="1778813" y="2955354"/>
              <a:ext cx="178468" cy="136978"/>
            </a:xfrm>
            <a:custGeom>
              <a:avLst/>
              <a:gdLst/>
              <a:ahLst/>
              <a:cxnLst/>
              <a:rect l="l" t="t" r="r" b="b"/>
              <a:pathLst>
                <a:path w="10358" h="7950" extrusionOk="0">
                  <a:moveTo>
                    <a:pt x="7304" y="1"/>
                  </a:moveTo>
                  <a:cubicBezTo>
                    <a:pt x="7190" y="1"/>
                    <a:pt x="7076" y="7"/>
                    <a:pt x="6963" y="20"/>
                  </a:cubicBezTo>
                  <a:cubicBezTo>
                    <a:pt x="6478" y="77"/>
                    <a:pt x="5992" y="248"/>
                    <a:pt x="5536" y="505"/>
                  </a:cubicBezTo>
                  <a:cubicBezTo>
                    <a:pt x="5251" y="648"/>
                    <a:pt x="4994" y="819"/>
                    <a:pt x="4680" y="905"/>
                  </a:cubicBezTo>
                  <a:cubicBezTo>
                    <a:pt x="4366" y="962"/>
                    <a:pt x="4052" y="933"/>
                    <a:pt x="3767" y="962"/>
                  </a:cubicBezTo>
                  <a:cubicBezTo>
                    <a:pt x="2940" y="1019"/>
                    <a:pt x="2141" y="1390"/>
                    <a:pt x="1570" y="1989"/>
                  </a:cubicBezTo>
                  <a:cubicBezTo>
                    <a:pt x="999" y="2588"/>
                    <a:pt x="771" y="3472"/>
                    <a:pt x="771" y="4300"/>
                  </a:cubicBezTo>
                  <a:cubicBezTo>
                    <a:pt x="143" y="5299"/>
                    <a:pt x="1" y="6582"/>
                    <a:pt x="429" y="7695"/>
                  </a:cubicBezTo>
                  <a:cubicBezTo>
                    <a:pt x="486" y="7781"/>
                    <a:pt x="514" y="7866"/>
                    <a:pt x="600" y="7923"/>
                  </a:cubicBezTo>
                  <a:cubicBezTo>
                    <a:pt x="636" y="7941"/>
                    <a:pt x="673" y="7949"/>
                    <a:pt x="710" y="7949"/>
                  </a:cubicBezTo>
                  <a:cubicBezTo>
                    <a:pt x="852" y="7949"/>
                    <a:pt x="1001" y="7837"/>
                    <a:pt x="1113" y="7724"/>
                  </a:cubicBezTo>
                  <a:cubicBezTo>
                    <a:pt x="1570" y="7182"/>
                    <a:pt x="1969" y="6582"/>
                    <a:pt x="2169" y="5898"/>
                  </a:cubicBezTo>
                  <a:cubicBezTo>
                    <a:pt x="2397" y="5213"/>
                    <a:pt x="2426" y="4471"/>
                    <a:pt x="2226" y="3786"/>
                  </a:cubicBezTo>
                  <a:lnTo>
                    <a:pt x="2226" y="3786"/>
                  </a:lnTo>
                  <a:lnTo>
                    <a:pt x="2255" y="3815"/>
                  </a:lnTo>
                  <a:cubicBezTo>
                    <a:pt x="2312" y="4043"/>
                    <a:pt x="2540" y="4214"/>
                    <a:pt x="2740" y="4357"/>
                  </a:cubicBezTo>
                  <a:cubicBezTo>
                    <a:pt x="3425" y="4756"/>
                    <a:pt x="4223" y="4985"/>
                    <a:pt x="5051" y="5013"/>
                  </a:cubicBezTo>
                  <a:cubicBezTo>
                    <a:pt x="5165" y="5013"/>
                    <a:pt x="5286" y="5006"/>
                    <a:pt x="5408" y="5006"/>
                  </a:cubicBezTo>
                  <a:cubicBezTo>
                    <a:pt x="5529" y="5006"/>
                    <a:pt x="5650" y="5013"/>
                    <a:pt x="5764" y="5042"/>
                  </a:cubicBezTo>
                  <a:cubicBezTo>
                    <a:pt x="6192" y="5127"/>
                    <a:pt x="6535" y="5413"/>
                    <a:pt x="6934" y="5612"/>
                  </a:cubicBezTo>
                  <a:cubicBezTo>
                    <a:pt x="7268" y="5771"/>
                    <a:pt x="7645" y="5853"/>
                    <a:pt x="8019" y="5853"/>
                  </a:cubicBezTo>
                  <a:cubicBezTo>
                    <a:pt x="8252" y="5853"/>
                    <a:pt x="8484" y="5821"/>
                    <a:pt x="8703" y="5755"/>
                  </a:cubicBezTo>
                  <a:cubicBezTo>
                    <a:pt x="9217" y="5612"/>
                    <a:pt x="9673" y="5270"/>
                    <a:pt x="9958" y="4813"/>
                  </a:cubicBezTo>
                  <a:cubicBezTo>
                    <a:pt x="10187" y="4443"/>
                    <a:pt x="10272" y="4015"/>
                    <a:pt x="10329" y="3587"/>
                  </a:cubicBezTo>
                  <a:cubicBezTo>
                    <a:pt x="10358" y="3159"/>
                    <a:pt x="10358" y="2731"/>
                    <a:pt x="10272" y="2331"/>
                  </a:cubicBezTo>
                  <a:cubicBezTo>
                    <a:pt x="10130" y="1618"/>
                    <a:pt x="9673" y="962"/>
                    <a:pt x="9074" y="534"/>
                  </a:cubicBezTo>
                  <a:cubicBezTo>
                    <a:pt x="8543" y="196"/>
                    <a:pt x="7930" y="1"/>
                    <a:pt x="730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5"/>
            <p:cNvSpPr/>
            <p:nvPr/>
          </p:nvSpPr>
          <p:spPr>
            <a:xfrm>
              <a:off x="1823058" y="3196078"/>
              <a:ext cx="85564" cy="29515"/>
            </a:xfrm>
            <a:custGeom>
              <a:avLst/>
              <a:gdLst/>
              <a:ahLst/>
              <a:cxnLst/>
              <a:rect l="l" t="t" r="r" b="b"/>
              <a:pathLst>
                <a:path w="4966" h="1713" extrusionOk="0">
                  <a:moveTo>
                    <a:pt x="1" y="0"/>
                  </a:moveTo>
                  <a:cubicBezTo>
                    <a:pt x="1" y="1"/>
                    <a:pt x="315" y="1712"/>
                    <a:pt x="2540" y="1712"/>
                  </a:cubicBezTo>
                  <a:cubicBezTo>
                    <a:pt x="2558" y="1712"/>
                    <a:pt x="2575" y="1713"/>
                    <a:pt x="2592" y="1713"/>
                  </a:cubicBezTo>
                  <a:cubicBezTo>
                    <a:pt x="4712" y="1713"/>
                    <a:pt x="4965" y="1"/>
                    <a:pt x="4965" y="0"/>
                  </a:cubicBezTo>
                  <a:lnTo>
                    <a:pt x="4965" y="0"/>
                  </a:lnTo>
                  <a:cubicBezTo>
                    <a:pt x="4965" y="1"/>
                    <a:pt x="4252" y="771"/>
                    <a:pt x="2711" y="913"/>
                  </a:cubicBezTo>
                  <a:cubicBezTo>
                    <a:pt x="2617" y="920"/>
                    <a:pt x="2524" y="923"/>
                    <a:pt x="2434" y="923"/>
                  </a:cubicBezTo>
                  <a:cubicBezTo>
                    <a:pt x="1028" y="923"/>
                    <a:pt x="162" y="134"/>
                    <a:pt x="1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5"/>
            <p:cNvSpPr/>
            <p:nvPr/>
          </p:nvSpPr>
          <p:spPr>
            <a:xfrm>
              <a:off x="1807327" y="3090378"/>
              <a:ext cx="42300" cy="7116"/>
            </a:xfrm>
            <a:custGeom>
              <a:avLst/>
              <a:gdLst/>
              <a:ahLst/>
              <a:cxnLst/>
              <a:rect l="l" t="t" r="r" b="b"/>
              <a:pathLst>
                <a:path w="2455" h="413" extrusionOk="0">
                  <a:moveTo>
                    <a:pt x="1227" y="1"/>
                  </a:moveTo>
                  <a:cubicBezTo>
                    <a:pt x="828" y="1"/>
                    <a:pt x="429" y="58"/>
                    <a:pt x="58" y="201"/>
                  </a:cubicBezTo>
                  <a:cubicBezTo>
                    <a:pt x="29" y="201"/>
                    <a:pt x="1" y="229"/>
                    <a:pt x="1" y="258"/>
                  </a:cubicBezTo>
                  <a:cubicBezTo>
                    <a:pt x="1" y="315"/>
                    <a:pt x="58" y="315"/>
                    <a:pt x="86" y="315"/>
                  </a:cubicBezTo>
                  <a:cubicBezTo>
                    <a:pt x="457" y="258"/>
                    <a:pt x="857" y="229"/>
                    <a:pt x="1227" y="229"/>
                  </a:cubicBezTo>
                  <a:cubicBezTo>
                    <a:pt x="1598" y="258"/>
                    <a:pt x="1998" y="315"/>
                    <a:pt x="2369" y="400"/>
                  </a:cubicBezTo>
                  <a:cubicBezTo>
                    <a:pt x="2377" y="409"/>
                    <a:pt x="2385" y="412"/>
                    <a:pt x="2394" y="412"/>
                  </a:cubicBezTo>
                  <a:cubicBezTo>
                    <a:pt x="2414" y="412"/>
                    <a:pt x="2434" y="392"/>
                    <a:pt x="2454" y="372"/>
                  </a:cubicBezTo>
                  <a:cubicBezTo>
                    <a:pt x="2454" y="343"/>
                    <a:pt x="2454" y="286"/>
                    <a:pt x="2426" y="286"/>
                  </a:cubicBezTo>
                  <a:cubicBezTo>
                    <a:pt x="2055" y="115"/>
                    <a:pt x="1655" y="29"/>
                    <a:pt x="1227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5"/>
            <p:cNvSpPr/>
            <p:nvPr/>
          </p:nvSpPr>
          <p:spPr>
            <a:xfrm>
              <a:off x="1821093" y="3092842"/>
              <a:ext cx="14766" cy="14766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200" y="1"/>
                    <a:pt x="1" y="200"/>
                    <a:pt x="1" y="429"/>
                  </a:cubicBezTo>
                  <a:cubicBezTo>
                    <a:pt x="1" y="657"/>
                    <a:pt x="200" y="857"/>
                    <a:pt x="428" y="857"/>
                  </a:cubicBezTo>
                  <a:cubicBezTo>
                    <a:pt x="657" y="857"/>
                    <a:pt x="856" y="657"/>
                    <a:pt x="856" y="429"/>
                  </a:cubicBezTo>
                  <a:cubicBezTo>
                    <a:pt x="856" y="200"/>
                    <a:pt x="657" y="1"/>
                    <a:pt x="428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5"/>
            <p:cNvSpPr/>
            <p:nvPr/>
          </p:nvSpPr>
          <p:spPr>
            <a:xfrm>
              <a:off x="1881550" y="3090258"/>
              <a:ext cx="42300" cy="8012"/>
            </a:xfrm>
            <a:custGeom>
              <a:avLst/>
              <a:gdLst/>
              <a:ahLst/>
              <a:cxnLst/>
              <a:rect l="l" t="t" r="r" b="b"/>
              <a:pathLst>
                <a:path w="2455" h="465" extrusionOk="0">
                  <a:moveTo>
                    <a:pt x="1433" y="1"/>
                  </a:moveTo>
                  <a:cubicBezTo>
                    <a:pt x="1365" y="1"/>
                    <a:pt x="1296" y="3"/>
                    <a:pt x="1228" y="8"/>
                  </a:cubicBezTo>
                  <a:cubicBezTo>
                    <a:pt x="828" y="36"/>
                    <a:pt x="429" y="122"/>
                    <a:pt x="58" y="322"/>
                  </a:cubicBezTo>
                  <a:cubicBezTo>
                    <a:pt x="29" y="322"/>
                    <a:pt x="1" y="379"/>
                    <a:pt x="29" y="407"/>
                  </a:cubicBezTo>
                  <a:cubicBezTo>
                    <a:pt x="29" y="436"/>
                    <a:pt x="58" y="464"/>
                    <a:pt x="115" y="464"/>
                  </a:cubicBezTo>
                  <a:cubicBezTo>
                    <a:pt x="486" y="350"/>
                    <a:pt x="857" y="265"/>
                    <a:pt x="1228" y="236"/>
                  </a:cubicBezTo>
                  <a:cubicBezTo>
                    <a:pt x="1335" y="229"/>
                    <a:pt x="1440" y="225"/>
                    <a:pt x="1543" y="225"/>
                  </a:cubicBezTo>
                  <a:cubicBezTo>
                    <a:pt x="1826" y="225"/>
                    <a:pt x="2098" y="251"/>
                    <a:pt x="2369" y="293"/>
                  </a:cubicBezTo>
                  <a:cubicBezTo>
                    <a:pt x="2398" y="293"/>
                    <a:pt x="2455" y="265"/>
                    <a:pt x="2455" y="236"/>
                  </a:cubicBezTo>
                  <a:cubicBezTo>
                    <a:pt x="2455" y="208"/>
                    <a:pt x="2455" y="151"/>
                    <a:pt x="2426" y="151"/>
                  </a:cubicBezTo>
                  <a:cubicBezTo>
                    <a:pt x="2095" y="56"/>
                    <a:pt x="1764" y="1"/>
                    <a:pt x="1433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5"/>
            <p:cNvSpPr/>
            <p:nvPr/>
          </p:nvSpPr>
          <p:spPr>
            <a:xfrm>
              <a:off x="1895816" y="3092842"/>
              <a:ext cx="14266" cy="1426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00" y="1"/>
                  </a:moveTo>
                  <a:cubicBezTo>
                    <a:pt x="172" y="1"/>
                    <a:pt x="0" y="200"/>
                    <a:pt x="0" y="429"/>
                  </a:cubicBezTo>
                  <a:cubicBezTo>
                    <a:pt x="0" y="657"/>
                    <a:pt x="172" y="828"/>
                    <a:pt x="400" y="828"/>
                  </a:cubicBezTo>
                  <a:cubicBezTo>
                    <a:pt x="628" y="828"/>
                    <a:pt x="828" y="657"/>
                    <a:pt x="828" y="429"/>
                  </a:cubicBezTo>
                  <a:cubicBezTo>
                    <a:pt x="828" y="200"/>
                    <a:pt x="657" y="1"/>
                    <a:pt x="400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5"/>
            <p:cNvSpPr/>
            <p:nvPr/>
          </p:nvSpPr>
          <p:spPr>
            <a:xfrm>
              <a:off x="1808809" y="3069927"/>
              <a:ext cx="45728" cy="16558"/>
            </a:xfrm>
            <a:custGeom>
              <a:avLst/>
              <a:gdLst/>
              <a:ahLst/>
              <a:cxnLst/>
              <a:rect l="l" t="t" r="r" b="b"/>
              <a:pathLst>
                <a:path w="2654" h="961" extrusionOk="0">
                  <a:moveTo>
                    <a:pt x="1273" y="1"/>
                  </a:moveTo>
                  <a:cubicBezTo>
                    <a:pt x="802" y="1"/>
                    <a:pt x="313" y="196"/>
                    <a:pt x="0" y="532"/>
                  </a:cubicBezTo>
                  <a:cubicBezTo>
                    <a:pt x="72" y="589"/>
                    <a:pt x="157" y="603"/>
                    <a:pt x="246" y="603"/>
                  </a:cubicBezTo>
                  <a:cubicBezTo>
                    <a:pt x="335" y="603"/>
                    <a:pt x="428" y="589"/>
                    <a:pt x="514" y="589"/>
                  </a:cubicBezTo>
                  <a:cubicBezTo>
                    <a:pt x="572" y="582"/>
                    <a:pt x="629" y="579"/>
                    <a:pt x="685" y="579"/>
                  </a:cubicBezTo>
                  <a:cubicBezTo>
                    <a:pt x="1301" y="579"/>
                    <a:pt x="1822" y="961"/>
                    <a:pt x="2450" y="961"/>
                  </a:cubicBezTo>
                  <a:cubicBezTo>
                    <a:pt x="2470" y="961"/>
                    <a:pt x="2491" y="960"/>
                    <a:pt x="2511" y="960"/>
                  </a:cubicBezTo>
                  <a:cubicBezTo>
                    <a:pt x="2511" y="960"/>
                    <a:pt x="2568" y="960"/>
                    <a:pt x="2597" y="903"/>
                  </a:cubicBezTo>
                  <a:cubicBezTo>
                    <a:pt x="2654" y="646"/>
                    <a:pt x="2625" y="360"/>
                    <a:pt x="2511" y="132"/>
                  </a:cubicBezTo>
                  <a:cubicBezTo>
                    <a:pt x="2474" y="187"/>
                    <a:pt x="2414" y="219"/>
                    <a:pt x="2352" y="219"/>
                  </a:cubicBezTo>
                  <a:cubicBezTo>
                    <a:pt x="2318" y="219"/>
                    <a:pt x="2285" y="209"/>
                    <a:pt x="2254" y="189"/>
                  </a:cubicBezTo>
                  <a:cubicBezTo>
                    <a:pt x="2226" y="161"/>
                    <a:pt x="2197" y="132"/>
                    <a:pt x="2169" y="104"/>
                  </a:cubicBezTo>
                  <a:lnTo>
                    <a:pt x="2083" y="104"/>
                  </a:lnTo>
                  <a:cubicBezTo>
                    <a:pt x="2056" y="109"/>
                    <a:pt x="2029" y="111"/>
                    <a:pt x="2001" y="111"/>
                  </a:cubicBezTo>
                  <a:cubicBezTo>
                    <a:pt x="1886" y="111"/>
                    <a:pt x="1770" y="70"/>
                    <a:pt x="1655" y="47"/>
                  </a:cubicBezTo>
                  <a:cubicBezTo>
                    <a:pt x="1532" y="16"/>
                    <a:pt x="1403" y="1"/>
                    <a:pt x="1273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5"/>
            <p:cNvSpPr/>
            <p:nvPr/>
          </p:nvSpPr>
          <p:spPr>
            <a:xfrm>
              <a:off x="1879586" y="3069945"/>
              <a:ext cx="46228" cy="16110"/>
            </a:xfrm>
            <a:custGeom>
              <a:avLst/>
              <a:gdLst/>
              <a:ahLst/>
              <a:cxnLst/>
              <a:rect l="l" t="t" r="r" b="b"/>
              <a:pathLst>
                <a:path w="2683" h="935" extrusionOk="0">
                  <a:moveTo>
                    <a:pt x="1389" y="0"/>
                  </a:moveTo>
                  <a:cubicBezTo>
                    <a:pt x="1259" y="0"/>
                    <a:pt x="1128" y="15"/>
                    <a:pt x="999" y="46"/>
                  </a:cubicBezTo>
                  <a:cubicBezTo>
                    <a:pt x="885" y="74"/>
                    <a:pt x="743" y="103"/>
                    <a:pt x="600" y="103"/>
                  </a:cubicBezTo>
                  <a:cubicBezTo>
                    <a:pt x="581" y="103"/>
                    <a:pt x="562" y="90"/>
                    <a:pt x="543" y="90"/>
                  </a:cubicBezTo>
                  <a:cubicBezTo>
                    <a:pt x="533" y="90"/>
                    <a:pt x="524" y="93"/>
                    <a:pt x="514" y="103"/>
                  </a:cubicBezTo>
                  <a:cubicBezTo>
                    <a:pt x="457" y="103"/>
                    <a:pt x="429" y="131"/>
                    <a:pt x="400" y="160"/>
                  </a:cubicBezTo>
                  <a:cubicBezTo>
                    <a:pt x="380" y="180"/>
                    <a:pt x="349" y="189"/>
                    <a:pt x="316" y="189"/>
                  </a:cubicBezTo>
                  <a:cubicBezTo>
                    <a:pt x="256" y="189"/>
                    <a:pt x="190" y="158"/>
                    <a:pt x="172" y="103"/>
                  </a:cubicBezTo>
                  <a:cubicBezTo>
                    <a:pt x="29" y="331"/>
                    <a:pt x="1" y="616"/>
                    <a:pt x="58" y="873"/>
                  </a:cubicBezTo>
                  <a:cubicBezTo>
                    <a:pt x="86" y="930"/>
                    <a:pt x="143" y="930"/>
                    <a:pt x="143" y="930"/>
                  </a:cubicBezTo>
                  <a:cubicBezTo>
                    <a:pt x="183" y="933"/>
                    <a:pt x="223" y="935"/>
                    <a:pt x="262" y="935"/>
                  </a:cubicBezTo>
                  <a:cubicBezTo>
                    <a:pt x="864" y="935"/>
                    <a:pt x="1372" y="578"/>
                    <a:pt x="1969" y="578"/>
                  </a:cubicBezTo>
                  <a:cubicBezTo>
                    <a:pt x="2025" y="578"/>
                    <a:pt x="2083" y="581"/>
                    <a:pt x="2141" y="588"/>
                  </a:cubicBezTo>
                  <a:cubicBezTo>
                    <a:pt x="2234" y="603"/>
                    <a:pt x="2337" y="627"/>
                    <a:pt x="2438" y="627"/>
                  </a:cubicBezTo>
                  <a:cubicBezTo>
                    <a:pt x="2522" y="627"/>
                    <a:pt x="2605" y="611"/>
                    <a:pt x="2683" y="559"/>
                  </a:cubicBezTo>
                  <a:cubicBezTo>
                    <a:pt x="2346" y="200"/>
                    <a:pt x="1869" y="0"/>
                    <a:pt x="1389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5"/>
            <p:cNvSpPr/>
            <p:nvPr/>
          </p:nvSpPr>
          <p:spPr>
            <a:xfrm>
              <a:off x="1844198" y="3143961"/>
              <a:ext cx="25087" cy="15042"/>
            </a:xfrm>
            <a:custGeom>
              <a:avLst/>
              <a:gdLst/>
              <a:ahLst/>
              <a:cxnLst/>
              <a:rect l="l" t="t" r="r" b="b"/>
              <a:pathLst>
                <a:path w="1456" h="873" extrusionOk="0">
                  <a:moveTo>
                    <a:pt x="58" y="1"/>
                  </a:moveTo>
                  <a:cubicBezTo>
                    <a:pt x="1" y="1"/>
                    <a:pt x="1" y="58"/>
                    <a:pt x="1" y="86"/>
                  </a:cubicBezTo>
                  <a:cubicBezTo>
                    <a:pt x="58" y="372"/>
                    <a:pt x="286" y="629"/>
                    <a:pt x="543" y="771"/>
                  </a:cubicBezTo>
                  <a:cubicBezTo>
                    <a:pt x="703" y="835"/>
                    <a:pt x="872" y="872"/>
                    <a:pt x="1040" y="872"/>
                  </a:cubicBezTo>
                  <a:cubicBezTo>
                    <a:pt x="1171" y="872"/>
                    <a:pt x="1302" y="850"/>
                    <a:pt x="1427" y="800"/>
                  </a:cubicBezTo>
                  <a:cubicBezTo>
                    <a:pt x="1456" y="800"/>
                    <a:pt x="1456" y="771"/>
                    <a:pt x="1456" y="743"/>
                  </a:cubicBezTo>
                  <a:cubicBezTo>
                    <a:pt x="1456" y="723"/>
                    <a:pt x="1441" y="702"/>
                    <a:pt x="1423" y="702"/>
                  </a:cubicBezTo>
                  <a:cubicBezTo>
                    <a:pt x="1415" y="702"/>
                    <a:pt x="1407" y="706"/>
                    <a:pt x="1399" y="714"/>
                  </a:cubicBezTo>
                  <a:cubicBezTo>
                    <a:pt x="1338" y="721"/>
                    <a:pt x="1276" y="724"/>
                    <a:pt x="1213" y="724"/>
                  </a:cubicBezTo>
                  <a:cubicBezTo>
                    <a:pt x="1010" y="724"/>
                    <a:pt x="803" y="687"/>
                    <a:pt x="628" y="600"/>
                  </a:cubicBezTo>
                  <a:cubicBezTo>
                    <a:pt x="400" y="486"/>
                    <a:pt x="229" y="286"/>
                    <a:pt x="115" y="29"/>
                  </a:cubicBezTo>
                  <a:cubicBezTo>
                    <a:pt x="115" y="1"/>
                    <a:pt x="86" y="1"/>
                    <a:pt x="58" y="1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5"/>
            <p:cNvSpPr/>
            <p:nvPr/>
          </p:nvSpPr>
          <p:spPr>
            <a:xfrm>
              <a:off x="1932187" y="3036314"/>
              <a:ext cx="22640" cy="52620"/>
            </a:xfrm>
            <a:custGeom>
              <a:avLst/>
              <a:gdLst/>
              <a:ahLst/>
              <a:cxnLst/>
              <a:rect l="l" t="t" r="r" b="b"/>
              <a:pathLst>
                <a:path w="1314" h="3054" extrusionOk="0">
                  <a:moveTo>
                    <a:pt x="686" y="0"/>
                  </a:moveTo>
                  <a:cubicBezTo>
                    <a:pt x="372" y="0"/>
                    <a:pt x="115" y="286"/>
                    <a:pt x="115" y="571"/>
                  </a:cubicBezTo>
                  <a:lnTo>
                    <a:pt x="115" y="485"/>
                  </a:lnTo>
                  <a:lnTo>
                    <a:pt x="115" y="485"/>
                  </a:lnTo>
                  <a:cubicBezTo>
                    <a:pt x="1" y="1284"/>
                    <a:pt x="172" y="2140"/>
                    <a:pt x="543" y="2854"/>
                  </a:cubicBezTo>
                  <a:cubicBezTo>
                    <a:pt x="600" y="2939"/>
                    <a:pt x="657" y="3025"/>
                    <a:pt x="743" y="3053"/>
                  </a:cubicBezTo>
                  <a:cubicBezTo>
                    <a:pt x="828" y="3053"/>
                    <a:pt x="914" y="2996"/>
                    <a:pt x="942" y="2939"/>
                  </a:cubicBezTo>
                  <a:cubicBezTo>
                    <a:pt x="999" y="2854"/>
                    <a:pt x="999" y="2768"/>
                    <a:pt x="1028" y="2711"/>
                  </a:cubicBezTo>
                  <a:cubicBezTo>
                    <a:pt x="1171" y="1883"/>
                    <a:pt x="1313" y="999"/>
                    <a:pt x="971" y="229"/>
                  </a:cubicBezTo>
                  <a:cubicBezTo>
                    <a:pt x="942" y="172"/>
                    <a:pt x="914" y="114"/>
                    <a:pt x="885" y="86"/>
                  </a:cubicBezTo>
                  <a:cubicBezTo>
                    <a:pt x="828" y="29"/>
                    <a:pt x="743" y="0"/>
                    <a:pt x="686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5"/>
            <p:cNvSpPr/>
            <p:nvPr/>
          </p:nvSpPr>
          <p:spPr>
            <a:xfrm>
              <a:off x="1855500" y="3099044"/>
              <a:ext cx="13784" cy="39405"/>
            </a:xfrm>
            <a:custGeom>
              <a:avLst/>
              <a:gdLst/>
              <a:ahLst/>
              <a:cxnLst/>
              <a:rect l="l" t="t" r="r" b="b"/>
              <a:pathLst>
                <a:path w="800" h="2287" extrusionOk="0">
                  <a:moveTo>
                    <a:pt x="315" y="0"/>
                  </a:moveTo>
                  <a:cubicBezTo>
                    <a:pt x="286" y="0"/>
                    <a:pt x="250" y="27"/>
                    <a:pt x="229" y="69"/>
                  </a:cubicBezTo>
                  <a:cubicBezTo>
                    <a:pt x="86" y="468"/>
                    <a:pt x="29" y="896"/>
                    <a:pt x="1" y="1324"/>
                  </a:cubicBezTo>
                  <a:cubicBezTo>
                    <a:pt x="1" y="1438"/>
                    <a:pt x="1" y="1524"/>
                    <a:pt x="1" y="1638"/>
                  </a:cubicBezTo>
                  <a:cubicBezTo>
                    <a:pt x="1" y="1752"/>
                    <a:pt x="1" y="1838"/>
                    <a:pt x="29" y="1980"/>
                  </a:cubicBezTo>
                  <a:cubicBezTo>
                    <a:pt x="86" y="2151"/>
                    <a:pt x="229" y="2237"/>
                    <a:pt x="343" y="2266"/>
                  </a:cubicBezTo>
                  <a:cubicBezTo>
                    <a:pt x="414" y="2280"/>
                    <a:pt x="479" y="2287"/>
                    <a:pt x="539" y="2287"/>
                  </a:cubicBezTo>
                  <a:cubicBezTo>
                    <a:pt x="600" y="2287"/>
                    <a:pt x="657" y="2280"/>
                    <a:pt x="714" y="2266"/>
                  </a:cubicBezTo>
                  <a:cubicBezTo>
                    <a:pt x="743" y="2266"/>
                    <a:pt x="800" y="2208"/>
                    <a:pt x="800" y="2180"/>
                  </a:cubicBezTo>
                  <a:cubicBezTo>
                    <a:pt x="800" y="2123"/>
                    <a:pt x="743" y="2094"/>
                    <a:pt x="686" y="2094"/>
                  </a:cubicBezTo>
                  <a:cubicBezTo>
                    <a:pt x="486" y="2094"/>
                    <a:pt x="315" y="2009"/>
                    <a:pt x="286" y="1923"/>
                  </a:cubicBezTo>
                  <a:cubicBezTo>
                    <a:pt x="286" y="1866"/>
                    <a:pt x="286" y="1723"/>
                    <a:pt x="286" y="1638"/>
                  </a:cubicBezTo>
                  <a:lnTo>
                    <a:pt x="286" y="1324"/>
                  </a:lnTo>
                  <a:cubicBezTo>
                    <a:pt x="315" y="925"/>
                    <a:pt x="343" y="497"/>
                    <a:pt x="400" y="97"/>
                  </a:cubicBezTo>
                  <a:cubicBezTo>
                    <a:pt x="400" y="40"/>
                    <a:pt x="372" y="11"/>
                    <a:pt x="343" y="11"/>
                  </a:cubicBezTo>
                  <a:cubicBezTo>
                    <a:pt x="335" y="4"/>
                    <a:pt x="326" y="0"/>
                    <a:pt x="315" y="0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5"/>
            <p:cNvSpPr/>
            <p:nvPr/>
          </p:nvSpPr>
          <p:spPr>
            <a:xfrm>
              <a:off x="2054100" y="3246215"/>
              <a:ext cx="47210" cy="179950"/>
            </a:xfrm>
            <a:custGeom>
              <a:avLst/>
              <a:gdLst/>
              <a:ahLst/>
              <a:cxnLst/>
              <a:rect l="l" t="t" r="r" b="b"/>
              <a:pathLst>
                <a:path w="2740" h="10444" extrusionOk="0">
                  <a:moveTo>
                    <a:pt x="1" y="1"/>
                  </a:moveTo>
                  <a:lnTo>
                    <a:pt x="1" y="10443"/>
                  </a:lnTo>
                  <a:lnTo>
                    <a:pt x="2740" y="10443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5"/>
            <p:cNvSpPr/>
            <p:nvPr/>
          </p:nvSpPr>
          <p:spPr>
            <a:xfrm>
              <a:off x="2054599" y="3246215"/>
              <a:ext cx="91457" cy="179950"/>
            </a:xfrm>
            <a:custGeom>
              <a:avLst/>
              <a:gdLst/>
              <a:ahLst/>
              <a:cxnLst/>
              <a:rect l="l" t="t" r="r" b="b"/>
              <a:pathLst>
                <a:path w="5308" h="10444" extrusionOk="0">
                  <a:moveTo>
                    <a:pt x="2654" y="1"/>
                  </a:moveTo>
                  <a:cubicBezTo>
                    <a:pt x="1199" y="1"/>
                    <a:pt x="0" y="2340"/>
                    <a:pt x="0" y="5222"/>
                  </a:cubicBezTo>
                  <a:cubicBezTo>
                    <a:pt x="0" y="8104"/>
                    <a:pt x="1199" y="10443"/>
                    <a:pt x="2654" y="10443"/>
                  </a:cubicBezTo>
                  <a:cubicBezTo>
                    <a:pt x="4109" y="10443"/>
                    <a:pt x="5307" y="8104"/>
                    <a:pt x="5307" y="5222"/>
                  </a:cubicBezTo>
                  <a:cubicBezTo>
                    <a:pt x="5307" y="2340"/>
                    <a:pt x="4109" y="1"/>
                    <a:pt x="265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5"/>
            <p:cNvSpPr/>
            <p:nvPr/>
          </p:nvSpPr>
          <p:spPr>
            <a:xfrm>
              <a:off x="2009373" y="3246215"/>
              <a:ext cx="90957" cy="179950"/>
            </a:xfrm>
            <a:custGeom>
              <a:avLst/>
              <a:gdLst/>
              <a:ahLst/>
              <a:cxnLst/>
              <a:rect l="l" t="t" r="r" b="b"/>
              <a:pathLst>
                <a:path w="5279" h="10444" extrusionOk="0">
                  <a:moveTo>
                    <a:pt x="2654" y="1"/>
                  </a:moveTo>
                  <a:cubicBezTo>
                    <a:pt x="1170" y="1"/>
                    <a:pt x="0" y="2340"/>
                    <a:pt x="0" y="5222"/>
                  </a:cubicBezTo>
                  <a:cubicBezTo>
                    <a:pt x="0" y="8104"/>
                    <a:pt x="1170" y="10443"/>
                    <a:pt x="2654" y="10443"/>
                  </a:cubicBezTo>
                  <a:cubicBezTo>
                    <a:pt x="4109" y="10443"/>
                    <a:pt x="5279" y="8104"/>
                    <a:pt x="5279" y="5222"/>
                  </a:cubicBezTo>
                  <a:cubicBezTo>
                    <a:pt x="5279" y="2340"/>
                    <a:pt x="4109" y="1"/>
                    <a:pt x="2654" y="1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5"/>
            <p:cNvSpPr/>
            <p:nvPr/>
          </p:nvSpPr>
          <p:spPr>
            <a:xfrm>
              <a:off x="2036905" y="3305207"/>
              <a:ext cx="30497" cy="64905"/>
            </a:xfrm>
            <a:custGeom>
              <a:avLst/>
              <a:gdLst/>
              <a:ahLst/>
              <a:cxnLst/>
              <a:rect l="l" t="t" r="r" b="b"/>
              <a:pathLst>
                <a:path w="1770" h="3767" extrusionOk="0">
                  <a:moveTo>
                    <a:pt x="885" y="0"/>
                  </a:moveTo>
                  <a:cubicBezTo>
                    <a:pt x="400" y="0"/>
                    <a:pt x="0" y="856"/>
                    <a:pt x="0" y="1884"/>
                  </a:cubicBezTo>
                  <a:cubicBezTo>
                    <a:pt x="0" y="2939"/>
                    <a:pt x="400" y="3767"/>
                    <a:pt x="885" y="3767"/>
                  </a:cubicBezTo>
                  <a:cubicBezTo>
                    <a:pt x="1370" y="3767"/>
                    <a:pt x="1769" y="2939"/>
                    <a:pt x="1769" y="1884"/>
                  </a:cubicBezTo>
                  <a:cubicBezTo>
                    <a:pt x="1769" y="856"/>
                    <a:pt x="1370" y="0"/>
                    <a:pt x="885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5"/>
            <p:cNvSpPr/>
            <p:nvPr/>
          </p:nvSpPr>
          <p:spPr>
            <a:xfrm>
              <a:off x="1484851" y="3244733"/>
              <a:ext cx="47210" cy="179950"/>
            </a:xfrm>
            <a:custGeom>
              <a:avLst/>
              <a:gdLst/>
              <a:ahLst/>
              <a:cxnLst/>
              <a:rect l="l" t="t" r="r" b="b"/>
              <a:pathLst>
                <a:path w="2740" h="10444" extrusionOk="0">
                  <a:moveTo>
                    <a:pt x="0" y="1"/>
                  </a:moveTo>
                  <a:lnTo>
                    <a:pt x="0" y="10444"/>
                  </a:lnTo>
                  <a:lnTo>
                    <a:pt x="2740" y="10444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5"/>
            <p:cNvSpPr/>
            <p:nvPr/>
          </p:nvSpPr>
          <p:spPr>
            <a:xfrm>
              <a:off x="1440124" y="3244733"/>
              <a:ext cx="90957" cy="179950"/>
            </a:xfrm>
            <a:custGeom>
              <a:avLst/>
              <a:gdLst/>
              <a:ahLst/>
              <a:cxnLst/>
              <a:rect l="l" t="t" r="r" b="b"/>
              <a:pathLst>
                <a:path w="5279" h="10444" extrusionOk="0">
                  <a:moveTo>
                    <a:pt x="2654" y="1"/>
                  </a:moveTo>
                  <a:cubicBezTo>
                    <a:pt x="1170" y="1"/>
                    <a:pt x="0" y="2341"/>
                    <a:pt x="0" y="5222"/>
                  </a:cubicBezTo>
                  <a:cubicBezTo>
                    <a:pt x="0" y="8104"/>
                    <a:pt x="1170" y="10444"/>
                    <a:pt x="2654" y="10444"/>
                  </a:cubicBezTo>
                  <a:cubicBezTo>
                    <a:pt x="4109" y="10444"/>
                    <a:pt x="5279" y="8104"/>
                    <a:pt x="5279" y="5222"/>
                  </a:cubicBezTo>
                  <a:cubicBezTo>
                    <a:pt x="5279" y="2341"/>
                    <a:pt x="4109" y="1"/>
                    <a:pt x="265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5"/>
            <p:cNvSpPr/>
            <p:nvPr/>
          </p:nvSpPr>
          <p:spPr>
            <a:xfrm>
              <a:off x="1485350" y="3244733"/>
              <a:ext cx="91440" cy="179950"/>
            </a:xfrm>
            <a:custGeom>
              <a:avLst/>
              <a:gdLst/>
              <a:ahLst/>
              <a:cxnLst/>
              <a:rect l="l" t="t" r="r" b="b"/>
              <a:pathLst>
                <a:path w="5307" h="10444" extrusionOk="0">
                  <a:moveTo>
                    <a:pt x="2654" y="1"/>
                  </a:moveTo>
                  <a:cubicBezTo>
                    <a:pt x="1198" y="1"/>
                    <a:pt x="0" y="2341"/>
                    <a:pt x="0" y="5222"/>
                  </a:cubicBezTo>
                  <a:cubicBezTo>
                    <a:pt x="0" y="8104"/>
                    <a:pt x="1198" y="10444"/>
                    <a:pt x="2654" y="10444"/>
                  </a:cubicBezTo>
                  <a:cubicBezTo>
                    <a:pt x="4109" y="10444"/>
                    <a:pt x="5307" y="8104"/>
                    <a:pt x="5307" y="5222"/>
                  </a:cubicBezTo>
                  <a:cubicBezTo>
                    <a:pt x="5307" y="2341"/>
                    <a:pt x="4109" y="1"/>
                    <a:pt x="2654" y="1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5"/>
            <p:cNvSpPr/>
            <p:nvPr/>
          </p:nvSpPr>
          <p:spPr>
            <a:xfrm>
              <a:off x="1518775" y="3303725"/>
              <a:ext cx="30497" cy="64923"/>
            </a:xfrm>
            <a:custGeom>
              <a:avLst/>
              <a:gdLst/>
              <a:ahLst/>
              <a:cxnLst/>
              <a:rect l="l" t="t" r="r" b="b"/>
              <a:pathLst>
                <a:path w="1770" h="3768" extrusionOk="0">
                  <a:moveTo>
                    <a:pt x="885" y="1"/>
                  </a:moveTo>
                  <a:cubicBezTo>
                    <a:pt x="400" y="1"/>
                    <a:pt x="0" y="857"/>
                    <a:pt x="0" y="1884"/>
                  </a:cubicBezTo>
                  <a:cubicBezTo>
                    <a:pt x="0" y="2940"/>
                    <a:pt x="400" y="3767"/>
                    <a:pt x="885" y="3767"/>
                  </a:cubicBezTo>
                  <a:cubicBezTo>
                    <a:pt x="1370" y="3767"/>
                    <a:pt x="1769" y="2940"/>
                    <a:pt x="1769" y="1884"/>
                  </a:cubicBezTo>
                  <a:cubicBezTo>
                    <a:pt x="1769" y="857"/>
                    <a:pt x="1370" y="1"/>
                    <a:pt x="885" y="1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5"/>
            <p:cNvSpPr/>
            <p:nvPr/>
          </p:nvSpPr>
          <p:spPr>
            <a:xfrm>
              <a:off x="1525649" y="3305689"/>
              <a:ext cx="159309" cy="287310"/>
            </a:xfrm>
            <a:custGeom>
              <a:avLst/>
              <a:gdLst/>
              <a:ahLst/>
              <a:cxnLst/>
              <a:rect l="l" t="t" r="r" b="b"/>
              <a:pathLst>
                <a:path w="9246" h="16675" extrusionOk="0">
                  <a:moveTo>
                    <a:pt x="1656" y="1"/>
                  </a:moveTo>
                  <a:cubicBezTo>
                    <a:pt x="1524" y="1"/>
                    <a:pt x="1392" y="147"/>
                    <a:pt x="1238" y="147"/>
                  </a:cubicBezTo>
                  <a:cubicBezTo>
                    <a:pt x="1225" y="147"/>
                    <a:pt x="1212" y="146"/>
                    <a:pt x="1199" y="144"/>
                  </a:cubicBezTo>
                  <a:cubicBezTo>
                    <a:pt x="1142" y="144"/>
                    <a:pt x="1085" y="115"/>
                    <a:pt x="1028" y="87"/>
                  </a:cubicBezTo>
                  <a:cubicBezTo>
                    <a:pt x="979" y="62"/>
                    <a:pt x="928" y="52"/>
                    <a:pt x="877" y="52"/>
                  </a:cubicBezTo>
                  <a:cubicBezTo>
                    <a:pt x="748" y="52"/>
                    <a:pt x="616" y="119"/>
                    <a:pt x="514" y="201"/>
                  </a:cubicBezTo>
                  <a:cubicBezTo>
                    <a:pt x="372" y="343"/>
                    <a:pt x="315" y="515"/>
                    <a:pt x="229" y="686"/>
                  </a:cubicBezTo>
                  <a:cubicBezTo>
                    <a:pt x="86" y="1114"/>
                    <a:pt x="1" y="1599"/>
                    <a:pt x="86" y="2055"/>
                  </a:cubicBezTo>
                  <a:cubicBezTo>
                    <a:pt x="229" y="2740"/>
                    <a:pt x="771" y="3482"/>
                    <a:pt x="742" y="4195"/>
                  </a:cubicBezTo>
                  <a:cubicBezTo>
                    <a:pt x="628" y="6820"/>
                    <a:pt x="1370" y="11728"/>
                    <a:pt x="2112" y="14267"/>
                  </a:cubicBezTo>
                  <a:cubicBezTo>
                    <a:pt x="2312" y="14980"/>
                    <a:pt x="2597" y="15722"/>
                    <a:pt x="3139" y="16179"/>
                  </a:cubicBezTo>
                  <a:cubicBezTo>
                    <a:pt x="3538" y="16503"/>
                    <a:pt x="4046" y="16674"/>
                    <a:pt x="4549" y="16674"/>
                  </a:cubicBezTo>
                  <a:cubicBezTo>
                    <a:pt x="4621" y="16674"/>
                    <a:pt x="4694" y="16671"/>
                    <a:pt x="4766" y="16664"/>
                  </a:cubicBezTo>
                  <a:cubicBezTo>
                    <a:pt x="5365" y="16578"/>
                    <a:pt x="5907" y="16207"/>
                    <a:pt x="6335" y="15751"/>
                  </a:cubicBezTo>
                  <a:cubicBezTo>
                    <a:pt x="6763" y="15294"/>
                    <a:pt x="7048" y="14752"/>
                    <a:pt x="7333" y="14210"/>
                  </a:cubicBezTo>
                  <a:cubicBezTo>
                    <a:pt x="8047" y="12812"/>
                    <a:pt x="8674" y="10929"/>
                    <a:pt x="9245" y="9474"/>
                  </a:cubicBezTo>
                  <a:cubicBezTo>
                    <a:pt x="9245" y="9474"/>
                    <a:pt x="8617" y="8218"/>
                    <a:pt x="7248" y="7505"/>
                  </a:cubicBezTo>
                  <a:cubicBezTo>
                    <a:pt x="5878" y="6763"/>
                    <a:pt x="5507" y="6449"/>
                    <a:pt x="5507" y="6449"/>
                  </a:cubicBezTo>
                  <a:cubicBezTo>
                    <a:pt x="5262" y="6830"/>
                    <a:pt x="5121" y="7082"/>
                    <a:pt x="4935" y="7500"/>
                  </a:cubicBezTo>
                  <a:lnTo>
                    <a:pt x="4935" y="7500"/>
                  </a:lnTo>
                  <a:cubicBezTo>
                    <a:pt x="4280" y="5334"/>
                    <a:pt x="3624" y="3425"/>
                    <a:pt x="3624" y="3425"/>
                  </a:cubicBezTo>
                  <a:cubicBezTo>
                    <a:pt x="3539" y="2398"/>
                    <a:pt x="3795" y="1970"/>
                    <a:pt x="4138" y="1199"/>
                  </a:cubicBezTo>
                  <a:cubicBezTo>
                    <a:pt x="4223" y="1000"/>
                    <a:pt x="4223" y="771"/>
                    <a:pt x="4138" y="572"/>
                  </a:cubicBezTo>
                  <a:cubicBezTo>
                    <a:pt x="4052" y="400"/>
                    <a:pt x="3853" y="258"/>
                    <a:pt x="3653" y="258"/>
                  </a:cubicBezTo>
                  <a:cubicBezTo>
                    <a:pt x="3506" y="258"/>
                    <a:pt x="3359" y="321"/>
                    <a:pt x="3195" y="321"/>
                  </a:cubicBezTo>
                  <a:cubicBezTo>
                    <a:pt x="3167" y="321"/>
                    <a:pt x="3139" y="319"/>
                    <a:pt x="3111" y="315"/>
                  </a:cubicBezTo>
                  <a:cubicBezTo>
                    <a:pt x="2918" y="267"/>
                    <a:pt x="2745" y="96"/>
                    <a:pt x="2559" y="96"/>
                  </a:cubicBezTo>
                  <a:cubicBezTo>
                    <a:pt x="2524" y="96"/>
                    <a:pt x="2490" y="102"/>
                    <a:pt x="2454" y="115"/>
                  </a:cubicBezTo>
                  <a:cubicBezTo>
                    <a:pt x="2369" y="144"/>
                    <a:pt x="2312" y="229"/>
                    <a:pt x="2226" y="229"/>
                  </a:cubicBezTo>
                  <a:cubicBezTo>
                    <a:pt x="2208" y="234"/>
                    <a:pt x="2190" y="237"/>
                    <a:pt x="2172" y="237"/>
                  </a:cubicBezTo>
                  <a:cubicBezTo>
                    <a:pt x="1995" y="237"/>
                    <a:pt x="1837" y="1"/>
                    <a:pt x="1656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5"/>
            <p:cNvSpPr/>
            <p:nvPr/>
          </p:nvSpPr>
          <p:spPr>
            <a:xfrm>
              <a:off x="1610692" y="3434976"/>
              <a:ext cx="20676" cy="89493"/>
            </a:xfrm>
            <a:custGeom>
              <a:avLst/>
              <a:gdLst/>
              <a:ahLst/>
              <a:cxnLst/>
              <a:rect l="l" t="t" r="r" b="b"/>
              <a:pathLst>
                <a:path w="1200" h="5194" extrusionOk="0">
                  <a:moveTo>
                    <a:pt x="1" y="1"/>
                  </a:moveTo>
                  <a:lnTo>
                    <a:pt x="1" y="1"/>
                  </a:lnTo>
                  <a:cubicBezTo>
                    <a:pt x="86" y="885"/>
                    <a:pt x="286" y="1741"/>
                    <a:pt x="486" y="2626"/>
                  </a:cubicBezTo>
                  <a:lnTo>
                    <a:pt x="1142" y="5194"/>
                  </a:lnTo>
                  <a:cubicBezTo>
                    <a:pt x="1199" y="4737"/>
                    <a:pt x="1171" y="4281"/>
                    <a:pt x="1113" y="3853"/>
                  </a:cubicBezTo>
                  <a:cubicBezTo>
                    <a:pt x="1056" y="3396"/>
                    <a:pt x="971" y="2968"/>
                    <a:pt x="857" y="2512"/>
                  </a:cubicBezTo>
                  <a:cubicBezTo>
                    <a:pt x="657" y="1656"/>
                    <a:pt x="372" y="800"/>
                    <a:pt x="1" y="1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5"/>
            <p:cNvSpPr/>
            <p:nvPr/>
          </p:nvSpPr>
          <p:spPr>
            <a:xfrm>
              <a:off x="1623476" y="3246714"/>
              <a:ext cx="47710" cy="179450"/>
            </a:xfrm>
            <a:custGeom>
              <a:avLst/>
              <a:gdLst/>
              <a:ahLst/>
              <a:cxnLst/>
              <a:rect l="l" t="t" r="r" b="b"/>
              <a:pathLst>
                <a:path w="2769" h="10415" extrusionOk="0">
                  <a:moveTo>
                    <a:pt x="1" y="0"/>
                  </a:moveTo>
                  <a:lnTo>
                    <a:pt x="1" y="10414"/>
                  </a:lnTo>
                  <a:lnTo>
                    <a:pt x="2768" y="10414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5"/>
            <p:cNvSpPr/>
            <p:nvPr/>
          </p:nvSpPr>
          <p:spPr>
            <a:xfrm>
              <a:off x="1579231" y="3246714"/>
              <a:ext cx="90974" cy="179450"/>
            </a:xfrm>
            <a:custGeom>
              <a:avLst/>
              <a:gdLst/>
              <a:ahLst/>
              <a:cxnLst/>
              <a:rect l="l" t="t" r="r" b="b"/>
              <a:pathLst>
                <a:path w="5280" h="10415" extrusionOk="0">
                  <a:moveTo>
                    <a:pt x="2626" y="0"/>
                  </a:moveTo>
                  <a:cubicBezTo>
                    <a:pt x="1170" y="0"/>
                    <a:pt x="1" y="2340"/>
                    <a:pt x="1" y="5221"/>
                  </a:cubicBezTo>
                  <a:cubicBezTo>
                    <a:pt x="1" y="8075"/>
                    <a:pt x="1170" y="10414"/>
                    <a:pt x="2626" y="10414"/>
                  </a:cubicBezTo>
                  <a:cubicBezTo>
                    <a:pt x="4081" y="10414"/>
                    <a:pt x="5279" y="8075"/>
                    <a:pt x="5279" y="5221"/>
                  </a:cubicBezTo>
                  <a:cubicBezTo>
                    <a:pt x="5279" y="2340"/>
                    <a:pt x="4081" y="0"/>
                    <a:pt x="2626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5"/>
            <p:cNvSpPr/>
            <p:nvPr/>
          </p:nvSpPr>
          <p:spPr>
            <a:xfrm>
              <a:off x="1624458" y="3246714"/>
              <a:ext cx="91457" cy="179450"/>
            </a:xfrm>
            <a:custGeom>
              <a:avLst/>
              <a:gdLst/>
              <a:ahLst/>
              <a:cxnLst/>
              <a:rect l="l" t="t" r="r" b="b"/>
              <a:pathLst>
                <a:path w="5308" h="10415" extrusionOk="0">
                  <a:moveTo>
                    <a:pt x="2654" y="0"/>
                  </a:moveTo>
                  <a:cubicBezTo>
                    <a:pt x="1199" y="0"/>
                    <a:pt x="1" y="2340"/>
                    <a:pt x="1" y="5221"/>
                  </a:cubicBezTo>
                  <a:cubicBezTo>
                    <a:pt x="1" y="8075"/>
                    <a:pt x="1199" y="10414"/>
                    <a:pt x="2654" y="10414"/>
                  </a:cubicBezTo>
                  <a:cubicBezTo>
                    <a:pt x="4109" y="10414"/>
                    <a:pt x="5308" y="8075"/>
                    <a:pt x="5308" y="5221"/>
                  </a:cubicBezTo>
                  <a:cubicBezTo>
                    <a:pt x="5308" y="2340"/>
                    <a:pt x="4109" y="0"/>
                    <a:pt x="2654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5"/>
            <p:cNvSpPr/>
            <p:nvPr/>
          </p:nvSpPr>
          <p:spPr>
            <a:xfrm>
              <a:off x="1657882" y="3305689"/>
              <a:ext cx="30497" cy="64923"/>
            </a:xfrm>
            <a:custGeom>
              <a:avLst/>
              <a:gdLst/>
              <a:ahLst/>
              <a:cxnLst/>
              <a:rect l="l" t="t" r="r" b="b"/>
              <a:pathLst>
                <a:path w="1770" h="3768" extrusionOk="0">
                  <a:moveTo>
                    <a:pt x="885" y="1"/>
                  </a:moveTo>
                  <a:cubicBezTo>
                    <a:pt x="372" y="1"/>
                    <a:pt x="1" y="857"/>
                    <a:pt x="1" y="1884"/>
                  </a:cubicBezTo>
                  <a:cubicBezTo>
                    <a:pt x="1" y="2911"/>
                    <a:pt x="372" y="3767"/>
                    <a:pt x="885" y="3767"/>
                  </a:cubicBezTo>
                  <a:cubicBezTo>
                    <a:pt x="1370" y="3767"/>
                    <a:pt x="1770" y="2911"/>
                    <a:pt x="1770" y="1884"/>
                  </a:cubicBezTo>
                  <a:cubicBezTo>
                    <a:pt x="1770" y="857"/>
                    <a:pt x="1370" y="1"/>
                    <a:pt x="885" y="1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5"/>
            <p:cNvSpPr/>
            <p:nvPr/>
          </p:nvSpPr>
          <p:spPr>
            <a:xfrm>
              <a:off x="1722285" y="3709779"/>
              <a:ext cx="285156" cy="20349"/>
            </a:xfrm>
            <a:custGeom>
              <a:avLst/>
              <a:gdLst/>
              <a:ahLst/>
              <a:cxnLst/>
              <a:rect l="l" t="t" r="r" b="b"/>
              <a:pathLst>
                <a:path w="16550" h="1181" extrusionOk="0">
                  <a:moveTo>
                    <a:pt x="1" y="0"/>
                  </a:moveTo>
                  <a:lnTo>
                    <a:pt x="1" y="0"/>
                  </a:lnTo>
                  <a:cubicBezTo>
                    <a:pt x="103" y="46"/>
                    <a:pt x="233" y="87"/>
                    <a:pt x="387" y="124"/>
                  </a:cubicBezTo>
                  <a:lnTo>
                    <a:pt x="387" y="124"/>
                  </a:lnTo>
                  <a:cubicBezTo>
                    <a:pt x="134" y="48"/>
                    <a:pt x="1" y="0"/>
                    <a:pt x="1" y="0"/>
                  </a:cubicBezTo>
                  <a:close/>
                  <a:moveTo>
                    <a:pt x="16549" y="86"/>
                  </a:moveTo>
                  <a:cubicBezTo>
                    <a:pt x="16548" y="86"/>
                    <a:pt x="12267" y="585"/>
                    <a:pt x="9026" y="585"/>
                  </a:cubicBezTo>
                  <a:cubicBezTo>
                    <a:pt x="8717" y="585"/>
                    <a:pt x="8418" y="581"/>
                    <a:pt x="8132" y="571"/>
                  </a:cubicBezTo>
                  <a:cubicBezTo>
                    <a:pt x="5203" y="468"/>
                    <a:pt x="1788" y="458"/>
                    <a:pt x="387" y="124"/>
                  </a:cubicBezTo>
                  <a:lnTo>
                    <a:pt x="387" y="124"/>
                  </a:lnTo>
                  <a:cubicBezTo>
                    <a:pt x="1398" y="426"/>
                    <a:pt x="4321" y="1180"/>
                    <a:pt x="8314" y="1180"/>
                  </a:cubicBezTo>
                  <a:cubicBezTo>
                    <a:pt x="10729" y="1180"/>
                    <a:pt x="13536" y="904"/>
                    <a:pt x="16549" y="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5"/>
            <p:cNvSpPr/>
            <p:nvPr/>
          </p:nvSpPr>
          <p:spPr>
            <a:xfrm>
              <a:off x="1453390" y="4493855"/>
              <a:ext cx="47693" cy="180433"/>
            </a:xfrm>
            <a:custGeom>
              <a:avLst/>
              <a:gdLst/>
              <a:ahLst/>
              <a:cxnLst/>
              <a:rect l="l" t="t" r="r" b="b"/>
              <a:pathLst>
                <a:path w="2768" h="10472" extrusionOk="0">
                  <a:moveTo>
                    <a:pt x="0" y="0"/>
                  </a:moveTo>
                  <a:lnTo>
                    <a:pt x="0" y="10471"/>
                  </a:lnTo>
                  <a:lnTo>
                    <a:pt x="2768" y="1047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5"/>
            <p:cNvSpPr/>
            <p:nvPr/>
          </p:nvSpPr>
          <p:spPr>
            <a:xfrm>
              <a:off x="1453873" y="4493855"/>
              <a:ext cx="91957" cy="180433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50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5"/>
            <p:cNvSpPr/>
            <p:nvPr/>
          </p:nvSpPr>
          <p:spPr>
            <a:xfrm>
              <a:off x="1408164" y="4493855"/>
              <a:ext cx="91939" cy="180433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82" y="0"/>
                  </a:moveTo>
                  <a:cubicBezTo>
                    <a:pt x="1199" y="0"/>
                    <a:pt x="0" y="2340"/>
                    <a:pt x="0" y="5250"/>
                  </a:cubicBezTo>
                  <a:cubicBezTo>
                    <a:pt x="0" y="8132"/>
                    <a:pt x="1199" y="10471"/>
                    <a:pt x="2682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2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5"/>
            <p:cNvSpPr/>
            <p:nvPr/>
          </p:nvSpPr>
          <p:spPr>
            <a:xfrm>
              <a:off x="1436178" y="4553330"/>
              <a:ext cx="30497" cy="64905"/>
            </a:xfrm>
            <a:custGeom>
              <a:avLst/>
              <a:gdLst/>
              <a:ahLst/>
              <a:cxnLst/>
              <a:rect l="l" t="t" r="r" b="b"/>
              <a:pathLst>
                <a:path w="1770" h="3767" extrusionOk="0">
                  <a:moveTo>
                    <a:pt x="885" y="0"/>
                  </a:moveTo>
                  <a:cubicBezTo>
                    <a:pt x="400" y="0"/>
                    <a:pt x="1" y="856"/>
                    <a:pt x="1" y="1884"/>
                  </a:cubicBezTo>
                  <a:cubicBezTo>
                    <a:pt x="1" y="2939"/>
                    <a:pt x="400" y="3767"/>
                    <a:pt x="885" y="3767"/>
                  </a:cubicBezTo>
                  <a:cubicBezTo>
                    <a:pt x="1370" y="3767"/>
                    <a:pt x="1770" y="2939"/>
                    <a:pt x="1770" y="1884"/>
                  </a:cubicBezTo>
                  <a:cubicBezTo>
                    <a:pt x="1770" y="856"/>
                    <a:pt x="1370" y="0"/>
                    <a:pt x="885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5"/>
            <p:cNvSpPr/>
            <p:nvPr/>
          </p:nvSpPr>
          <p:spPr>
            <a:xfrm>
              <a:off x="1316229" y="4563650"/>
              <a:ext cx="139149" cy="44764"/>
            </a:xfrm>
            <a:custGeom>
              <a:avLst/>
              <a:gdLst/>
              <a:ahLst/>
              <a:cxnLst/>
              <a:rect l="l" t="t" r="r" b="b"/>
              <a:pathLst>
                <a:path w="8076" h="2598" extrusionOk="0">
                  <a:moveTo>
                    <a:pt x="1" y="1"/>
                  </a:moveTo>
                  <a:lnTo>
                    <a:pt x="1" y="2597"/>
                  </a:lnTo>
                  <a:lnTo>
                    <a:pt x="8076" y="2597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5"/>
            <p:cNvSpPr/>
            <p:nvPr/>
          </p:nvSpPr>
          <p:spPr>
            <a:xfrm>
              <a:off x="1313783" y="4495320"/>
              <a:ext cx="47693" cy="180932"/>
            </a:xfrm>
            <a:custGeom>
              <a:avLst/>
              <a:gdLst/>
              <a:ahLst/>
              <a:cxnLst/>
              <a:rect l="l" t="t" r="r" b="b"/>
              <a:pathLst>
                <a:path w="2768" h="10501" extrusionOk="0">
                  <a:moveTo>
                    <a:pt x="0" y="1"/>
                  </a:moveTo>
                  <a:lnTo>
                    <a:pt x="0" y="10500"/>
                  </a:lnTo>
                  <a:lnTo>
                    <a:pt x="2768" y="10500"/>
                  </a:lnTo>
                  <a:lnTo>
                    <a:pt x="2768" y="1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5"/>
            <p:cNvSpPr/>
            <p:nvPr/>
          </p:nvSpPr>
          <p:spPr>
            <a:xfrm>
              <a:off x="1314265" y="4495819"/>
              <a:ext cx="91957" cy="180433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22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22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5"/>
            <p:cNvSpPr/>
            <p:nvPr/>
          </p:nvSpPr>
          <p:spPr>
            <a:xfrm>
              <a:off x="1268556" y="4495819"/>
              <a:ext cx="91939" cy="180433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54" y="0"/>
                  </a:moveTo>
                  <a:cubicBezTo>
                    <a:pt x="1199" y="0"/>
                    <a:pt x="0" y="2340"/>
                    <a:pt x="0" y="5222"/>
                  </a:cubicBezTo>
                  <a:cubicBezTo>
                    <a:pt x="0" y="8132"/>
                    <a:pt x="1199" y="10471"/>
                    <a:pt x="2654" y="10471"/>
                  </a:cubicBezTo>
                  <a:cubicBezTo>
                    <a:pt x="4137" y="10471"/>
                    <a:pt x="5336" y="8132"/>
                    <a:pt x="5336" y="5222"/>
                  </a:cubicBezTo>
                  <a:cubicBezTo>
                    <a:pt x="5336" y="2340"/>
                    <a:pt x="4137" y="0"/>
                    <a:pt x="2654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5"/>
            <p:cNvSpPr/>
            <p:nvPr/>
          </p:nvSpPr>
          <p:spPr>
            <a:xfrm>
              <a:off x="1296089" y="4554812"/>
              <a:ext cx="30980" cy="65388"/>
            </a:xfrm>
            <a:custGeom>
              <a:avLst/>
              <a:gdLst/>
              <a:ahLst/>
              <a:cxnLst/>
              <a:rect l="l" t="t" r="r" b="b"/>
              <a:pathLst>
                <a:path w="1798" h="3795" extrusionOk="0">
                  <a:moveTo>
                    <a:pt x="913" y="0"/>
                  </a:moveTo>
                  <a:cubicBezTo>
                    <a:pt x="400" y="0"/>
                    <a:pt x="0" y="856"/>
                    <a:pt x="0" y="1912"/>
                  </a:cubicBezTo>
                  <a:cubicBezTo>
                    <a:pt x="0" y="2939"/>
                    <a:pt x="400" y="3795"/>
                    <a:pt x="913" y="3795"/>
                  </a:cubicBezTo>
                  <a:cubicBezTo>
                    <a:pt x="1398" y="3795"/>
                    <a:pt x="1798" y="2939"/>
                    <a:pt x="1798" y="1912"/>
                  </a:cubicBezTo>
                  <a:cubicBezTo>
                    <a:pt x="1798" y="856"/>
                    <a:pt x="1398" y="0"/>
                    <a:pt x="913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5"/>
            <p:cNvSpPr/>
            <p:nvPr/>
          </p:nvSpPr>
          <p:spPr>
            <a:xfrm>
              <a:off x="1662310" y="3709779"/>
              <a:ext cx="407558" cy="359607"/>
            </a:xfrm>
            <a:custGeom>
              <a:avLst/>
              <a:gdLst/>
              <a:ahLst/>
              <a:cxnLst/>
              <a:rect l="l" t="t" r="r" b="b"/>
              <a:pathLst>
                <a:path w="23654" h="20871" extrusionOk="0">
                  <a:moveTo>
                    <a:pt x="3510" y="0"/>
                  </a:moveTo>
                  <a:cubicBezTo>
                    <a:pt x="1142" y="6563"/>
                    <a:pt x="1" y="13582"/>
                    <a:pt x="115" y="20572"/>
                  </a:cubicBezTo>
                  <a:cubicBezTo>
                    <a:pt x="115" y="20572"/>
                    <a:pt x="2711" y="20800"/>
                    <a:pt x="4794" y="20857"/>
                  </a:cubicBezTo>
                  <a:cubicBezTo>
                    <a:pt x="5488" y="20867"/>
                    <a:pt x="6202" y="20870"/>
                    <a:pt x="6844" y="20870"/>
                  </a:cubicBezTo>
                  <a:cubicBezTo>
                    <a:pt x="8129" y="20870"/>
                    <a:pt x="9131" y="20857"/>
                    <a:pt x="9131" y="20857"/>
                  </a:cubicBezTo>
                  <a:cubicBezTo>
                    <a:pt x="9759" y="18232"/>
                    <a:pt x="10472" y="15607"/>
                    <a:pt x="11242" y="13011"/>
                  </a:cubicBezTo>
                  <a:lnTo>
                    <a:pt x="11841" y="11014"/>
                  </a:lnTo>
                  <a:cubicBezTo>
                    <a:pt x="12612" y="13610"/>
                    <a:pt x="13924" y="18232"/>
                    <a:pt x="14552" y="20857"/>
                  </a:cubicBezTo>
                  <a:cubicBezTo>
                    <a:pt x="14552" y="20857"/>
                    <a:pt x="15554" y="20870"/>
                    <a:pt x="16839" y="20870"/>
                  </a:cubicBezTo>
                  <a:cubicBezTo>
                    <a:pt x="17481" y="20870"/>
                    <a:pt x="18195" y="20867"/>
                    <a:pt x="18889" y="20857"/>
                  </a:cubicBezTo>
                  <a:cubicBezTo>
                    <a:pt x="20972" y="20829"/>
                    <a:pt x="23568" y="20572"/>
                    <a:pt x="23568" y="20572"/>
                  </a:cubicBezTo>
                  <a:cubicBezTo>
                    <a:pt x="23654" y="13582"/>
                    <a:pt x="22512" y="6563"/>
                    <a:pt x="20173" y="0"/>
                  </a:cubicBezTo>
                  <a:lnTo>
                    <a:pt x="15265" y="428"/>
                  </a:lnTo>
                  <a:cubicBezTo>
                    <a:pt x="14196" y="498"/>
                    <a:pt x="13112" y="527"/>
                    <a:pt x="12057" y="527"/>
                  </a:cubicBezTo>
                  <a:cubicBezTo>
                    <a:pt x="7513" y="527"/>
                    <a:pt x="3510" y="0"/>
                    <a:pt x="35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5"/>
            <p:cNvSpPr/>
            <p:nvPr/>
          </p:nvSpPr>
          <p:spPr>
            <a:xfrm>
              <a:off x="1611191" y="3270921"/>
              <a:ext cx="502444" cy="448721"/>
            </a:xfrm>
            <a:custGeom>
              <a:avLst/>
              <a:gdLst/>
              <a:ahLst/>
              <a:cxnLst/>
              <a:rect l="l" t="t" r="r" b="b"/>
              <a:pathLst>
                <a:path w="29161" h="26043" extrusionOk="0">
                  <a:moveTo>
                    <a:pt x="13428" y="1"/>
                  </a:moveTo>
                  <a:cubicBezTo>
                    <a:pt x="11920" y="1"/>
                    <a:pt x="10415" y="77"/>
                    <a:pt x="9073" y="279"/>
                  </a:cubicBezTo>
                  <a:cubicBezTo>
                    <a:pt x="8218" y="421"/>
                    <a:pt x="7219" y="592"/>
                    <a:pt x="6363" y="764"/>
                  </a:cubicBezTo>
                  <a:cubicBezTo>
                    <a:pt x="4737" y="1077"/>
                    <a:pt x="2968" y="792"/>
                    <a:pt x="0" y="8153"/>
                  </a:cubicBezTo>
                  <a:cubicBezTo>
                    <a:pt x="999" y="8867"/>
                    <a:pt x="3253" y="10293"/>
                    <a:pt x="4052" y="11178"/>
                  </a:cubicBezTo>
                  <a:lnTo>
                    <a:pt x="4508" y="11777"/>
                  </a:lnTo>
                  <a:cubicBezTo>
                    <a:pt x="4794" y="11206"/>
                    <a:pt x="5478" y="8981"/>
                    <a:pt x="5478" y="8981"/>
                  </a:cubicBezTo>
                  <a:cubicBezTo>
                    <a:pt x="5478" y="8981"/>
                    <a:pt x="5593" y="13603"/>
                    <a:pt x="5735" y="16513"/>
                  </a:cubicBezTo>
                  <a:cubicBezTo>
                    <a:pt x="5821" y="18054"/>
                    <a:pt x="5878" y="19623"/>
                    <a:pt x="5963" y="21193"/>
                  </a:cubicBezTo>
                  <a:lnTo>
                    <a:pt x="6106" y="24759"/>
                  </a:lnTo>
                  <a:cubicBezTo>
                    <a:pt x="6135" y="24959"/>
                    <a:pt x="6163" y="25159"/>
                    <a:pt x="6249" y="25330"/>
                  </a:cubicBezTo>
                  <a:cubicBezTo>
                    <a:pt x="6534" y="26014"/>
                    <a:pt x="14209" y="26043"/>
                    <a:pt x="14209" y="26043"/>
                  </a:cubicBezTo>
                  <a:cubicBezTo>
                    <a:pt x="20401" y="26043"/>
                    <a:pt x="22997" y="25558"/>
                    <a:pt x="22997" y="25558"/>
                  </a:cubicBezTo>
                  <a:cubicBezTo>
                    <a:pt x="23311" y="25387"/>
                    <a:pt x="23340" y="24987"/>
                    <a:pt x="23368" y="24673"/>
                  </a:cubicBezTo>
                  <a:cubicBezTo>
                    <a:pt x="23482" y="19424"/>
                    <a:pt x="23568" y="14744"/>
                    <a:pt x="23682" y="9494"/>
                  </a:cubicBezTo>
                  <a:lnTo>
                    <a:pt x="23711" y="8952"/>
                  </a:lnTo>
                  <a:cubicBezTo>
                    <a:pt x="23711" y="8952"/>
                    <a:pt x="24395" y="11206"/>
                    <a:pt x="24652" y="11748"/>
                  </a:cubicBezTo>
                  <a:lnTo>
                    <a:pt x="25137" y="11178"/>
                  </a:lnTo>
                  <a:cubicBezTo>
                    <a:pt x="25936" y="10265"/>
                    <a:pt x="28190" y="8838"/>
                    <a:pt x="29160" y="8125"/>
                  </a:cubicBezTo>
                  <a:cubicBezTo>
                    <a:pt x="26221" y="764"/>
                    <a:pt x="24452" y="1077"/>
                    <a:pt x="22826" y="735"/>
                  </a:cubicBezTo>
                  <a:cubicBezTo>
                    <a:pt x="22826" y="735"/>
                    <a:pt x="18109" y="1"/>
                    <a:pt x="13428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5" name="Google Shape;3765;p45"/>
          <p:cNvSpPr txBox="1"/>
          <p:nvPr/>
        </p:nvSpPr>
        <p:spPr>
          <a:xfrm>
            <a:off x="256025" y="1491450"/>
            <a:ext cx="21687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Pro: Customised Training Plan, Varied Benchmarking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Con: </a:t>
            </a:r>
            <a:r>
              <a:rPr lang="en" sz="16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Expensive</a:t>
            </a:r>
            <a:endParaRPr sz="16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6" name="Google Shape;3766;p45"/>
          <p:cNvSpPr txBox="1"/>
          <p:nvPr/>
        </p:nvSpPr>
        <p:spPr>
          <a:xfrm>
            <a:off x="6955425" y="1988975"/>
            <a:ext cx="21687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Pro: General Self Management Strategies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Con: </a:t>
            </a:r>
            <a:r>
              <a:rPr lang="en" sz="16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Some are free but does not have specialised feature for squats</a:t>
            </a:r>
            <a:endParaRPr sz="16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7" name="Google Shape;3767;p45"/>
          <p:cNvSpPr txBox="1"/>
          <p:nvPr/>
        </p:nvSpPr>
        <p:spPr>
          <a:xfrm>
            <a:off x="937099" y="3834250"/>
            <a:ext cx="2168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Pro: Free of Charge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Con: </a:t>
            </a:r>
            <a:r>
              <a:rPr lang="en" sz="16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No feedback</a:t>
            </a:r>
            <a:endParaRPr sz="16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8" name="Google Shape;3768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do people learn squat?</a:t>
            </a:r>
            <a:endParaRPr sz="4000"/>
          </a:p>
        </p:txBody>
      </p:sp>
      <p:sp>
        <p:nvSpPr>
          <p:cNvPr id="3769" name="Google Shape;3769;p45"/>
          <p:cNvSpPr txBox="1"/>
          <p:nvPr/>
        </p:nvSpPr>
        <p:spPr>
          <a:xfrm>
            <a:off x="68325" y="108780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Personal Trainer</a:t>
            </a:r>
            <a:endParaRPr sz="220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3770" name="Google Shape;3770;p45"/>
          <p:cNvSpPr txBox="1"/>
          <p:nvPr/>
        </p:nvSpPr>
        <p:spPr>
          <a:xfrm>
            <a:off x="6947325" y="1129475"/>
            <a:ext cx="207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Fitness App</a:t>
            </a:r>
            <a:endParaRPr sz="220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3771" name="Google Shape;3771;p45"/>
          <p:cNvSpPr txBox="1"/>
          <p:nvPr/>
        </p:nvSpPr>
        <p:spPr>
          <a:xfrm>
            <a:off x="225375" y="3429200"/>
            <a:ext cx="288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Learn from Online Video</a:t>
            </a:r>
            <a:endParaRPr sz="220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cxnSp>
        <p:nvCxnSpPr>
          <p:cNvPr id="3772" name="Google Shape;3772;p45"/>
          <p:cNvCxnSpPr>
            <a:stCxn id="3769" idx="3"/>
          </p:cNvCxnSpPr>
          <p:nvPr/>
        </p:nvCxnSpPr>
        <p:spPr>
          <a:xfrm>
            <a:off x="2352525" y="1303350"/>
            <a:ext cx="1635600" cy="1253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73" name="Google Shape;3773;p45"/>
          <p:cNvCxnSpPr>
            <a:stCxn id="3770" idx="1"/>
          </p:cNvCxnSpPr>
          <p:nvPr/>
        </p:nvCxnSpPr>
        <p:spPr>
          <a:xfrm flipH="1">
            <a:off x="4809225" y="1345025"/>
            <a:ext cx="2138100" cy="1473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74" name="Google Shape;3774;p45"/>
          <p:cNvCxnSpPr>
            <a:stCxn id="3771" idx="3"/>
          </p:cNvCxnSpPr>
          <p:nvPr/>
        </p:nvCxnSpPr>
        <p:spPr>
          <a:xfrm rot="10800000" flipH="1">
            <a:off x="3109875" y="3122150"/>
            <a:ext cx="1252200" cy="52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46"/>
          <p:cNvSpPr txBox="1">
            <a:spLocks noGrp="1"/>
          </p:cNvSpPr>
          <p:nvPr>
            <p:ph type="title"/>
          </p:nvPr>
        </p:nvSpPr>
        <p:spPr>
          <a:xfrm>
            <a:off x="1010875" y="101775"/>
            <a:ext cx="71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Popular Videos to Squat Properly</a:t>
            </a:r>
            <a:endParaRPr sz="4800"/>
          </a:p>
        </p:txBody>
      </p:sp>
      <p:pic>
        <p:nvPicPr>
          <p:cNvPr id="3780" name="Google Shape;3780;p46"/>
          <p:cNvPicPr preferRelativeResize="0"/>
          <p:nvPr/>
        </p:nvPicPr>
        <p:blipFill rotWithShape="1">
          <a:blip r:embed="rId3">
            <a:alphaModFix/>
          </a:blip>
          <a:srcRect r="1127"/>
          <a:stretch/>
        </p:blipFill>
        <p:spPr>
          <a:xfrm>
            <a:off x="29725" y="1030925"/>
            <a:ext cx="9040875" cy="6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1" name="Google Shape;378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5" y="2067050"/>
            <a:ext cx="69532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2" name="Google Shape;37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94813"/>
            <a:ext cx="42291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3" name="Google Shape;3783;p46"/>
          <p:cNvSpPr/>
          <p:nvPr/>
        </p:nvSpPr>
        <p:spPr>
          <a:xfrm>
            <a:off x="67100" y="1446750"/>
            <a:ext cx="943800" cy="28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46"/>
          <p:cNvSpPr/>
          <p:nvPr/>
        </p:nvSpPr>
        <p:spPr>
          <a:xfrm>
            <a:off x="143300" y="2437350"/>
            <a:ext cx="943800" cy="28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46"/>
          <p:cNvSpPr/>
          <p:nvPr/>
        </p:nvSpPr>
        <p:spPr>
          <a:xfrm>
            <a:off x="67100" y="3504150"/>
            <a:ext cx="943800" cy="28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46"/>
          <p:cNvSpPr txBox="1">
            <a:spLocks noGrp="1"/>
          </p:cNvSpPr>
          <p:nvPr>
            <p:ph type="title"/>
          </p:nvPr>
        </p:nvSpPr>
        <p:spPr>
          <a:xfrm>
            <a:off x="4464575" y="2721450"/>
            <a:ext cx="4341900" cy="16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&gt; 10 millions</a:t>
            </a:r>
            <a:r>
              <a:rPr lang="en" sz="4000"/>
              <a:t> 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views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p43"/>
          <p:cNvSpPr/>
          <p:nvPr/>
        </p:nvSpPr>
        <p:spPr>
          <a:xfrm>
            <a:off x="2368487" y="2588719"/>
            <a:ext cx="65217" cy="62049"/>
          </a:xfrm>
          <a:custGeom>
            <a:avLst/>
            <a:gdLst/>
            <a:ahLst/>
            <a:cxnLst/>
            <a:rect l="l" t="t" r="r" b="b"/>
            <a:pathLst>
              <a:path w="3705" h="3525" extrusionOk="0">
                <a:moveTo>
                  <a:pt x="1853" y="1"/>
                </a:moveTo>
                <a:lnTo>
                  <a:pt x="1" y="1347"/>
                </a:lnTo>
                <a:lnTo>
                  <a:pt x="706" y="3524"/>
                </a:lnTo>
                <a:lnTo>
                  <a:pt x="2997" y="3524"/>
                </a:lnTo>
                <a:lnTo>
                  <a:pt x="3705" y="1347"/>
                </a:lnTo>
                <a:lnTo>
                  <a:pt x="1853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3" name="Google Shape;3633;p43"/>
          <p:cNvSpPr/>
          <p:nvPr/>
        </p:nvSpPr>
        <p:spPr>
          <a:xfrm>
            <a:off x="2512405" y="2544202"/>
            <a:ext cx="56152" cy="66907"/>
          </a:xfrm>
          <a:custGeom>
            <a:avLst/>
            <a:gdLst/>
            <a:ahLst/>
            <a:cxnLst/>
            <a:rect l="l" t="t" r="r" b="b"/>
            <a:pathLst>
              <a:path w="3190" h="3801" extrusionOk="0">
                <a:moveTo>
                  <a:pt x="2184" y="0"/>
                </a:moveTo>
                <a:lnTo>
                  <a:pt x="723" y="196"/>
                </a:lnTo>
                <a:lnTo>
                  <a:pt x="0" y="2424"/>
                </a:lnTo>
                <a:lnTo>
                  <a:pt x="1895" y="3801"/>
                </a:lnTo>
                <a:lnTo>
                  <a:pt x="3189" y="3102"/>
                </a:lnTo>
                <a:cubicBezTo>
                  <a:pt x="3036" y="2018"/>
                  <a:pt x="2696" y="967"/>
                  <a:pt x="2184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4" name="Google Shape;3634;p43"/>
          <p:cNvSpPr/>
          <p:nvPr/>
        </p:nvSpPr>
        <p:spPr>
          <a:xfrm>
            <a:off x="2457116" y="2717692"/>
            <a:ext cx="65217" cy="57155"/>
          </a:xfrm>
          <a:custGeom>
            <a:avLst/>
            <a:gdLst/>
            <a:ahLst/>
            <a:cxnLst/>
            <a:rect l="l" t="t" r="r" b="b"/>
            <a:pathLst>
              <a:path w="3705" h="3247" extrusionOk="0">
                <a:moveTo>
                  <a:pt x="723" y="0"/>
                </a:moveTo>
                <a:lnTo>
                  <a:pt x="1" y="2229"/>
                </a:lnTo>
                <a:lnTo>
                  <a:pt x="1067" y="3246"/>
                </a:lnTo>
                <a:cubicBezTo>
                  <a:pt x="2009" y="2780"/>
                  <a:pt x="2870" y="2162"/>
                  <a:pt x="3614" y="1416"/>
                </a:cubicBezTo>
                <a:cubicBezTo>
                  <a:pt x="3644" y="1388"/>
                  <a:pt x="3674" y="1355"/>
                  <a:pt x="3705" y="1325"/>
                </a:cubicBezTo>
                <a:lnTo>
                  <a:pt x="306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5" name="Google Shape;3635;p43"/>
          <p:cNvSpPr/>
          <p:nvPr/>
        </p:nvSpPr>
        <p:spPr>
          <a:xfrm>
            <a:off x="2279823" y="2717745"/>
            <a:ext cx="65200" cy="57103"/>
          </a:xfrm>
          <a:custGeom>
            <a:avLst/>
            <a:gdLst/>
            <a:ahLst/>
            <a:cxnLst/>
            <a:rect l="l" t="t" r="r" b="b"/>
            <a:pathLst>
              <a:path w="3704" h="3244" extrusionOk="0">
                <a:moveTo>
                  <a:pt x="635" y="0"/>
                </a:moveTo>
                <a:lnTo>
                  <a:pt x="0" y="1322"/>
                </a:lnTo>
                <a:cubicBezTo>
                  <a:pt x="30" y="1355"/>
                  <a:pt x="60" y="1385"/>
                  <a:pt x="93" y="1416"/>
                </a:cubicBezTo>
                <a:cubicBezTo>
                  <a:pt x="834" y="2162"/>
                  <a:pt x="1695" y="2780"/>
                  <a:pt x="2638" y="3243"/>
                </a:cubicBezTo>
                <a:lnTo>
                  <a:pt x="3704" y="2229"/>
                </a:lnTo>
                <a:lnTo>
                  <a:pt x="2981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6" name="Google Shape;3636;p43"/>
          <p:cNvSpPr/>
          <p:nvPr/>
        </p:nvSpPr>
        <p:spPr>
          <a:xfrm>
            <a:off x="2233599" y="2544202"/>
            <a:ext cx="56205" cy="66960"/>
          </a:xfrm>
          <a:custGeom>
            <a:avLst/>
            <a:gdLst/>
            <a:ahLst/>
            <a:cxnLst/>
            <a:rect l="l" t="t" r="r" b="b"/>
            <a:pathLst>
              <a:path w="3193" h="3804" extrusionOk="0">
                <a:moveTo>
                  <a:pt x="1009" y="0"/>
                </a:moveTo>
                <a:cubicBezTo>
                  <a:pt x="497" y="967"/>
                  <a:pt x="154" y="2018"/>
                  <a:pt x="0" y="3105"/>
                </a:cubicBezTo>
                <a:lnTo>
                  <a:pt x="1295" y="3804"/>
                </a:lnTo>
                <a:lnTo>
                  <a:pt x="3192" y="2424"/>
                </a:lnTo>
                <a:lnTo>
                  <a:pt x="2467" y="196"/>
                </a:lnTo>
                <a:lnTo>
                  <a:pt x="1009" y="0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7" name="Google Shape;3637;p43"/>
          <p:cNvSpPr/>
          <p:nvPr/>
        </p:nvSpPr>
        <p:spPr>
          <a:xfrm>
            <a:off x="2367695" y="2453831"/>
            <a:ext cx="66749" cy="52174"/>
          </a:xfrm>
          <a:custGeom>
            <a:avLst/>
            <a:gdLst/>
            <a:ahLst/>
            <a:cxnLst/>
            <a:rect l="l" t="t" r="r" b="b"/>
            <a:pathLst>
              <a:path w="3792" h="2964" extrusionOk="0">
                <a:moveTo>
                  <a:pt x="1897" y="1"/>
                </a:moveTo>
                <a:cubicBezTo>
                  <a:pt x="1351" y="1"/>
                  <a:pt x="805" y="47"/>
                  <a:pt x="266" y="139"/>
                </a:cubicBezTo>
                <a:lnTo>
                  <a:pt x="1" y="1587"/>
                </a:lnTo>
                <a:lnTo>
                  <a:pt x="1898" y="2963"/>
                </a:lnTo>
                <a:lnTo>
                  <a:pt x="3792" y="1587"/>
                </a:lnTo>
                <a:lnTo>
                  <a:pt x="3530" y="139"/>
                </a:lnTo>
                <a:cubicBezTo>
                  <a:pt x="2989" y="47"/>
                  <a:pt x="2443" y="1"/>
                  <a:pt x="1897" y="1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8" name="Google Shape;3638;p43"/>
          <p:cNvSpPr/>
          <p:nvPr/>
        </p:nvSpPr>
        <p:spPr>
          <a:xfrm>
            <a:off x="2231786" y="2461294"/>
            <a:ext cx="338566" cy="330909"/>
          </a:xfrm>
          <a:custGeom>
            <a:avLst/>
            <a:gdLst/>
            <a:ahLst/>
            <a:cxnLst/>
            <a:rect l="l" t="t" r="r" b="b"/>
            <a:pathLst>
              <a:path w="19234" h="18799" extrusionOk="0">
                <a:moveTo>
                  <a:pt x="9617" y="5978"/>
                </a:moveTo>
                <a:cubicBezTo>
                  <a:pt x="9734" y="5978"/>
                  <a:pt x="9851" y="6014"/>
                  <a:pt x="9950" y="6087"/>
                </a:cubicBezTo>
                <a:lnTo>
                  <a:pt x="12464" y="7914"/>
                </a:lnTo>
                <a:cubicBezTo>
                  <a:pt x="12663" y="8059"/>
                  <a:pt x="12745" y="8312"/>
                  <a:pt x="12669" y="8547"/>
                </a:cubicBezTo>
                <a:lnTo>
                  <a:pt x="11709" y="11504"/>
                </a:lnTo>
                <a:cubicBezTo>
                  <a:pt x="11633" y="11736"/>
                  <a:pt x="11417" y="11892"/>
                  <a:pt x="11173" y="11892"/>
                </a:cubicBezTo>
                <a:lnTo>
                  <a:pt x="8062" y="11892"/>
                </a:lnTo>
                <a:cubicBezTo>
                  <a:pt x="7818" y="11892"/>
                  <a:pt x="7601" y="11736"/>
                  <a:pt x="7526" y="11504"/>
                </a:cubicBezTo>
                <a:lnTo>
                  <a:pt x="6565" y="8547"/>
                </a:lnTo>
                <a:cubicBezTo>
                  <a:pt x="6490" y="8312"/>
                  <a:pt x="6571" y="8059"/>
                  <a:pt x="6770" y="7914"/>
                </a:cubicBezTo>
                <a:lnTo>
                  <a:pt x="9285" y="6087"/>
                </a:lnTo>
                <a:cubicBezTo>
                  <a:pt x="9384" y="6014"/>
                  <a:pt x="9501" y="5978"/>
                  <a:pt x="9617" y="5978"/>
                </a:cubicBezTo>
                <a:close/>
                <a:moveTo>
                  <a:pt x="6785" y="1"/>
                </a:moveTo>
                <a:lnTo>
                  <a:pt x="6785" y="1"/>
                </a:lnTo>
                <a:cubicBezTo>
                  <a:pt x="5289" y="462"/>
                  <a:pt x="3928" y="1284"/>
                  <a:pt x="2822" y="2395"/>
                </a:cubicBezTo>
                <a:cubicBezTo>
                  <a:pt x="2431" y="2783"/>
                  <a:pt x="2076" y="3208"/>
                  <a:pt x="1756" y="3656"/>
                </a:cubicBezTo>
                <a:lnTo>
                  <a:pt x="3072" y="3834"/>
                </a:lnTo>
                <a:cubicBezTo>
                  <a:pt x="3289" y="3864"/>
                  <a:pt x="3467" y="4015"/>
                  <a:pt x="3533" y="4220"/>
                </a:cubicBezTo>
                <a:lnTo>
                  <a:pt x="4497" y="7177"/>
                </a:lnTo>
                <a:cubicBezTo>
                  <a:pt x="4572" y="7408"/>
                  <a:pt x="4488" y="7664"/>
                  <a:pt x="4289" y="7809"/>
                </a:cubicBezTo>
                <a:lnTo>
                  <a:pt x="1775" y="9637"/>
                </a:lnTo>
                <a:cubicBezTo>
                  <a:pt x="1677" y="9708"/>
                  <a:pt x="1560" y="9743"/>
                  <a:pt x="1444" y="9743"/>
                </a:cubicBezTo>
                <a:cubicBezTo>
                  <a:pt x="1351" y="9743"/>
                  <a:pt x="1259" y="9721"/>
                  <a:pt x="1175" y="9676"/>
                </a:cubicBezTo>
                <a:lnTo>
                  <a:pt x="7" y="9047"/>
                </a:lnTo>
                <a:cubicBezTo>
                  <a:pt x="7" y="9092"/>
                  <a:pt x="7" y="9140"/>
                  <a:pt x="7" y="9188"/>
                </a:cubicBezTo>
                <a:cubicBezTo>
                  <a:pt x="1" y="11269"/>
                  <a:pt x="675" y="13292"/>
                  <a:pt x="1925" y="14955"/>
                </a:cubicBezTo>
                <a:lnTo>
                  <a:pt x="2500" y="13756"/>
                </a:lnTo>
                <a:cubicBezTo>
                  <a:pt x="2594" y="13560"/>
                  <a:pt x="2792" y="13437"/>
                  <a:pt x="3009" y="13437"/>
                </a:cubicBezTo>
                <a:lnTo>
                  <a:pt x="6120" y="13437"/>
                </a:lnTo>
                <a:cubicBezTo>
                  <a:pt x="6364" y="13437"/>
                  <a:pt x="6580" y="13594"/>
                  <a:pt x="6656" y="13828"/>
                </a:cubicBezTo>
                <a:lnTo>
                  <a:pt x="7616" y="16786"/>
                </a:lnTo>
                <a:cubicBezTo>
                  <a:pt x="7683" y="16990"/>
                  <a:pt x="7625" y="17216"/>
                  <a:pt x="7469" y="17367"/>
                </a:cubicBezTo>
                <a:lnTo>
                  <a:pt x="6508" y="18288"/>
                </a:lnTo>
                <a:cubicBezTo>
                  <a:pt x="7515" y="18628"/>
                  <a:pt x="8566" y="18799"/>
                  <a:pt x="9616" y="18799"/>
                </a:cubicBezTo>
                <a:cubicBezTo>
                  <a:pt x="10667" y="18799"/>
                  <a:pt x="11718" y="18628"/>
                  <a:pt x="12726" y="18288"/>
                </a:cubicBezTo>
                <a:lnTo>
                  <a:pt x="11763" y="17367"/>
                </a:lnTo>
                <a:cubicBezTo>
                  <a:pt x="11606" y="17216"/>
                  <a:pt x="11549" y="16990"/>
                  <a:pt x="11615" y="16786"/>
                </a:cubicBezTo>
                <a:lnTo>
                  <a:pt x="12576" y="13828"/>
                </a:lnTo>
                <a:cubicBezTo>
                  <a:pt x="12651" y="13594"/>
                  <a:pt x="12868" y="13437"/>
                  <a:pt x="13115" y="13437"/>
                </a:cubicBezTo>
                <a:lnTo>
                  <a:pt x="16223" y="13437"/>
                </a:lnTo>
                <a:cubicBezTo>
                  <a:pt x="16439" y="13437"/>
                  <a:pt x="16638" y="13560"/>
                  <a:pt x="16731" y="13756"/>
                </a:cubicBezTo>
                <a:lnTo>
                  <a:pt x="17307" y="14955"/>
                </a:lnTo>
                <a:cubicBezTo>
                  <a:pt x="18559" y="13292"/>
                  <a:pt x="19234" y="11269"/>
                  <a:pt x="19228" y="9188"/>
                </a:cubicBezTo>
                <a:cubicBezTo>
                  <a:pt x="19228" y="9140"/>
                  <a:pt x="19228" y="9092"/>
                  <a:pt x="19225" y="9044"/>
                </a:cubicBezTo>
                <a:lnTo>
                  <a:pt x="18059" y="9673"/>
                </a:lnTo>
                <a:cubicBezTo>
                  <a:pt x="17975" y="9719"/>
                  <a:pt x="17883" y="9742"/>
                  <a:pt x="17791" y="9742"/>
                </a:cubicBezTo>
                <a:cubicBezTo>
                  <a:pt x="17674" y="9742"/>
                  <a:pt x="17557" y="9705"/>
                  <a:pt x="17457" y="9634"/>
                </a:cubicBezTo>
                <a:lnTo>
                  <a:pt x="14943" y="7806"/>
                </a:lnTo>
                <a:cubicBezTo>
                  <a:pt x="14744" y="7661"/>
                  <a:pt x="14663" y="7408"/>
                  <a:pt x="14738" y="7174"/>
                </a:cubicBezTo>
                <a:lnTo>
                  <a:pt x="15702" y="4220"/>
                </a:lnTo>
                <a:cubicBezTo>
                  <a:pt x="15768" y="4012"/>
                  <a:pt x="15945" y="3864"/>
                  <a:pt x="16162" y="3834"/>
                </a:cubicBezTo>
                <a:lnTo>
                  <a:pt x="17478" y="3656"/>
                </a:lnTo>
                <a:cubicBezTo>
                  <a:pt x="17162" y="3208"/>
                  <a:pt x="16804" y="2783"/>
                  <a:pt x="16415" y="2395"/>
                </a:cubicBezTo>
                <a:cubicBezTo>
                  <a:pt x="15307" y="1284"/>
                  <a:pt x="13946" y="462"/>
                  <a:pt x="12449" y="1"/>
                </a:cubicBezTo>
                <a:lnTo>
                  <a:pt x="12449" y="1"/>
                </a:lnTo>
                <a:lnTo>
                  <a:pt x="12690" y="1311"/>
                </a:lnTo>
                <a:cubicBezTo>
                  <a:pt x="12726" y="1524"/>
                  <a:pt x="12642" y="1741"/>
                  <a:pt x="12464" y="1868"/>
                </a:cubicBezTo>
                <a:lnTo>
                  <a:pt x="9950" y="3696"/>
                </a:lnTo>
                <a:cubicBezTo>
                  <a:pt x="9851" y="3768"/>
                  <a:pt x="9734" y="3804"/>
                  <a:pt x="9618" y="3804"/>
                </a:cubicBezTo>
                <a:cubicBezTo>
                  <a:pt x="9501" y="3804"/>
                  <a:pt x="9385" y="3768"/>
                  <a:pt x="9288" y="3696"/>
                </a:cubicBezTo>
                <a:lnTo>
                  <a:pt x="6770" y="1868"/>
                </a:lnTo>
                <a:cubicBezTo>
                  <a:pt x="6596" y="1741"/>
                  <a:pt x="6508" y="1524"/>
                  <a:pt x="6547" y="1311"/>
                </a:cubicBezTo>
                <a:lnTo>
                  <a:pt x="6785" y="1"/>
                </a:ln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sp>
        <p:nvSpPr>
          <p:cNvPr id="3639" name="Google Shape;3639;p43"/>
          <p:cNvSpPr txBox="1">
            <a:spLocks noGrp="1"/>
          </p:cNvSpPr>
          <p:nvPr>
            <p:ph type="subTitle" idx="1"/>
          </p:nvPr>
        </p:nvSpPr>
        <p:spPr>
          <a:xfrm>
            <a:off x="488300" y="1594975"/>
            <a:ext cx="20253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Strengthen Core Muscle Group</a:t>
            </a:r>
            <a:endParaRPr/>
          </a:p>
        </p:txBody>
      </p:sp>
      <p:sp>
        <p:nvSpPr>
          <p:cNvPr id="3640" name="Google Shape;3640;p43"/>
          <p:cNvSpPr txBox="1">
            <a:spLocks noGrp="1"/>
          </p:cNvSpPr>
          <p:nvPr>
            <p:ph type="title"/>
          </p:nvPr>
        </p:nvSpPr>
        <p:spPr>
          <a:xfrm>
            <a:off x="708875" y="427425"/>
            <a:ext cx="75312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The BENEFITS of Squats</a:t>
            </a:r>
            <a:endParaRPr sz="4800"/>
          </a:p>
        </p:txBody>
      </p:sp>
      <p:sp>
        <p:nvSpPr>
          <p:cNvPr id="3641" name="Google Shape;3641;p43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43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43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43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43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43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43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43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43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43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3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3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3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3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3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43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43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43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43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43"/>
          <p:cNvSpPr txBox="1">
            <a:spLocks noGrp="1"/>
          </p:cNvSpPr>
          <p:nvPr>
            <p:ph type="subTitle" idx="4"/>
          </p:nvPr>
        </p:nvSpPr>
        <p:spPr>
          <a:xfrm>
            <a:off x="512146" y="3877349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Glutes and quadriceps</a:t>
            </a:r>
            <a:endParaRPr/>
          </a:p>
        </p:txBody>
      </p:sp>
      <p:sp>
        <p:nvSpPr>
          <p:cNvPr id="3661" name="Google Shape;3661;p43"/>
          <p:cNvSpPr txBox="1">
            <a:spLocks noGrp="1"/>
          </p:cNvSpPr>
          <p:nvPr>
            <p:ph type="subTitle" idx="5"/>
          </p:nvPr>
        </p:nvSpPr>
        <p:spPr>
          <a:xfrm>
            <a:off x="3255338" y="3859630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Adds strengths to your skeleton, mainly </a:t>
            </a:r>
            <a:r>
              <a:rPr lang="en" b="1"/>
              <a:t>lower body</a:t>
            </a:r>
            <a:endParaRPr b="1"/>
          </a:p>
        </p:txBody>
      </p:sp>
      <p:sp>
        <p:nvSpPr>
          <p:cNvPr id="3662" name="Google Shape;3662;p43"/>
          <p:cNvSpPr txBox="1">
            <a:spLocks noGrp="1"/>
          </p:cNvSpPr>
          <p:nvPr>
            <p:ph type="subTitle" idx="6"/>
          </p:nvPr>
        </p:nvSpPr>
        <p:spPr>
          <a:xfrm>
            <a:off x="6150962" y="3801150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ability of sit-and-rise may predict your chance of dying early </a:t>
            </a:r>
            <a:endParaRPr/>
          </a:p>
        </p:txBody>
      </p:sp>
      <p:sp>
        <p:nvSpPr>
          <p:cNvPr id="3663" name="Google Shape;3663;p43"/>
          <p:cNvSpPr txBox="1">
            <a:spLocks noGrp="1"/>
          </p:cNvSpPr>
          <p:nvPr>
            <p:ph type="subTitle" idx="4"/>
          </p:nvPr>
        </p:nvSpPr>
        <p:spPr>
          <a:xfrm>
            <a:off x="49400" y="4913850"/>
            <a:ext cx="9094200" cy="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WebMD :https://www.webmd.com/fitness-exercise/health-benefits-of-squats#:~:text=It%20adds%20strength%20to%20your,process%20and%20limber%20you%20up.</a:t>
            </a:r>
            <a:endParaRPr sz="900"/>
          </a:p>
        </p:txBody>
      </p:sp>
      <p:pic>
        <p:nvPicPr>
          <p:cNvPr id="3664" name="Google Shape;36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24" y="2196113"/>
            <a:ext cx="2240263" cy="156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65" name="Google Shape;3665;p43"/>
          <p:cNvSpPr txBox="1">
            <a:spLocks noGrp="1"/>
          </p:cNvSpPr>
          <p:nvPr>
            <p:ph type="subTitle" idx="1"/>
          </p:nvPr>
        </p:nvSpPr>
        <p:spPr>
          <a:xfrm>
            <a:off x="3231500" y="1594975"/>
            <a:ext cx="20253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Boost Bone Mineral Density</a:t>
            </a:r>
            <a:endParaRPr/>
          </a:p>
        </p:txBody>
      </p:sp>
      <p:sp>
        <p:nvSpPr>
          <p:cNvPr id="3666" name="Google Shape;3666;p43"/>
          <p:cNvSpPr txBox="1">
            <a:spLocks noGrp="1"/>
          </p:cNvSpPr>
          <p:nvPr>
            <p:ph type="subTitle" idx="1"/>
          </p:nvPr>
        </p:nvSpPr>
        <p:spPr>
          <a:xfrm>
            <a:off x="6127100" y="1594975"/>
            <a:ext cx="2025300" cy="4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Sustain Body Functionality</a:t>
            </a:r>
            <a:endParaRPr/>
          </a:p>
        </p:txBody>
      </p:sp>
      <p:pic>
        <p:nvPicPr>
          <p:cNvPr id="3667" name="Google Shape;36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475" y="2125748"/>
            <a:ext cx="1845649" cy="175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88" y="2204363"/>
            <a:ext cx="2096712" cy="15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44"/>
          <p:cNvSpPr txBox="1">
            <a:spLocks noGrp="1"/>
          </p:cNvSpPr>
          <p:nvPr>
            <p:ph type="subTitle" idx="1"/>
          </p:nvPr>
        </p:nvSpPr>
        <p:spPr>
          <a:xfrm>
            <a:off x="592675" y="1336475"/>
            <a:ext cx="1977600" cy="6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Back Injury</a:t>
            </a:r>
            <a:endParaRPr/>
          </a:p>
        </p:txBody>
      </p:sp>
      <p:sp>
        <p:nvSpPr>
          <p:cNvPr id="3674" name="Google Shape;3674;p44"/>
          <p:cNvSpPr txBox="1">
            <a:spLocks noGrp="1"/>
          </p:cNvSpPr>
          <p:nvPr>
            <p:ph type="subTitle" idx="2"/>
          </p:nvPr>
        </p:nvSpPr>
        <p:spPr>
          <a:xfrm>
            <a:off x="3561300" y="1290175"/>
            <a:ext cx="19776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Knee Injury</a:t>
            </a:r>
            <a:endParaRPr/>
          </a:p>
        </p:txBody>
      </p:sp>
      <p:sp>
        <p:nvSpPr>
          <p:cNvPr id="3675" name="Google Shape;3675;p44"/>
          <p:cNvSpPr txBox="1">
            <a:spLocks noGrp="1"/>
          </p:cNvSpPr>
          <p:nvPr>
            <p:ph type="subTitle" idx="3"/>
          </p:nvPr>
        </p:nvSpPr>
        <p:spPr>
          <a:xfrm>
            <a:off x="6289325" y="1313150"/>
            <a:ext cx="26304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Strengthen muscle</a:t>
            </a:r>
            <a:endParaRPr/>
          </a:p>
        </p:txBody>
      </p:sp>
      <p:sp>
        <p:nvSpPr>
          <p:cNvPr id="3676" name="Google Shape;3676;p44"/>
          <p:cNvSpPr txBox="1">
            <a:spLocks noGrp="1"/>
          </p:cNvSpPr>
          <p:nvPr>
            <p:ph type="title"/>
          </p:nvPr>
        </p:nvSpPr>
        <p:spPr>
          <a:xfrm>
            <a:off x="302600" y="427425"/>
            <a:ext cx="8464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The CONs of doing WRONG SQUATS</a:t>
            </a:r>
            <a:endParaRPr sz="4000"/>
          </a:p>
        </p:txBody>
      </p:sp>
      <p:sp>
        <p:nvSpPr>
          <p:cNvPr id="3677" name="Google Shape;3677;p44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4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4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4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4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4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4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4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4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4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44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44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4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44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44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44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44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44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44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6" name="Google Shape;36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982" y="2129125"/>
            <a:ext cx="2741318" cy="2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7" name="Google Shape;36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199" y="2129125"/>
            <a:ext cx="2523650" cy="2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8" name="Google Shape;369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162675"/>
            <a:ext cx="2523650" cy="244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Your Training Plan by Slidesgo">
  <a:themeElements>
    <a:clrScheme name="Simple Light">
      <a:dk1>
        <a:srgbClr val="595959"/>
      </a:dk1>
      <a:lt1>
        <a:srgbClr val="F9F6F2"/>
      </a:lt1>
      <a:dk2>
        <a:srgbClr val="FFFFFF"/>
      </a:dk2>
      <a:lt2>
        <a:srgbClr val="E78F5A"/>
      </a:lt2>
      <a:accent1>
        <a:srgbClr val="F9E3AF"/>
      </a:accent1>
      <a:accent2>
        <a:srgbClr val="697680"/>
      </a:accent2>
      <a:accent3>
        <a:srgbClr val="BDCED8"/>
      </a:accent3>
      <a:accent4>
        <a:srgbClr val="FCF7C5"/>
      </a:accent4>
      <a:accent5>
        <a:srgbClr val="E9B08D"/>
      </a:accent5>
      <a:accent6>
        <a:srgbClr val="E4D8CA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788</Words>
  <Application>Microsoft Office PowerPoint</Application>
  <PresentationFormat>On-screen Show (16:9)</PresentationFormat>
  <Paragraphs>231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Roboto</vt:lpstr>
      <vt:lpstr>Montserrat</vt:lpstr>
      <vt:lpstr>Staatliches</vt:lpstr>
      <vt:lpstr>Red Hat Text</vt:lpstr>
      <vt:lpstr>Chau Philomene One</vt:lpstr>
      <vt:lpstr>Arial</vt:lpstr>
      <vt:lpstr>Roboto Condensed Light</vt:lpstr>
      <vt:lpstr>Your Training Plan by Slidesgo</vt:lpstr>
      <vt:lpstr>Can you pass this test?</vt:lpstr>
      <vt:lpstr>Can you sit and rise without using your hand? </vt:lpstr>
      <vt:lpstr>INTRODUCTION</vt:lpstr>
      <vt:lpstr>Main Muscle Groups Used</vt:lpstr>
      <vt:lpstr>Squat - King of All Exercises</vt:lpstr>
      <vt:lpstr>How do people learn squat?</vt:lpstr>
      <vt:lpstr>Popular Videos to Squat Properly</vt:lpstr>
      <vt:lpstr>The BENEFITS of Squats</vt:lpstr>
      <vt:lpstr>The CONs of doing WRONG SQUATS</vt:lpstr>
      <vt:lpstr>PROBLEM STATEMENT</vt:lpstr>
      <vt:lpstr>The project aims to…</vt:lpstr>
      <vt:lpstr>DATA COLLECTION/CLEANING </vt:lpstr>
      <vt:lpstr>Data Collection</vt:lpstr>
      <vt:lpstr>Data Collection vs Data Cleaning   Trade-Off</vt:lpstr>
      <vt:lpstr>EXPLORATORY DATA ANALYSIS (EDA)</vt:lpstr>
      <vt:lpstr>33</vt:lpstr>
      <vt:lpstr>X</vt:lpstr>
      <vt:lpstr>6</vt:lpstr>
      <vt:lpstr>Computer Vision - ‘Rest’ State</vt:lpstr>
      <vt:lpstr>Computer Vision - ‘Down’ State</vt:lpstr>
      <vt:lpstr>MODELLING</vt:lpstr>
      <vt:lpstr>Modelling Workflow</vt:lpstr>
      <vt:lpstr>MODEL SCORE</vt:lpstr>
      <vt:lpstr>STREAMLIT DEMO</vt:lpstr>
      <vt:lpstr>1 Slide of Counter</vt:lpstr>
      <vt:lpstr>Squat Counter</vt:lpstr>
      <vt:lpstr>Squat Counter</vt:lpstr>
      <vt:lpstr>MODEL EVALUATION</vt:lpstr>
      <vt:lpstr>Streamlit Features ⇔ Problem Statement</vt:lpstr>
      <vt:lpstr>4 Prescriptive Messages</vt:lpstr>
      <vt:lpstr>Prescriptive Messages ⇔ Wrong Squat</vt:lpstr>
      <vt:lpstr>Summary of Product Features</vt:lpstr>
      <vt:lpstr>Future Work</vt:lpstr>
      <vt:lpstr>THANK YOU</vt:lpstr>
      <vt:lpstr>Challenges in Data Collection </vt:lpstr>
      <vt:lpstr>Challenges in Data Collection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pass this test?</dc:title>
  <dc:creator>LENOVO YOGA CORE I5</dc:creator>
  <cp:lastModifiedBy>Ming Fatt Kham</cp:lastModifiedBy>
  <cp:revision>3</cp:revision>
  <dcterms:modified xsi:type="dcterms:W3CDTF">2023-08-02T08:59:32Z</dcterms:modified>
</cp:coreProperties>
</file>